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6" r:id="rId5"/>
    <p:sldId id="269" r:id="rId6"/>
    <p:sldId id="268" r:id="rId7"/>
    <p:sldId id="270" r:id="rId8"/>
    <p:sldId id="274" r:id="rId9"/>
    <p:sldId id="273" r:id="rId10"/>
    <p:sldId id="271" r:id="rId11"/>
    <p:sldId id="27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11" autoAdjust="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1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Eigenvector</a:t>
            </a:r>
            <a:r>
              <a:rPr lang="en-US" baseline="0" dirty="0" smtClean="0"/>
              <a:t> is PCA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baseline="0" dirty="0" smtClean="0"/>
              <a:t>Original distribution of songs in dataset</a:t>
            </a:r>
            <a:endParaRPr lang="en-US" sz="1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June 1,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June 1,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2727" b="5455"/>
          <a:stretch>
            <a:fillRect/>
          </a:stretch>
        </p:blipFill>
        <p:spPr>
          <a:xfrm>
            <a:off x="4953000" y="34290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Considered year as continuous variable</a:t>
            </a:r>
          </a:p>
          <a:p>
            <a:r>
              <a:rPr lang="en-US" sz="3200" dirty="0" smtClean="0"/>
              <a:t>80/20 rule to get PC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/>
              <a:t>Difficult to interpret results with PCA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  &amp;   Limitations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</a:p>
          <a:p>
            <a:r>
              <a:rPr lang="en-US" sz="3200" dirty="0" smtClean="0"/>
              <a:t>Revealed same number of PCs as full data set (515,345 songs) 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19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lvl="1"/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(PCA)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feature</a:t>
            </a:r>
            <a:r>
              <a:rPr sz="2600" dirty="0" smtClean="0"/>
              <a:t>s</a:t>
            </a:r>
            <a:r>
              <a:rPr lang="en-US" sz="2600" dirty="0" smtClean="0"/>
              <a:t>, </a:t>
            </a:r>
            <a:r>
              <a:rPr sz="2600" dirty="0" smtClean="0"/>
              <a:t>7</a:t>
            </a:r>
            <a:r>
              <a:rPr lang="en-US" sz="2600" dirty="0" smtClean="0"/>
              <a:t>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 </a:t>
            </a:r>
            <a:r>
              <a:rPr sz="2600" dirty="0" smtClean="0"/>
              <a:t>dimensionality of data set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PCA is used as a dimension reduction technique. </a:t>
            </a:r>
          </a:p>
          <a:p>
            <a:r>
              <a:rPr lang="en-US" dirty="0" smtClean="0"/>
              <a:t>It finds linear combinations of the variables that explain maximal possible variance under a constraint.</a:t>
            </a:r>
          </a:p>
          <a:p>
            <a:pPr lvl="1"/>
            <a:r>
              <a:rPr lang="en-US" dirty="0" smtClean="0"/>
              <a:t>Constraint 1: The principal components are uncorrelated with each other.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ou</a:t>
                </a:r>
                <a:r>
                  <a:rPr lang="en-US" dirty="0" smtClean="0"/>
                  <a:t>r principal components, we should use a standardized matrix of variables to have everything on the same scale. (In this project, we use the correlation matrix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PCA uses eigenvalue decomposition to obtain the eigenvectors and eigenvalues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eigenvalue decomposition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is: </a:t>
                </a:r>
              </a:p>
              <a:p>
                <a:pPr lvl="4"/>
                <a:r>
                  <a:rPr lang="en-US" b="1" dirty="0" smtClean="0"/>
                  <a:t>R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V</a:t>
                </a:r>
                <a:r>
                  <a:rPr lang="el-GR" b="1" dirty="0" smtClean="0"/>
                  <a:t>Λ</a:t>
                </a:r>
                <a:r>
                  <a:rPr lang="en-US" b="1" dirty="0" smtClean="0"/>
                  <a:t>V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[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|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b="1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|</a:t>
                </a:r>
                <a:r>
                  <a:rPr lang="en-US" b="1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</a:t>
                </a:r>
                <a:r>
                  <a:rPr lang="en-US" baseline="30000" dirty="0" smtClean="0"/>
                  <a:t>T</a:t>
                </a:r>
                <a:endParaRPr lang="en-US" b="1" baseline="30000" dirty="0" smtClean="0"/>
              </a:p>
              <a:p>
                <a:r>
                  <a:rPr lang="en-US" dirty="0" smtClean="0"/>
                  <a:t>The principal components are the eigenvectors (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ordered to decreasing eigenvalues (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n-US" b="0" i="1" baseline="-25000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122" r="-963" b="-4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math:</a:t>
                </a:r>
              </a:p>
              <a:p>
                <a:r>
                  <a:rPr lang="en-US" dirty="0" smtClean="0"/>
                  <a:t>Let </a:t>
                </a:r>
                <a:r>
                  <a:rPr lang="en-US" b="1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 …, </a:t>
                </a:r>
                <a:r>
                  <a:rPr lang="en-US" b="1" dirty="0" err="1" smtClean="0"/>
                  <a:t>X</a:t>
                </a:r>
                <a:r>
                  <a:rPr lang="en-US" baseline="-25000" dirty="0" err="1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be a sample of random vectors with sample covariance matrix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. Then: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principal component: Linear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0" smtClean="0">
                        <a:latin typeface="Cambria Math"/>
                      </a:rPr>
                      <m:t>𝐗</m:t>
                    </m:r>
                    <m:r>
                      <a:rPr lang="en-US" b="1" i="0" baseline="-25000" smtClean="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 smtClean="0"/>
                  <a:t> </a:t>
                </a:r>
                <a:r>
                  <a:rPr lang="en-US" dirty="0" smtClean="0"/>
                  <a:t>maximizing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0" smtClean="0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1.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principal </a:t>
                </a:r>
                <a:r>
                  <a:rPr lang="en-US" dirty="0"/>
                  <a:t>component: Linear </a:t>
                </a:r>
                <a:r>
                  <a:rPr lang="en-US" dirty="0" smtClean="0"/>
                  <a:t>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maximizing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0.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principal </a:t>
                </a:r>
                <a:r>
                  <a:rPr lang="en-US" dirty="0"/>
                  <a:t>component: Linear </a:t>
                </a:r>
                <a:r>
                  <a:rPr lang="en-US" dirty="0" smtClean="0"/>
                  <a:t>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maximizing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/>
                  <a:t>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 for all k &lt; j.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54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ear_dis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228600" y="1143000"/>
            <a:ext cx="8686800" cy="4584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7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redict_plo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52400" y="1066800"/>
            <a:ext cx="8915400" cy="4705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lot_resid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84484" y="1143000"/>
            <a:ext cx="880711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636</Words>
  <Application>Microsoft Office PowerPoint</Application>
  <PresentationFormat>On-screen Show (4:3)</PresentationFormat>
  <Paragraphs>83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OSU_Template</vt:lpstr>
      <vt:lpstr>Machine Learning: Million Song Dataset</vt:lpstr>
      <vt:lpstr>Question of Interest</vt:lpstr>
      <vt:lpstr>Data</vt:lpstr>
      <vt:lpstr>Principal Components Analysis</vt:lpstr>
      <vt:lpstr>Principal Components Analysis</vt:lpstr>
      <vt:lpstr>Principal Components Analysis</vt:lpstr>
      <vt:lpstr>Findings</vt:lpstr>
      <vt:lpstr>Findings</vt:lpstr>
      <vt:lpstr>Findings</vt:lpstr>
      <vt:lpstr>Assumptions   &amp;   Limitations</vt:lpstr>
      <vt:lpstr>Scalability 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Sal Hernandez</cp:lastModifiedBy>
  <cp:revision>26</cp:revision>
  <dcterms:created xsi:type="dcterms:W3CDTF">2014-06-01T05:08:59Z</dcterms:created>
  <dcterms:modified xsi:type="dcterms:W3CDTF">2014-06-01T20:00:29Z</dcterms:modified>
</cp:coreProperties>
</file>