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6" r:id="rId5"/>
    <p:sldId id="269" r:id="rId6"/>
    <p:sldId id="268" r:id="rId7"/>
    <p:sldId id="276" r:id="rId8"/>
    <p:sldId id="270" r:id="rId9"/>
    <p:sldId id="274" r:id="rId10"/>
    <p:sldId id="273" r:id="rId11"/>
    <p:sldId id="275" r:id="rId12"/>
    <p:sldId id="271" r:id="rId13"/>
    <p:sldId id="272" r:id="rId14"/>
    <p:sldId id="265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54" autoAdjust="0"/>
  </p:normalViewPr>
  <p:slideViewPr>
    <p:cSldViewPr>
      <p:cViewPr varScale="1">
        <p:scale>
          <a:sx n="63" d="100"/>
          <a:sy n="63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r>
              <a:rPr lang="en-US" baseline="0" dirty="0" smtClean="0"/>
              <a:t> is PCA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1,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1,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5240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model overestimated the year of release for earlier songs (1920 to 1980).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</a:t>
            </a:r>
            <a:r>
              <a:rPr lang="en-US" sz="2800" dirty="0" smtClean="0"/>
              <a:t>the multiple </a:t>
            </a:r>
            <a:r>
              <a:rPr lang="en-US" sz="2800" dirty="0"/>
              <a:t>linear </a:t>
            </a:r>
            <a:r>
              <a:rPr lang="en-US" sz="2800" dirty="0" smtClean="0"/>
              <a:t>regressions showed “</a:t>
            </a:r>
            <a:r>
              <a:rPr lang="en-US" sz="2800" dirty="0"/>
              <a:t>statistically </a:t>
            </a:r>
            <a:r>
              <a:rPr lang="en-US" sz="2800" dirty="0" smtClean="0"/>
              <a:t>significance”, yet </a:t>
            </a:r>
            <a:r>
              <a:rPr lang="en-US" sz="2800" dirty="0"/>
              <a:t>were of little practical significance since all coefficients were near </a:t>
            </a:r>
            <a:r>
              <a:rPr lang="en-US" sz="2800" dirty="0" smtClean="0"/>
              <a:t>zero.</a:t>
            </a:r>
          </a:p>
          <a:p>
            <a:endParaRPr lang="en-US" sz="2800" dirty="0" smtClean="0"/>
          </a:p>
          <a:p>
            <a:r>
              <a:rPr lang="en-US" sz="2800" dirty="0" smtClean="0"/>
              <a:t>Multinomial </a:t>
            </a:r>
            <a:r>
              <a:rPr lang="en-US" sz="2800" dirty="0"/>
              <a:t>regression favored </a:t>
            </a:r>
            <a:r>
              <a:rPr lang="en-US" sz="2800" dirty="0" smtClean="0"/>
              <a:t>the Post-1990’s as </a:t>
            </a:r>
            <a:r>
              <a:rPr lang="en-US" sz="2800" dirty="0"/>
              <a:t>well, wanting to put </a:t>
            </a:r>
            <a:r>
              <a:rPr lang="en-US" sz="2800" dirty="0" smtClean="0"/>
              <a:t>almost all </a:t>
            </a:r>
            <a:r>
              <a:rPr lang="en-US" sz="2800" dirty="0"/>
              <a:t>predictions in </a:t>
            </a:r>
            <a:r>
              <a:rPr lang="en-US" sz="2800" dirty="0" smtClean="0"/>
              <a:t>that </a:t>
            </a:r>
            <a:r>
              <a:rPr lang="en-US" sz="2800" dirty="0"/>
              <a:t>category with about 80% probability. </a:t>
            </a:r>
          </a:p>
        </p:txBody>
      </p:sp>
    </p:spTree>
    <p:extLst>
      <p:ext uri="{BB962C8B-B14F-4D97-AF65-F5344CB8AC3E}">
        <p14:creationId xmlns:p14="http://schemas.microsoft.com/office/powerpoint/2010/main" val="30233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First considered year as continuous variable</a:t>
            </a:r>
          </a:p>
          <a:p>
            <a:r>
              <a:rPr lang="en-US" sz="3200" dirty="0" smtClean="0"/>
              <a:t>80/20 rule to get PC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</a:t>
            </a:r>
          </a:p>
          <a:p>
            <a:r>
              <a:rPr lang="en-US" sz="3200" dirty="0" smtClean="0"/>
              <a:t>PCA is easily scalable to bigger data, but could be computationally slow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9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76016-B4D1-4640-A748-346C5607391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D6C1F-35B7-8B45-AB61-9061F7C69F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44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  <a:blipFill rotWithShape="1">
                <a:blip r:embed="rId3"/>
                <a:stretch>
                  <a:fillRect l="-1979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𝐸𝑋𝑃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∀</m:t>
                            </m:r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𝐸𝑋𝑃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Discrete Choice Model – Multinomial </a:t>
            </a:r>
            <a:r>
              <a:rPr lang="en-US" sz="2800" dirty="0" err="1" smtClean="0"/>
              <a:t>Logit</a:t>
            </a:r>
            <a:r>
              <a:rPr lang="en-US" sz="2800" dirty="0" smtClean="0"/>
              <a:t>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873318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37780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07692" r="-58823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207692" r="-588235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73913" r="-58823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484615" r="-588235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330435" r="-58823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4801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Machine Learning Tools Used: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Multiple Linear Regression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PCA is used as a dimension reduction technique. </a:t>
            </a:r>
          </a:p>
          <a:p>
            <a:r>
              <a:rPr lang="en-US" dirty="0" smtClean="0"/>
              <a:t>It finds linear combinations of the variables that explain maximal possible variance under a constraint.</a:t>
            </a:r>
          </a:p>
          <a:p>
            <a:pPr lvl="1"/>
            <a:r>
              <a:rPr lang="en-US" i="1" dirty="0" smtClean="0"/>
              <a:t>Constraint</a:t>
            </a:r>
            <a:r>
              <a:rPr lang="en-US" dirty="0" smtClean="0"/>
              <a:t>: The principal components are uncorrelated with each other and orthogonal.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our principal components, we should use a standardized matrix of variables to have everything on the same scale. (In this project, we use the correlation matrix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PCA uses eigenvalue decomposition to obtain the eigenvectors and eigenvalues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eigenvalue decomposition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is: </a:t>
                </a:r>
              </a:p>
              <a:p>
                <a:pPr lvl="4"/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V</a:t>
                </a:r>
                <a:r>
                  <a:rPr lang="el-GR" b="1" dirty="0" smtClean="0"/>
                  <a:t>Λ</a:t>
                </a:r>
                <a:r>
                  <a:rPr lang="en-US" b="1" dirty="0" smtClean="0"/>
                  <a:t>V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b="1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|</a:t>
                </a:r>
                <a:r>
                  <a:rPr lang="en-US" b="1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  <a:endParaRPr lang="en-US" b="1" baseline="30000" dirty="0" smtClean="0"/>
              </a:p>
              <a:p>
                <a:r>
                  <a:rPr lang="en-US" dirty="0" smtClean="0"/>
                  <a:t>The principal components are the eigenvectors (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ordered to decreasing eigenvalues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b="0" i="1" baseline="-25000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22" r="-963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math behind PCA:</a:t>
                </a:r>
              </a:p>
              <a:p>
                <a:r>
                  <a:rPr lang="en-US" dirty="0" smtClean="0"/>
                  <a:t>Let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 …, </a:t>
                </a:r>
                <a:r>
                  <a:rPr lang="en-US" b="1" dirty="0" err="1" smtClean="0"/>
                  <a:t>X</a:t>
                </a:r>
                <a:r>
                  <a:rPr lang="en-US" baseline="-250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be a sample of random vectors with sample covariance matrix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. Then: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principal component: Linear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𝐗</m:t>
                    </m:r>
                    <m:r>
                      <a:rPr lang="en-US" b="1" i="0" baseline="-25000" smtClean="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 smtClean="0"/>
                  <a:t> </a:t>
                </a:r>
                <a:r>
                  <a:rPr lang="en-US" dirty="0" smtClean="0"/>
                  <a:t>maximizing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1.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principal </a:t>
                </a:r>
                <a:r>
                  <a:rPr lang="en-US" dirty="0"/>
                  <a:t>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0.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principal 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for all k &lt; j.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4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Methods of Prediction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PCA reduced the number of the predictors from 90 to 8.</a:t>
            </a:r>
          </a:p>
          <a:p>
            <a:pPr lvl="1"/>
            <a:r>
              <a:rPr lang="en-US" sz="2400" dirty="0" smtClean="0"/>
              <a:t>Used these 8 PCs as predictors in a linear regression on year</a:t>
            </a:r>
          </a:p>
          <a:p>
            <a:pPr lvl="1"/>
            <a:r>
              <a:rPr lang="en-US" sz="2400" dirty="0" smtClean="0"/>
              <a:t>Looked at original 90 predictors using regression</a:t>
            </a:r>
          </a:p>
          <a:p>
            <a:pPr lvl="1"/>
            <a:r>
              <a:rPr lang="en-US" sz="2400" dirty="0" smtClean="0"/>
              <a:t>Looked at using the 12 timbre averages as predictors</a:t>
            </a:r>
          </a:p>
          <a:p>
            <a:pPr lvl="1"/>
            <a:r>
              <a:rPr lang="en-US" sz="2400" dirty="0" smtClean="0"/>
              <a:t>Lastly, looked at grouping the song years into three categories and using the 8 principal components in a multinomial regression</a:t>
            </a:r>
          </a:p>
          <a:p>
            <a:pPr lvl="3"/>
            <a:r>
              <a:rPr lang="en-US" sz="2400" dirty="0" smtClean="0"/>
              <a:t>Pre-1960</a:t>
            </a:r>
          </a:p>
          <a:p>
            <a:pPr lvl="3"/>
            <a:r>
              <a:rPr lang="en-US" sz="2400" dirty="0" smtClean="0"/>
              <a:t>1960-1989</a:t>
            </a:r>
          </a:p>
          <a:p>
            <a:pPr lvl="3"/>
            <a:r>
              <a:rPr lang="en-US" sz="2400" dirty="0" smtClean="0"/>
              <a:t>Post-1990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3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2600" y="13675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data was heavily skewed in favor of the 1990s and 2000s</a:t>
            </a:r>
          </a:p>
        </p:txBody>
      </p:sp>
    </p:spTree>
    <p:extLst>
      <p:ext uri="{BB962C8B-B14F-4D97-AF65-F5344CB8AC3E}">
        <p14:creationId xmlns:p14="http://schemas.microsoft.com/office/powerpoint/2010/main" val="317023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941</Words>
  <Application>Microsoft Office PowerPoint</Application>
  <PresentationFormat>On-screen Show (4:3)</PresentationFormat>
  <Paragraphs>127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OSU_Template</vt:lpstr>
      <vt:lpstr>Machine Learning: Million Song Dataset</vt:lpstr>
      <vt:lpstr>Question of Interest</vt:lpstr>
      <vt:lpstr>Data</vt:lpstr>
      <vt:lpstr>Principal Components Analysis</vt:lpstr>
      <vt:lpstr>Principal Components Analysis</vt:lpstr>
      <vt:lpstr>Principal Components Analysis</vt:lpstr>
      <vt:lpstr>Methods of Prediction</vt:lpstr>
      <vt:lpstr>Findings</vt:lpstr>
      <vt:lpstr>Findings</vt:lpstr>
      <vt:lpstr>Findings</vt:lpstr>
      <vt:lpstr>Findings</vt:lpstr>
      <vt:lpstr>Assumptions   &amp;   Limitations</vt:lpstr>
      <vt:lpstr>Scalability </vt:lpstr>
      <vt:lpstr>PowerPoint Presentation</vt:lpstr>
      <vt:lpstr>PowerPoint Presentation</vt:lpstr>
      <vt:lpstr>Discrete Choice Model – Multinomial Logit Model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Sal Hernandez</cp:lastModifiedBy>
  <cp:revision>33</cp:revision>
  <dcterms:created xsi:type="dcterms:W3CDTF">2014-06-01T05:08:59Z</dcterms:created>
  <dcterms:modified xsi:type="dcterms:W3CDTF">2014-06-02T06:09:20Z</dcterms:modified>
</cp:coreProperties>
</file>