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471" r:id="rId2"/>
    <p:sldId id="4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8C5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8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02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2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</p:spTree>
    <p:extLst>
      <p:ext uri="{BB962C8B-B14F-4D97-AF65-F5344CB8AC3E}">
        <p14:creationId xmlns:p14="http://schemas.microsoft.com/office/powerpoint/2010/main" val="2556425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0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9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26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63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8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759696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0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1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1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48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AWS</a:t>
            </a:r>
            <a:br>
              <a:rPr lang="en-US" altLang="en-US" dirty="0"/>
            </a:br>
            <a:r>
              <a:rPr lang="en-US" altLang="en-US" dirty="0"/>
              <a:t>Infrastructure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Release 2021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© 2021, AussieCloudGuru.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105900" y="6249988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58FD55-336A-5A48-A65B-1A6E542D6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VPC_1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ED084E-134F-3C43-88B0-C497DC66EF56}"/>
              </a:ext>
            </a:extLst>
          </p:cNvPr>
          <p:cNvSpPr/>
          <p:nvPr/>
        </p:nvSpPr>
        <p:spPr>
          <a:xfrm>
            <a:off x="1427369" y="2088481"/>
            <a:ext cx="6831151" cy="33949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1353758" y="1209216"/>
            <a:ext cx="7167409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D0C08-8DB5-A34E-9C0A-542E572D39EE}"/>
              </a:ext>
            </a:extLst>
          </p:cNvPr>
          <p:cNvSpPr/>
          <p:nvPr/>
        </p:nvSpPr>
        <p:spPr>
          <a:xfrm>
            <a:off x="1805285" y="1702744"/>
            <a:ext cx="1943131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E2E24-48B0-E648-A152-EDE87C541201}"/>
              </a:ext>
            </a:extLst>
          </p:cNvPr>
          <p:cNvSpPr/>
          <p:nvPr/>
        </p:nvSpPr>
        <p:spPr>
          <a:xfrm>
            <a:off x="1892328" y="2918754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C0DD88-617F-1443-9D58-968DC97591C9}"/>
              </a:ext>
            </a:extLst>
          </p:cNvPr>
          <p:cNvSpPr/>
          <p:nvPr/>
        </p:nvSpPr>
        <p:spPr>
          <a:xfrm>
            <a:off x="6033521" y="1702744"/>
            <a:ext cx="2017905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4B0C8-6D14-284D-B119-75AD2529DE7F}"/>
              </a:ext>
            </a:extLst>
          </p:cNvPr>
          <p:cNvSpPr/>
          <p:nvPr/>
        </p:nvSpPr>
        <p:spPr>
          <a:xfrm>
            <a:off x="1892328" y="4421346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758" y="1203046"/>
            <a:ext cx="400579" cy="40057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77E78C7-E420-A64E-90B6-C4B20061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660" y="2092126"/>
            <a:ext cx="340775" cy="340775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9D0200-8001-B946-A8D2-F6128AF39CD6}"/>
              </a:ext>
            </a:extLst>
          </p:cNvPr>
          <p:cNvSpPr/>
          <p:nvPr/>
        </p:nvSpPr>
        <p:spPr>
          <a:xfrm>
            <a:off x="1970370" y="4473145"/>
            <a:ext cx="1677239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10.0.30.0/24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E56D60-DC52-5048-B163-A70E6C717B7A}"/>
              </a:ext>
            </a:extLst>
          </p:cNvPr>
          <p:cNvSpPr/>
          <p:nvPr/>
        </p:nvSpPr>
        <p:spPr>
          <a:xfrm>
            <a:off x="6112046" y="4473145"/>
            <a:ext cx="1693906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subnet2</a:t>
            </a:r>
          </a:p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10.0.40.0/24</a:t>
            </a:r>
          </a:p>
        </p:txBody>
      </p:sp>
      <p:pic>
        <p:nvPicPr>
          <p:cNvPr id="74" name="Graphic 99">
            <a:extLst>
              <a:ext uri="{FF2B5EF4-FFF2-40B4-BE49-F238E27FC236}">
                <a16:creationId xmlns:a16="http://schemas.microsoft.com/office/drawing/2014/main" id="{0350715E-69B4-BF43-ABE2-73D64C42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0" y="4474269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99">
            <a:extLst>
              <a:ext uri="{FF2B5EF4-FFF2-40B4-BE49-F238E27FC236}">
                <a16:creationId xmlns:a16="http://schemas.microsoft.com/office/drawing/2014/main" id="{0D4E25B5-7B47-5541-8BE7-053317DE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6" y="4478374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C9F3804-642D-C243-BCC1-0969445CBD75}"/>
              </a:ext>
            </a:extLst>
          </p:cNvPr>
          <p:cNvSpPr/>
          <p:nvPr/>
        </p:nvSpPr>
        <p:spPr>
          <a:xfrm>
            <a:off x="1970370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77" name="Graphic 107">
            <a:extLst>
              <a:ext uri="{FF2B5EF4-FFF2-40B4-BE49-F238E27FC236}">
                <a16:creationId xmlns:a16="http://schemas.microsoft.com/office/drawing/2014/main" id="{AEF7E3F3-7D39-A747-83E9-CD937245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0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086164C9-29A7-5746-BB05-E6CEFB28A9AB}"/>
              </a:ext>
            </a:extLst>
          </p:cNvPr>
          <p:cNvSpPr/>
          <p:nvPr/>
        </p:nvSpPr>
        <p:spPr>
          <a:xfrm>
            <a:off x="6128713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10.0.20.0/24</a:t>
            </a:r>
          </a:p>
        </p:txBody>
      </p:sp>
      <p:pic>
        <p:nvPicPr>
          <p:cNvPr id="79" name="Graphic 107">
            <a:extLst>
              <a:ext uri="{FF2B5EF4-FFF2-40B4-BE49-F238E27FC236}">
                <a16:creationId xmlns:a16="http://schemas.microsoft.com/office/drawing/2014/main" id="{5626D393-FE13-7E4B-BA3F-A2C1C5A8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13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F9CBC4C8-1AC9-A245-9EB0-1985F570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323" y="264430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18B79DB9-DFDD-1145-B518-82524449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601528" y="21871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CEE8AB2-3FC6-3643-894C-4B461D9242D4}"/>
              </a:ext>
            </a:extLst>
          </p:cNvPr>
          <p:cNvSpPr txBox="1"/>
          <p:nvPr/>
        </p:nvSpPr>
        <p:spPr>
          <a:xfrm>
            <a:off x="2467956" y="4331659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gateway1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E0C94BC-0F12-A340-88D9-FA05B186F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6850" y="4024216"/>
            <a:ext cx="289999" cy="28999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A3867E0-DB43-2D44-B95C-C7A424E41BCF}"/>
              </a:ext>
            </a:extLst>
          </p:cNvPr>
          <p:cNvSpPr txBox="1"/>
          <p:nvPr/>
        </p:nvSpPr>
        <p:spPr>
          <a:xfrm>
            <a:off x="6652559" y="4336996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gateway2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DC3945-48CC-B145-95BA-F0253A7AC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1453" y="4029553"/>
            <a:ext cx="289999" cy="289999"/>
          </a:xfrm>
          <a:prstGeom prst="rect">
            <a:avLst/>
          </a:prstGeom>
        </p:spPr>
      </p:pic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8670464" y="1284354"/>
            <a:ext cx="2954089" cy="36552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Optional: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NAT Gateway1 &amp; NAT Gateway2</a:t>
            </a:r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/>
              <a:t>VPC: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sharedinf-vpcid</a:t>
            </a:r>
          </a:p>
          <a:p>
            <a:r>
              <a:rPr lang="en-AU" sz="1000" dirty="0"/>
              <a:t>PublicSubnet1: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sharedinf-publicsubnet1</a:t>
            </a:r>
          </a:p>
          <a:p>
            <a:r>
              <a:rPr lang="en-AU" sz="1000" dirty="0"/>
              <a:t>PublicSubnet2: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sharedinf-publicsubnet2</a:t>
            </a:r>
          </a:p>
          <a:p>
            <a:r>
              <a:rPr lang="en-AU" sz="1000" dirty="0"/>
              <a:t>PrivateSubnet1: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sharedinf-privatesubnet1</a:t>
            </a:r>
          </a:p>
          <a:p>
            <a:r>
              <a:rPr lang="en-AU" sz="1000" dirty="0"/>
              <a:t>PrivateSubnet2: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sharedinf-privatesubnet2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6785555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1_Title-and-content_DB</vt:lpstr>
      <vt:lpstr>AWS Infrastructure</vt:lpstr>
      <vt:lpstr>VPC_1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Infrastructure</dc:title>
  <dc:creator>pham cuong</dc:creator>
  <cp:lastModifiedBy>pham cuong</cp:lastModifiedBy>
  <cp:revision>3</cp:revision>
  <dcterms:created xsi:type="dcterms:W3CDTF">2021-06-18T10:50:03Z</dcterms:created>
  <dcterms:modified xsi:type="dcterms:W3CDTF">2021-06-18T11:15:06Z</dcterms:modified>
</cp:coreProperties>
</file>