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11" r:id="rId5"/>
    <p:sldId id="310" r:id="rId6"/>
    <p:sldId id="312" r:id="rId7"/>
    <p:sldId id="320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261" r:id="rId16"/>
    <p:sldId id="262" r:id="rId17"/>
    <p:sldId id="272" r:id="rId18"/>
    <p:sldId id="263" r:id="rId19"/>
    <p:sldId id="273" r:id="rId20"/>
    <p:sldId id="274" r:id="rId21"/>
    <p:sldId id="275" r:id="rId22"/>
    <p:sldId id="277" r:id="rId23"/>
    <p:sldId id="264" r:id="rId24"/>
    <p:sldId id="268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SPARK-n-SPELL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72546"/>
            <a:ext cx="9144000" cy="1631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smtClean="0">
                <a:latin typeface="American Typewriter"/>
                <a:cs typeface="American Typewriter"/>
              </a:rPr>
              <a:t>Context-</a:t>
            </a:r>
            <a:r>
              <a:rPr lang="en-US" sz="2200" smtClean="0">
                <a:latin typeface="American Typewriter"/>
                <a:cs typeface="American Typewriter"/>
              </a:rPr>
              <a:t>based document correction </a:t>
            </a:r>
            <a:r>
              <a:rPr lang="en-US" sz="2200" dirty="0" smtClean="0">
                <a:latin typeface="American Typewriter"/>
                <a:cs typeface="American Typewriter"/>
              </a:rPr>
              <a:t>in Apache SPARK</a:t>
            </a:r>
          </a:p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err="1" smtClean="0">
                <a:latin typeface="American Typewriter"/>
                <a:cs typeface="American Typewriter"/>
              </a:rPr>
              <a:t>Gioia</a:t>
            </a:r>
            <a:r>
              <a:rPr lang="en-US" sz="2200" dirty="0" smtClean="0">
                <a:latin typeface="American Typewriter"/>
                <a:cs typeface="American Typewriter"/>
              </a:rPr>
              <a:t> </a:t>
            </a:r>
            <a:r>
              <a:rPr lang="en-US" sz="2200" dirty="0" err="1" smtClean="0">
                <a:latin typeface="American Typewriter"/>
                <a:cs typeface="American Typewriter"/>
              </a:rPr>
              <a:t>Dominedò</a:t>
            </a:r>
            <a:r>
              <a:rPr lang="en-US" sz="2200" dirty="0" smtClean="0">
                <a:latin typeface="American Typewriter"/>
                <a:cs typeface="American Typewriter"/>
              </a:rPr>
              <a:t> and Kendrick Lo</a:t>
            </a:r>
          </a:p>
        </p:txBody>
      </p:sp>
      <p:sp>
        <p:nvSpPr>
          <p:cNvPr id="7" name="Freeform 6"/>
          <p:cNvSpPr/>
          <p:nvPr/>
        </p:nvSpPr>
        <p:spPr>
          <a:xfrm>
            <a:off x="4452943" y="2141106"/>
            <a:ext cx="464018" cy="521088"/>
          </a:xfrm>
          <a:custGeom>
            <a:avLst/>
            <a:gdLst>
              <a:gd name="connsiteX0" fmla="*/ 0 w 464018"/>
              <a:gd name="connsiteY0" fmla="*/ 521088 h 521088"/>
              <a:gd name="connsiteX1" fmla="*/ 293064 w 464018"/>
              <a:gd name="connsiteY1" fmla="*/ 228003 h 521088"/>
              <a:gd name="connsiteX2" fmla="*/ 366330 w 464018"/>
              <a:gd name="connsiteY2" fmla="*/ 154731 h 521088"/>
              <a:gd name="connsiteX3" fmla="*/ 407033 w 464018"/>
              <a:gd name="connsiteY3" fmla="*/ 73319 h 521088"/>
              <a:gd name="connsiteX4" fmla="*/ 415174 w 464018"/>
              <a:gd name="connsiteY4" fmla="*/ 40754 h 521088"/>
              <a:gd name="connsiteX5" fmla="*/ 439596 w 464018"/>
              <a:gd name="connsiteY5" fmla="*/ 24471 h 521088"/>
              <a:gd name="connsiteX6" fmla="*/ 464018 w 464018"/>
              <a:gd name="connsiteY6" fmla="*/ 47 h 5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018" h="521088">
                <a:moveTo>
                  <a:pt x="0" y="521088"/>
                </a:moveTo>
                <a:lnTo>
                  <a:pt x="293064" y="228003"/>
                </a:lnTo>
                <a:cubicBezTo>
                  <a:pt x="317486" y="203579"/>
                  <a:pt x="348561" y="184349"/>
                  <a:pt x="366330" y="154731"/>
                </a:cubicBezTo>
                <a:cubicBezTo>
                  <a:pt x="389274" y="116488"/>
                  <a:pt x="393184" y="114869"/>
                  <a:pt x="407033" y="73319"/>
                </a:cubicBezTo>
                <a:cubicBezTo>
                  <a:pt x="410571" y="62704"/>
                  <a:pt x="408968" y="50064"/>
                  <a:pt x="415174" y="40754"/>
                </a:cubicBezTo>
                <a:cubicBezTo>
                  <a:pt x="420601" y="32613"/>
                  <a:pt x="431455" y="29899"/>
                  <a:pt x="439596" y="24471"/>
                </a:cubicBezTo>
                <a:cubicBezTo>
                  <a:pt x="457382" y="-2211"/>
                  <a:pt x="446093" y="47"/>
                  <a:pt x="464018" y="47"/>
                </a:cubicBezTo>
              </a:path>
            </a:pathLst>
          </a:custGeom>
          <a:ln w="63500">
            <a:solidFill>
              <a:srgbClr val="CC0023">
                <a:alpha val="8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6510" y="18841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23"/>
                </a:solidFill>
                <a:latin typeface="Chalkduster"/>
                <a:cs typeface="Chalkduster"/>
              </a:rPr>
              <a:t>and</a:t>
            </a:r>
            <a:endParaRPr lang="en-US" dirty="0">
              <a:solidFill>
                <a:srgbClr val="CC0023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0842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8" name="Straight Arrow Connector 17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CC00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04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3683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5827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9261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7561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71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594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97395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4350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19263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3843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364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0401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088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114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15687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3852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36833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0038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6392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512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4510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1665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092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534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19678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4581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8975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474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3526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8670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121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5120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40392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8" name="Straight Arrow Connector 7"/>
          <p:cNvCxnSpPr>
            <a:stCxn id="2" idx="2"/>
            <a:endCxn id="12" idx="0"/>
          </p:cNvCxnSpPr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1. Naïve parallelization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1335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335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1335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1335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1335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1335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1335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16" name="Straight Arrow Connector 15"/>
          <p:cNvCxnSpPr>
            <a:stCxn id="12" idx="3"/>
            <a:endCxn id="32" idx="1"/>
          </p:cNvCxnSpPr>
          <p:nvPr/>
        </p:nvCxnSpPr>
        <p:spPr>
          <a:xfrm>
            <a:off x="4032935" y="215701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33" idx="1"/>
          </p:cNvCxnSpPr>
          <p:nvPr/>
        </p:nvCxnSpPr>
        <p:spPr>
          <a:xfrm>
            <a:off x="4032935" y="285657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34" idx="1"/>
          </p:cNvCxnSpPr>
          <p:nvPr/>
        </p:nvCxnSpPr>
        <p:spPr>
          <a:xfrm>
            <a:off x="4032935" y="355613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35" idx="1"/>
          </p:cNvCxnSpPr>
          <p:nvPr/>
        </p:nvCxnSpPr>
        <p:spPr>
          <a:xfrm>
            <a:off x="4032935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8" idx="1"/>
          </p:cNvCxnSpPr>
          <p:nvPr/>
        </p:nvCxnSpPr>
        <p:spPr>
          <a:xfrm>
            <a:off x="4032935" y="489277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9" idx="1"/>
          </p:cNvCxnSpPr>
          <p:nvPr/>
        </p:nvCxnSpPr>
        <p:spPr>
          <a:xfrm>
            <a:off x="4032935" y="559233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30" idx="1"/>
          </p:cNvCxnSpPr>
          <p:nvPr/>
        </p:nvCxnSpPr>
        <p:spPr>
          <a:xfrm>
            <a:off x="4032935" y="629189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90060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90060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90060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0060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0060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0060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006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5" name="Straight Arrow Connector 44"/>
          <p:cNvCxnSpPr>
            <a:stCxn id="32" idx="3"/>
            <a:endCxn id="46" idx="1"/>
          </p:cNvCxnSpPr>
          <p:nvPr/>
        </p:nvCxnSpPr>
        <p:spPr>
          <a:xfrm>
            <a:off x="6461660" y="2157013"/>
            <a:ext cx="1057124" cy="214418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9" name="Straight Arrow Connector 48"/>
          <p:cNvCxnSpPr>
            <a:stCxn id="33" idx="3"/>
            <a:endCxn id="46" idx="1"/>
          </p:cNvCxnSpPr>
          <p:nvPr/>
        </p:nvCxnSpPr>
        <p:spPr>
          <a:xfrm>
            <a:off x="6461660" y="2856573"/>
            <a:ext cx="1057124" cy="14446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46" idx="1"/>
          </p:cNvCxnSpPr>
          <p:nvPr/>
        </p:nvCxnSpPr>
        <p:spPr>
          <a:xfrm>
            <a:off x="6461660" y="4255694"/>
            <a:ext cx="1057124" cy="455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46" idx="1"/>
          </p:cNvCxnSpPr>
          <p:nvPr/>
        </p:nvCxnSpPr>
        <p:spPr>
          <a:xfrm>
            <a:off x="6461660" y="3556133"/>
            <a:ext cx="1057124" cy="74506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3"/>
            <a:endCxn id="46" idx="1"/>
          </p:cNvCxnSpPr>
          <p:nvPr/>
        </p:nvCxnSpPr>
        <p:spPr>
          <a:xfrm flipV="1">
            <a:off x="6461660" y="4301197"/>
            <a:ext cx="1057124" cy="59157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46" idx="1"/>
          </p:cNvCxnSpPr>
          <p:nvPr/>
        </p:nvCxnSpPr>
        <p:spPr>
          <a:xfrm flipV="1">
            <a:off x="6461660" y="4301197"/>
            <a:ext cx="1057124" cy="12911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3"/>
            <a:endCxn id="46" idx="1"/>
          </p:cNvCxnSpPr>
          <p:nvPr/>
        </p:nvCxnSpPr>
        <p:spPr>
          <a:xfrm flipV="1">
            <a:off x="6461660" y="4301197"/>
            <a:ext cx="1057124" cy="199069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10" idx="1"/>
          </p:cNvCxnSpPr>
          <p:nvPr/>
        </p:nvCxnSpPr>
        <p:spPr>
          <a:xfrm>
            <a:off x="1604210" y="4255694"/>
            <a:ext cx="1057125" cy="20361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9" idx="1"/>
          </p:cNvCxnSpPr>
          <p:nvPr/>
        </p:nvCxnSpPr>
        <p:spPr>
          <a:xfrm>
            <a:off x="1604210" y="4255694"/>
            <a:ext cx="1057125" cy="133663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8" idx="1"/>
          </p:cNvCxnSpPr>
          <p:nvPr/>
        </p:nvCxnSpPr>
        <p:spPr>
          <a:xfrm>
            <a:off x="1604210" y="4255694"/>
            <a:ext cx="1057125" cy="6370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15" idx="1"/>
          </p:cNvCxnSpPr>
          <p:nvPr/>
        </p:nvCxnSpPr>
        <p:spPr>
          <a:xfrm>
            <a:off x="1604210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3"/>
            <a:endCxn id="14" idx="1"/>
          </p:cNvCxnSpPr>
          <p:nvPr/>
        </p:nvCxnSpPr>
        <p:spPr>
          <a:xfrm flipV="1">
            <a:off x="1604210" y="3556133"/>
            <a:ext cx="1057125" cy="69956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3"/>
            <a:endCxn id="13" idx="1"/>
          </p:cNvCxnSpPr>
          <p:nvPr/>
        </p:nvCxnSpPr>
        <p:spPr>
          <a:xfrm flipV="1">
            <a:off x="1604210" y="2856573"/>
            <a:ext cx="1057125" cy="139912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3"/>
            <a:endCxn id="12" idx="1"/>
          </p:cNvCxnSpPr>
          <p:nvPr/>
        </p:nvCxnSpPr>
        <p:spPr>
          <a:xfrm flipV="1">
            <a:off x="1604210" y="2157013"/>
            <a:ext cx="1057125" cy="209868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2. Approximate parallelization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61335" y="530072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1335" y="2724109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7" idx="3"/>
            <a:endCxn id="93" idx="1"/>
          </p:cNvCxnSpPr>
          <p:nvPr/>
        </p:nvCxnSpPr>
        <p:spPr>
          <a:xfrm flipV="1">
            <a:off x="4032935" y="2090342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94" idx="1"/>
          </p:cNvCxnSpPr>
          <p:nvPr/>
        </p:nvCxnSpPr>
        <p:spPr>
          <a:xfrm flipV="1">
            <a:off x="4032935" y="2949921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95" idx="1"/>
          </p:cNvCxnSpPr>
          <p:nvPr/>
        </p:nvCxnSpPr>
        <p:spPr>
          <a:xfrm>
            <a:off x="4032935" y="2949922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3"/>
            <a:endCxn id="61" idx="1"/>
          </p:cNvCxnSpPr>
          <p:nvPr/>
        </p:nvCxnSpPr>
        <p:spPr>
          <a:xfrm flipV="1">
            <a:off x="4032935" y="4666957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 flipV="1">
            <a:off x="4032935" y="5526536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3"/>
            <a:endCxn id="64" idx="1"/>
          </p:cNvCxnSpPr>
          <p:nvPr/>
        </p:nvCxnSpPr>
        <p:spPr>
          <a:xfrm>
            <a:off x="4032935" y="5526537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90060" y="4346917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90060" y="520649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90060" y="606607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3" name="Straight Arrow Connector 72"/>
          <p:cNvCxnSpPr>
            <a:stCxn id="93" idx="3"/>
            <a:endCxn id="75" idx="1"/>
          </p:cNvCxnSpPr>
          <p:nvPr/>
        </p:nvCxnSpPr>
        <p:spPr>
          <a:xfrm>
            <a:off x="6461660" y="2090342"/>
            <a:ext cx="1057124" cy="221085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best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6" name="Straight Arrow Connector 75"/>
          <p:cNvCxnSpPr>
            <a:stCxn id="94" idx="3"/>
            <a:endCxn id="75" idx="1"/>
          </p:cNvCxnSpPr>
          <p:nvPr/>
        </p:nvCxnSpPr>
        <p:spPr>
          <a:xfrm>
            <a:off x="6461660" y="2949921"/>
            <a:ext cx="1057124" cy="13512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5" idx="3"/>
            <a:endCxn id="75" idx="1"/>
          </p:cNvCxnSpPr>
          <p:nvPr/>
        </p:nvCxnSpPr>
        <p:spPr>
          <a:xfrm>
            <a:off x="6461660" y="3809501"/>
            <a:ext cx="1057124" cy="4916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75" idx="1"/>
          </p:cNvCxnSpPr>
          <p:nvPr/>
        </p:nvCxnSpPr>
        <p:spPr>
          <a:xfrm flipV="1">
            <a:off x="6461660" y="4301197"/>
            <a:ext cx="1057124" cy="3657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3"/>
            <a:endCxn id="75" idx="1"/>
          </p:cNvCxnSpPr>
          <p:nvPr/>
        </p:nvCxnSpPr>
        <p:spPr>
          <a:xfrm flipV="1">
            <a:off x="6461660" y="4301197"/>
            <a:ext cx="1057124" cy="122533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3"/>
            <a:endCxn id="75" idx="1"/>
          </p:cNvCxnSpPr>
          <p:nvPr/>
        </p:nvCxnSpPr>
        <p:spPr>
          <a:xfrm flipV="1">
            <a:off x="6461660" y="4301197"/>
            <a:ext cx="1057124" cy="208491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604210" y="4255694"/>
            <a:ext cx="1057125" cy="12708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604210" y="2949922"/>
            <a:ext cx="1057125" cy="130577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90060" y="1770302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90060" y="262988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90060" y="348946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29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3. Full parallelization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9719" y="46669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9719" y="536651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69719" y="193120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9719" y="263076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9719" y="333032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9719" y="4029881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3" idx="3"/>
            <a:endCxn id="66" idx="1"/>
          </p:cNvCxnSpPr>
          <p:nvPr/>
        </p:nvCxnSpPr>
        <p:spPr>
          <a:xfrm>
            <a:off x="2958439" y="215701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67" idx="1"/>
          </p:cNvCxnSpPr>
          <p:nvPr/>
        </p:nvCxnSpPr>
        <p:spPr>
          <a:xfrm>
            <a:off x="2958439" y="285657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69" idx="1"/>
          </p:cNvCxnSpPr>
          <p:nvPr/>
        </p:nvCxnSpPr>
        <p:spPr>
          <a:xfrm>
            <a:off x="2958439" y="355613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70" idx="1"/>
          </p:cNvCxnSpPr>
          <p:nvPr/>
        </p:nvCxnSpPr>
        <p:spPr>
          <a:xfrm>
            <a:off x="2958439" y="4255694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61" idx="1"/>
          </p:cNvCxnSpPr>
          <p:nvPr/>
        </p:nvCxnSpPr>
        <p:spPr>
          <a:xfrm>
            <a:off x="2958439" y="489277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>
            <a:off x="2958439" y="559233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2765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2765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2765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2765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2765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765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050" y="38423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18524" y="3702409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353770" y="4068170"/>
            <a:ext cx="415949" cy="15241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40" idx="1"/>
          </p:cNvCxnSpPr>
          <p:nvPr/>
        </p:nvCxnSpPr>
        <p:spPr>
          <a:xfrm>
            <a:off x="1353770" y="4068170"/>
            <a:ext cx="415949" cy="824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3"/>
            <a:endCxn id="50" idx="1"/>
          </p:cNvCxnSpPr>
          <p:nvPr/>
        </p:nvCxnSpPr>
        <p:spPr>
          <a:xfrm>
            <a:off x="1353770" y="4068170"/>
            <a:ext cx="415949" cy="1875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3"/>
            <a:endCxn id="48" idx="1"/>
          </p:cNvCxnSpPr>
          <p:nvPr/>
        </p:nvCxnSpPr>
        <p:spPr>
          <a:xfrm flipV="1">
            <a:off x="1353770" y="3556133"/>
            <a:ext cx="415949" cy="51203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353770" y="2856573"/>
            <a:ext cx="415949" cy="12115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43" idx="1"/>
          </p:cNvCxnSpPr>
          <p:nvPr/>
        </p:nvCxnSpPr>
        <p:spPr>
          <a:xfrm flipV="1">
            <a:off x="1353770" y="2157013"/>
            <a:ext cx="415949" cy="191115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94450" y="467002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94450" y="53695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4450" y="193426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94450" y="263382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94450" y="333338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94450" y="4032945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77021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7021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77021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77021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77021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77021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3306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3306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3306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306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3306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3306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67140" y="1793277"/>
            <a:ext cx="4485863" cy="484011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227650" y="6032409"/>
            <a:ext cx="411981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</a:t>
            </a:r>
            <a:r>
              <a:rPr lang="en-US" dirty="0" smtClean="0">
                <a:latin typeface="American Typewriter"/>
                <a:cs typeface="American Typewriter"/>
              </a:rPr>
              <a:t>terations per word position</a:t>
            </a:r>
          </a:p>
        </p:txBody>
      </p:sp>
      <p:cxnSp>
        <p:nvCxnSpPr>
          <p:cNvPr id="157" name="Elbow Connector 156"/>
          <p:cNvCxnSpPr>
            <a:stCxn id="155" idx="3"/>
            <a:endCxn id="75" idx="2"/>
          </p:cNvCxnSpPr>
          <p:nvPr/>
        </p:nvCxnSpPr>
        <p:spPr>
          <a:xfrm flipV="1">
            <a:off x="7347460" y="4433929"/>
            <a:ext cx="1056864" cy="1824293"/>
          </a:xfrm>
          <a:prstGeom prst="bentConnector2">
            <a:avLst/>
          </a:prstGeom>
          <a:noFill/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869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</p:spTree>
    <p:extLst>
      <p:ext uri="{BB962C8B-B14F-4D97-AF65-F5344CB8AC3E}">
        <p14:creationId xmlns:p14="http://schemas.microsoft.com/office/powerpoint/2010/main" val="154418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787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42194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1356</Words>
  <Application>Microsoft Macintosh PowerPoint</Application>
  <PresentationFormat>On-screen Show (4:3)</PresentationFormat>
  <Paragraphs>812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Matteo Maggiori</cp:lastModifiedBy>
  <cp:revision>31</cp:revision>
  <dcterms:created xsi:type="dcterms:W3CDTF">2015-12-01T14:30:51Z</dcterms:created>
  <dcterms:modified xsi:type="dcterms:W3CDTF">2015-12-05T21:51:57Z</dcterms:modified>
</cp:coreProperties>
</file>