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40039671698"/>
          <c:y val="0.135258877692953"/>
          <c:w val="0.854490801843602"/>
          <c:h val="0.723184199513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40.0</c:v>
                </c:pt>
                <c:pt idx="1">
                  <c:v>40.0</c:v>
                </c:pt>
                <c:pt idx="2">
                  <c:v>40.0</c:v>
                </c:pt>
                <c:pt idx="3">
                  <c:v>40.0</c:v>
                </c:pt>
                <c:pt idx="4">
                  <c:v>40.0</c:v>
                </c:pt>
                <c:pt idx="5">
                  <c:v>40.0</c:v>
                </c:pt>
                <c:pt idx="6">
                  <c:v>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 - Local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3.980857080704808</c:v>
                </c:pt>
                <c:pt idx="1">
                  <c:v>24.70944921677615</c:v>
                </c:pt>
                <c:pt idx="2">
                  <c:v>61.29739094985731</c:v>
                </c:pt>
                <c:pt idx="3">
                  <c:v>67.72265641325698</c:v>
                </c:pt>
                <c:pt idx="4">
                  <c:v>73.91352599103298</c:v>
                </c:pt>
                <c:pt idx="5">
                  <c:v>78.09118367541084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SPARK - AWS #1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olid"/>
            </a:ln>
          </c:spPr>
          <c:marker>
            <c:symbol val="none"/>
          </c:marker>
          <c:dPt>
            <c:idx val="6"/>
            <c:bubble3D val="0"/>
            <c:spPr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c:spPr>
          </c:dPt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8.935546875</c:v>
                </c:pt>
                <c:pt idx="1">
                  <c:v>52.54297994269341</c:v>
                </c:pt>
                <c:pt idx="2">
                  <c:v>170.7452093683463</c:v>
                </c:pt>
                <c:pt idx="3">
                  <c:v>228.032648466085</c:v>
                </c:pt>
                <c:pt idx="4">
                  <c:v>257.0612528465012</c:v>
                </c:pt>
                <c:pt idx="5">
                  <c:v>275.8953891397962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 - AWS #2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7.571369466280512</c:v>
                </c:pt>
                <c:pt idx="1">
                  <c:v>33.50845134764732</c:v>
                </c:pt>
                <c:pt idx="2">
                  <c:v>151.9004924864251</c:v>
                </c:pt>
                <c:pt idx="3">
                  <c:v>216.2407419763795</c:v>
                </c:pt>
                <c:pt idx="4">
                  <c:v>252.3472132762475</c:v>
                </c:pt>
                <c:pt idx="5">
                  <c:v>276.9367013874246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SPARK - AWS #3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8.005249343832021</c:v>
                </c:pt>
                <c:pt idx="1">
                  <c:v>39.87496602337592</c:v>
                </c:pt>
                <c:pt idx="2">
                  <c:v>213.696926629952</c:v>
                </c:pt>
                <c:pt idx="3">
                  <c:v>327.5189489641233</c:v>
                </c:pt>
                <c:pt idx="4">
                  <c:v>454.1871249318058</c:v>
                </c:pt>
                <c:pt idx="5">
                  <c:v>513.9704155905142</c:v>
                </c:pt>
                <c:pt idx="6">
                  <c:v>584.5952602230483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SPARK - AWS #4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1,000_x000d_131,000</c:v>
                </c:pt>
                <c:pt idx="6">
                  <c:v>10,000_x000d_1,300,000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9.298780487804878</c:v>
                </c:pt>
                <c:pt idx="1">
                  <c:v>36.34786917740337</c:v>
                </c:pt>
                <c:pt idx="2">
                  <c:v>237.2115953460856</c:v>
                </c:pt>
                <c:pt idx="3">
                  <c:v>457.9988694177501</c:v>
                </c:pt>
                <c:pt idx="4">
                  <c:v>666.8869530389507</c:v>
                </c:pt>
                <c:pt idx="5">
                  <c:v>811.6425658138673</c:v>
                </c:pt>
                <c:pt idx="6">
                  <c:v>1137.188596015475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804360"/>
        <c:axId val="-2096989496"/>
      </c:lineChart>
      <c:catAx>
        <c:axId val="21248043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6989496"/>
        <c:crosses val="autoZero"/>
        <c:auto val="1"/>
        <c:lblAlgn val="ctr"/>
        <c:lblOffset val="100"/>
        <c:noMultiLvlLbl val="0"/>
      </c:catAx>
      <c:valAx>
        <c:axId val="-2096989496"/>
        <c:scaling>
          <c:orientation val="minMax"/>
          <c:max val="6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Words checked</a:t>
                </a:r>
                <a:r>
                  <a:rPr lang="en-US" baseline="0" dirty="0" smtClean="0"/>
                  <a:t> per second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8043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20425590675077"/>
          <c:y val="0.000536842476317387"/>
          <c:w val="0.673398212225212"/>
          <c:h val="0.143725470202435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0E80-1A00-3546-A6C0-453964075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SPARK-n-SPELL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NAÏVE PARALLELIZATION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36091853"/>
              </p:ext>
            </p:extLst>
          </p:nvPr>
        </p:nvGraphicFramePr>
        <p:xfrm>
          <a:off x="377202" y="1094011"/>
          <a:ext cx="8436745" cy="508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736" y="5543421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Yelp reviews</a:t>
            </a:r>
          </a:p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10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61</cp:revision>
  <dcterms:created xsi:type="dcterms:W3CDTF">2015-12-01T14:30:51Z</dcterms:created>
  <dcterms:modified xsi:type="dcterms:W3CDTF">2015-12-07T03:33:32Z</dcterms:modified>
</cp:coreProperties>
</file>