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1" r:id="rId3"/>
    <p:sldId id="262" r:id="rId4"/>
    <p:sldId id="272" r:id="rId5"/>
    <p:sldId id="263" r:id="rId6"/>
    <p:sldId id="273" r:id="rId7"/>
    <p:sldId id="274" r:id="rId8"/>
    <p:sldId id="275" r:id="rId9"/>
    <p:sldId id="277" r:id="rId10"/>
    <p:sldId id="264" r:id="rId11"/>
    <p:sldId id="268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25" autoAdjust="0"/>
  </p:normalViewPr>
  <p:slideViewPr>
    <p:cSldViewPr snapToGrid="0" snapToObjects="1">
      <p:cViewPr varScale="1">
        <p:scale>
          <a:sx n="128" d="100"/>
          <a:sy n="128" d="100"/>
        </p:scale>
        <p:origin x="-3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53D3-14CE-224F-B386-7BEAFF09F76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0E80-1A00-3546-A6C0-45396407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  <a:p>
            <a:pPr algn="ctr"/>
            <a:endParaRPr lang="en-US" sz="3600" b="1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THE VITERBI ALGORITHM: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A TOY EXAMPLE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best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best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1102</Words>
  <Application>Microsoft Macintosh PowerPoint</Application>
  <PresentationFormat>On-screen Show (4:3)</PresentationFormat>
  <Paragraphs>643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45</cp:revision>
  <dcterms:created xsi:type="dcterms:W3CDTF">2015-12-01T14:30:51Z</dcterms:created>
  <dcterms:modified xsi:type="dcterms:W3CDTF">2015-12-07T02:11:34Z</dcterms:modified>
</cp:coreProperties>
</file>