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22" r:id="rId2"/>
    <p:sldId id="311" r:id="rId3"/>
    <p:sldId id="310" r:id="rId4"/>
    <p:sldId id="312" r:id="rId5"/>
    <p:sldId id="323" r:id="rId6"/>
    <p:sldId id="324" r:id="rId7"/>
    <p:sldId id="325" r:id="rId8"/>
    <p:sldId id="320" r:id="rId9"/>
    <p:sldId id="313" r:id="rId10"/>
    <p:sldId id="326" r:id="rId11"/>
    <p:sldId id="327" r:id="rId12"/>
    <p:sldId id="328" r:id="rId13"/>
    <p:sldId id="314" r:id="rId14"/>
    <p:sldId id="331" r:id="rId15"/>
    <p:sldId id="315" r:id="rId16"/>
    <p:sldId id="329" r:id="rId17"/>
    <p:sldId id="330" r:id="rId18"/>
    <p:sldId id="316" r:id="rId19"/>
    <p:sldId id="317" r:id="rId20"/>
    <p:sldId id="332" r:id="rId21"/>
    <p:sldId id="333" r:id="rId22"/>
    <p:sldId id="334" r:id="rId23"/>
    <p:sldId id="318" r:id="rId24"/>
    <p:sldId id="32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2908EB6-A7E0-0342-929D-143681D2815E}">
          <p14:sldIdLst>
            <p14:sldId id="322"/>
            <p14:sldId id="311"/>
            <p14:sldId id="310"/>
            <p14:sldId id="312"/>
            <p14:sldId id="323"/>
            <p14:sldId id="324"/>
            <p14:sldId id="325"/>
            <p14:sldId id="320"/>
            <p14:sldId id="313"/>
            <p14:sldId id="326"/>
            <p14:sldId id="327"/>
            <p14:sldId id="328"/>
            <p14:sldId id="314"/>
            <p14:sldId id="331"/>
            <p14:sldId id="315"/>
            <p14:sldId id="329"/>
            <p14:sldId id="330"/>
            <p14:sldId id="316"/>
            <p14:sldId id="317"/>
            <p14:sldId id="332"/>
            <p14:sldId id="333"/>
            <p14:sldId id="334"/>
            <p14:sldId id="318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3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753D3-14CE-224F-B386-7BEAFF09F76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0E80-1A00-3546-A6C0-45396407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  <a:p>
            <a:pPr algn="ctr"/>
            <a:endParaRPr lang="en-US" sz="3600" b="1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A TOY EXAMPLE</a:t>
            </a:r>
          </a:p>
        </p:txBody>
      </p:sp>
    </p:spTree>
    <p:extLst>
      <p:ext uri="{BB962C8B-B14F-4D97-AF65-F5344CB8AC3E}">
        <p14:creationId xmlns:p14="http://schemas.microsoft.com/office/powerpoint/2010/main" val="200589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58208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58208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</p:spTree>
    <p:extLst>
      <p:ext uri="{BB962C8B-B14F-4D97-AF65-F5344CB8AC3E}">
        <p14:creationId xmlns:p14="http://schemas.microsoft.com/office/powerpoint/2010/main" val="258208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</p:spTree>
    <p:extLst>
      <p:ext uri="{BB962C8B-B14F-4D97-AF65-F5344CB8AC3E}">
        <p14:creationId xmlns:p14="http://schemas.microsoft.com/office/powerpoint/2010/main" val="89989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89989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89989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8" name="Straight Arrow Connector 17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6392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3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3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3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CC00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54418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</p:spTree>
    <p:extLst>
      <p:ext uri="{BB962C8B-B14F-4D97-AF65-F5344CB8AC3E}">
        <p14:creationId xmlns:p14="http://schemas.microsoft.com/office/powerpoint/2010/main" val="412553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</p:spTree>
    <p:extLst>
      <p:ext uri="{BB962C8B-B14F-4D97-AF65-F5344CB8AC3E}">
        <p14:creationId xmlns:p14="http://schemas.microsoft.com/office/powerpoint/2010/main" val="412553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</p:spTree>
    <p:extLst>
      <p:ext uri="{BB962C8B-B14F-4D97-AF65-F5344CB8AC3E}">
        <p14:creationId xmlns:p14="http://schemas.microsoft.com/office/powerpoint/2010/main" val="125237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09787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421947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317</Words>
  <Application>Microsoft Macintosh PowerPoint</Application>
  <PresentationFormat>On-screen Show (4:3)</PresentationFormat>
  <Paragraphs>196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Maggiori</dc:creator>
  <cp:lastModifiedBy>Matteo Maggiori</cp:lastModifiedBy>
  <cp:revision>45</cp:revision>
  <dcterms:created xsi:type="dcterms:W3CDTF">2015-12-01T14:30:51Z</dcterms:created>
  <dcterms:modified xsi:type="dcterms:W3CDTF">2015-12-07T02:37:54Z</dcterms:modified>
</cp:coreProperties>
</file>