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EEB53A-F5B9-42C2-906C-7AF10617B03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E07E87-8FD1-4371-A47A-CDC3F0118ED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Example python-pptx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@slide-title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@slide-textbox text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2021-04-05T07:01:59Z</dcterms:created>
  <dc:creator/>
  <dc:description/>
  <dc:language>en-US</dc:language>
  <cp:lastModifiedBy/>
  <dcterms:modified xsi:type="dcterms:W3CDTF">2021-04-05T07:05:09Z</dcterms:modified>
  <cp:revision>2</cp:revision>
  <dc:subject/>
  <dc:title>Blue Curve</dc:title>
</cp:coreProperties>
</file>