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35"/>
  </p:normalViewPr>
  <p:slideViewPr>
    <p:cSldViewPr snapToGrid="0">
      <p:cViewPr varScale="1">
        <p:scale>
          <a:sx n="110" d="100"/>
          <a:sy n="110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BC40F-D2D8-FD59-A8D0-4A30EC925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C634F7-2892-4F76-A33F-103194016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25B115-56A7-FB9F-0EF3-AB17C668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C823-C414-E14A-A5C8-FCD9388AB155}" type="datetimeFigureOut">
              <a:rPr kumimoji="1" lang="ko-KR" altLang="en-US" smtClean="0"/>
              <a:t>2024. 10. 14.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76C53-B1FC-74A7-846B-5D09CC96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2EC440-8597-2710-9F51-E566910B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20F0-A413-6843-A1A4-9B741DBBA0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6868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AAD54-D56F-1F91-8FA2-D8670943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4FEC77-074B-7233-2C19-4EEF2E65C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0F766-BCEF-388A-6AB2-1513F5F8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C823-C414-E14A-A5C8-FCD9388AB155}" type="datetimeFigureOut">
              <a:rPr kumimoji="1" lang="ko-KR" altLang="en-US" smtClean="0"/>
              <a:t>2024. 10. 14.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DAD3E0-9DF9-365C-4CDD-AEB15C35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A4499-5695-447B-39B2-6443E09C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20F0-A413-6843-A1A4-9B741DBBA0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13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0BB642-BE32-986C-230C-8C249AABD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E16C1E-5061-1ACE-C71F-2990F2273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EB4EE9-3413-7C84-83C5-24888B96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C823-C414-E14A-A5C8-FCD9388AB155}" type="datetimeFigureOut">
              <a:rPr kumimoji="1" lang="ko-KR" altLang="en-US" smtClean="0"/>
              <a:t>2024. 10. 14.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15CA4-183F-0F65-D34E-3321521E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7DE862-0A32-B9D7-6A33-47F8C822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20F0-A413-6843-A1A4-9B741DBBA0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627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CDC60-C5A1-70AC-FF14-47D0E42F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9A9C3-37DC-D599-78A7-26C0B0B72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08715-DCD8-A2F0-4FFD-90A7E8BB9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C823-C414-E14A-A5C8-FCD9388AB155}" type="datetimeFigureOut">
              <a:rPr kumimoji="1" lang="ko-KR" altLang="en-US" smtClean="0"/>
              <a:t>2024. 10. 14.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6B1C9-3687-7048-1508-A2E113465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C0F2C-5137-1E21-52E7-B3125D6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20F0-A413-6843-A1A4-9B741DBBA0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323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DAB2B-1C5B-DF6E-3106-95C3E0E9E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F9D212-0704-0108-4D9C-C7996EBBC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A5E55E-693F-E01D-5CDC-6D51B08F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C823-C414-E14A-A5C8-FCD9388AB155}" type="datetimeFigureOut">
              <a:rPr kumimoji="1" lang="ko-KR" altLang="en-US" smtClean="0"/>
              <a:t>2024. 10. 14.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2C749-9736-554C-7D7B-CF3AD0CF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FA543-9E2A-A541-B55D-59CE0F73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20F0-A413-6843-A1A4-9B741DBBA0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747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100FF-876C-B21A-9631-6CBBC679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DE998-D11C-1D7C-61EE-D38A40FF9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87C011-B949-A815-919D-7E5C40C07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3A3786-4642-3859-2F05-2044F2D9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C823-C414-E14A-A5C8-FCD9388AB155}" type="datetimeFigureOut">
              <a:rPr kumimoji="1" lang="ko-KR" altLang="en-US" smtClean="0"/>
              <a:t>2024. 10. 14.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68440D-DB11-3AA1-C24B-BA7F9739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5DF363-8165-DAA9-0301-4A99CA3B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20F0-A413-6843-A1A4-9B741DBBA0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778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68FB5-98FE-92FC-4B50-6E685BC7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92B41D-59DE-E74A-38AD-F1BD2667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C4564E-B0EA-1D9C-4913-874BEDA4E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2FD14C-010C-6406-BBE2-415D4528D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A1FBD3-F17E-5315-01FF-B90D87803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8B7A5D-971E-0D8B-9986-0BE8F0BF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C823-C414-E14A-A5C8-FCD9388AB155}" type="datetimeFigureOut">
              <a:rPr kumimoji="1" lang="ko-KR" altLang="en-US" smtClean="0"/>
              <a:t>2024. 10. 14.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BAC250-C7F4-B526-2CAD-B32B0C30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A27886-D576-58AD-85D1-DA65C8040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20F0-A413-6843-A1A4-9B741DBBA0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559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96FDE-C64A-F91F-6636-B70F6C54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6D33CC-68AF-9B6A-40E3-7A26F69A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C823-C414-E14A-A5C8-FCD9388AB155}" type="datetimeFigureOut">
              <a:rPr kumimoji="1" lang="ko-KR" altLang="en-US" smtClean="0"/>
              <a:t>2024. 10. 14.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D5442-8C7F-D1A9-6344-A00F71CB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FF71F7-3CA9-1822-33FC-171A0A2D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20F0-A413-6843-A1A4-9B741DBBA0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773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851F83-00E8-9238-4741-A5FDDBD2A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C823-C414-E14A-A5C8-FCD9388AB155}" type="datetimeFigureOut">
              <a:rPr kumimoji="1" lang="ko-KR" altLang="en-US" smtClean="0"/>
              <a:t>2024. 10. 14.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87820D-AEC7-9BE0-4CB8-4C7E39C6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29961F-1E2F-3F5F-57EB-FCD9BD10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20F0-A413-6843-A1A4-9B741DBBA0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974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4C7A5-2236-818D-6706-8E507BF64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EFD2AC-65E3-7282-C430-F1321454A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46C86C-8920-0FE1-E9BE-5FF1DA56B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161847-EB5F-3163-35ED-39AA0F92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C823-C414-E14A-A5C8-FCD9388AB155}" type="datetimeFigureOut">
              <a:rPr kumimoji="1" lang="ko-KR" altLang="en-US" smtClean="0"/>
              <a:t>2024. 10. 14.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47BCB3-2F14-B50E-81A7-84969992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2EE5FD-8D87-907A-C4FD-20E92383C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20F0-A413-6843-A1A4-9B741DBBA0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49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E86FF-E755-6CF7-E9A4-0FCF797E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B02F8A-A6EC-F385-952D-2A4138823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756032-FF53-7A8D-C89C-DAA10F549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980490-E10B-BA24-2B25-BB9E9B302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C823-C414-E14A-A5C8-FCD9388AB155}" type="datetimeFigureOut">
              <a:rPr kumimoji="1" lang="ko-KR" altLang="en-US" smtClean="0"/>
              <a:t>2024. 10. 14.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C66C5E-FE0B-2A56-A1BA-11F44C8D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415BE9-15B6-9D03-4A50-4A41E79A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20F0-A413-6843-A1A4-9B741DBBA0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346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F1D3CE-19A5-3821-00F4-E7132187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EAAB8C-3A84-CB27-2F3E-2DA08B661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0EDA77-17A5-C8A0-F430-7AE192679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81C823-C414-E14A-A5C8-FCD9388AB155}" type="datetimeFigureOut">
              <a:rPr kumimoji="1" lang="ko-KR" altLang="en-US" smtClean="0"/>
              <a:t>2024. 10. 14.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A5534B-5310-192F-0C45-8DA8CBFC0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45CFF7-FCDE-ED66-2E05-91AD7558A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EB20F0-A413-6843-A1A4-9B741DBBA0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643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817EF51D-C119-4DE4-4923-D7700523120F}"/>
              </a:ext>
            </a:extLst>
          </p:cNvPr>
          <p:cNvSpPr/>
          <p:nvPr/>
        </p:nvSpPr>
        <p:spPr>
          <a:xfrm>
            <a:off x="512618" y="609600"/>
            <a:ext cx="2008909" cy="11499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모듈 종료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0E1081CF-9B43-E5B6-D77F-F958B3221413}"/>
              </a:ext>
            </a:extLst>
          </p:cNvPr>
          <p:cNvSpPr/>
          <p:nvPr/>
        </p:nvSpPr>
        <p:spPr>
          <a:xfrm>
            <a:off x="3558689" y="609600"/>
            <a:ext cx="2008909" cy="11499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초기화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1988E39-967E-344E-08A4-FE9369BD5F69}"/>
              </a:ext>
            </a:extLst>
          </p:cNvPr>
          <p:cNvSpPr/>
          <p:nvPr/>
        </p:nvSpPr>
        <p:spPr>
          <a:xfrm>
            <a:off x="3558688" y="2382451"/>
            <a:ext cx="2008909" cy="11499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동작 전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자가시험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DF9D94EE-0F18-4DA1-F3AF-BC0744A14E80}"/>
              </a:ext>
            </a:extLst>
          </p:cNvPr>
          <p:cNvSpPr/>
          <p:nvPr/>
        </p:nvSpPr>
        <p:spPr>
          <a:xfrm>
            <a:off x="6604759" y="2382451"/>
            <a:ext cx="2008909" cy="11499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검증대상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동작모드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1A99934-FEAA-E108-A53F-65E692BEEB9C}"/>
              </a:ext>
            </a:extLst>
          </p:cNvPr>
          <p:cNvSpPr/>
          <p:nvPr/>
        </p:nvSpPr>
        <p:spPr>
          <a:xfrm>
            <a:off x="6604759" y="4155306"/>
            <a:ext cx="2008909" cy="11499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검증대상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암호서비스 호출</a:t>
            </a:r>
            <a:endParaRPr kumimoji="1" lang="en-US" altLang="ko-KR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B8F6345F-99C8-3EDE-5DDD-63D7BF9430F5}"/>
              </a:ext>
            </a:extLst>
          </p:cNvPr>
          <p:cNvSpPr/>
          <p:nvPr/>
        </p:nvSpPr>
        <p:spPr>
          <a:xfrm>
            <a:off x="9218708" y="4155306"/>
            <a:ext cx="2008909" cy="11499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조건부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자가시험</a:t>
            </a:r>
            <a:endParaRPr kumimoji="1" lang="en-US" altLang="ko-KR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1854091-62B2-DD00-AEE3-5BAC91D1E883}"/>
              </a:ext>
            </a:extLst>
          </p:cNvPr>
          <p:cNvSpPr/>
          <p:nvPr/>
        </p:nvSpPr>
        <p:spPr>
          <a:xfrm>
            <a:off x="9188800" y="5708073"/>
            <a:ext cx="2008909" cy="11499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심각한 오류</a:t>
            </a:r>
            <a:endParaRPr kumimoji="1" lang="en-US" altLang="ko-KR" dirty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B4C299A-C66B-7B90-E09F-0F3CE0915B5F}"/>
              </a:ext>
            </a:extLst>
          </p:cNvPr>
          <p:cNvSpPr/>
          <p:nvPr/>
        </p:nvSpPr>
        <p:spPr>
          <a:xfrm>
            <a:off x="9218707" y="2382451"/>
            <a:ext cx="2008909" cy="11499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단순한 오류</a:t>
            </a:r>
            <a:endParaRPr kumimoji="1" lang="en-US" altLang="ko-KR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3A1A7F5D-B41D-BFD6-F7A5-0E6B778FC223}"/>
              </a:ext>
            </a:extLst>
          </p:cNvPr>
          <p:cNvSpPr/>
          <p:nvPr/>
        </p:nvSpPr>
        <p:spPr>
          <a:xfrm>
            <a:off x="3558687" y="4155302"/>
            <a:ext cx="2008909" cy="11499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성공 후 종료</a:t>
            </a:r>
            <a:endParaRPr kumimoji="1" lang="en-US" altLang="ko-KR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497E3BF-A195-2F57-C61B-8B61D5E24270}"/>
              </a:ext>
            </a:extLst>
          </p:cNvPr>
          <p:cNvCxnSpPr/>
          <p:nvPr/>
        </p:nvCxnSpPr>
        <p:spPr>
          <a:xfrm>
            <a:off x="2604304" y="1045667"/>
            <a:ext cx="838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E7B19BE-1977-E845-A38C-2DFFE83ABE7D}"/>
              </a:ext>
            </a:extLst>
          </p:cNvPr>
          <p:cNvCxnSpPr>
            <a:cxnSpLocks/>
          </p:cNvCxnSpPr>
          <p:nvPr/>
        </p:nvCxnSpPr>
        <p:spPr>
          <a:xfrm>
            <a:off x="4563141" y="1898248"/>
            <a:ext cx="0" cy="333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CB7F39A-D398-720B-D1BD-69CDDF63D232}"/>
              </a:ext>
            </a:extLst>
          </p:cNvPr>
          <p:cNvCxnSpPr/>
          <p:nvPr/>
        </p:nvCxnSpPr>
        <p:spPr>
          <a:xfrm>
            <a:off x="5676681" y="2783799"/>
            <a:ext cx="838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9AD9681-9600-345F-5D44-663B6E92BF8C}"/>
              </a:ext>
            </a:extLst>
          </p:cNvPr>
          <p:cNvCxnSpPr>
            <a:cxnSpLocks/>
          </p:cNvCxnSpPr>
          <p:nvPr/>
        </p:nvCxnSpPr>
        <p:spPr>
          <a:xfrm flipH="1">
            <a:off x="8715737" y="2812823"/>
            <a:ext cx="4072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FA2E691-9542-50E4-8CBD-33ECFE535AC3}"/>
              </a:ext>
            </a:extLst>
          </p:cNvPr>
          <p:cNvCxnSpPr>
            <a:cxnSpLocks/>
          </p:cNvCxnSpPr>
          <p:nvPr/>
        </p:nvCxnSpPr>
        <p:spPr>
          <a:xfrm>
            <a:off x="7308270" y="3682679"/>
            <a:ext cx="0" cy="333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872BFAF-3533-7CDF-ED35-DA70BEADF765}"/>
              </a:ext>
            </a:extLst>
          </p:cNvPr>
          <p:cNvCxnSpPr>
            <a:cxnSpLocks/>
          </p:cNvCxnSpPr>
          <p:nvPr/>
        </p:nvCxnSpPr>
        <p:spPr>
          <a:xfrm>
            <a:off x="9869164" y="5397310"/>
            <a:ext cx="0" cy="204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32538D0-62A7-FFE8-0E2B-E22D21903BF2}"/>
              </a:ext>
            </a:extLst>
          </p:cNvPr>
          <p:cNvCxnSpPr>
            <a:cxnSpLocks/>
          </p:cNvCxnSpPr>
          <p:nvPr/>
        </p:nvCxnSpPr>
        <p:spPr>
          <a:xfrm flipV="1">
            <a:off x="8613667" y="3532378"/>
            <a:ext cx="750252" cy="584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9E877BF-15F5-3EE3-CED6-7F8C6B7E4EE4}"/>
              </a:ext>
            </a:extLst>
          </p:cNvPr>
          <p:cNvCxnSpPr>
            <a:cxnSpLocks/>
          </p:cNvCxnSpPr>
          <p:nvPr/>
        </p:nvCxnSpPr>
        <p:spPr>
          <a:xfrm flipH="1">
            <a:off x="8689781" y="5025517"/>
            <a:ext cx="4072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065D9C-F9F7-F216-363D-9BD46291FE2C}"/>
              </a:ext>
            </a:extLst>
          </p:cNvPr>
          <p:cNvCxnSpPr>
            <a:cxnSpLocks/>
          </p:cNvCxnSpPr>
          <p:nvPr/>
        </p:nvCxnSpPr>
        <p:spPr>
          <a:xfrm>
            <a:off x="8689781" y="4481506"/>
            <a:ext cx="4587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F923192-EE3F-38B6-1AA4-5DD109AFA1C9}"/>
              </a:ext>
            </a:extLst>
          </p:cNvPr>
          <p:cNvCxnSpPr>
            <a:cxnSpLocks/>
          </p:cNvCxnSpPr>
          <p:nvPr/>
        </p:nvCxnSpPr>
        <p:spPr>
          <a:xfrm flipH="1">
            <a:off x="5892391" y="4564459"/>
            <a:ext cx="4072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D60CDEF0-5DA3-BD43-FE3E-E0EE53A177BB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1517073" y="1759528"/>
            <a:ext cx="7579926" cy="43634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24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</Words>
  <Application>Microsoft Macintosh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한지훈[ 학부재학 / 인공지능사이버보안학과 ]</dc:creator>
  <cp:lastModifiedBy>한지훈[ 학부재학 / 인공지능사이버보안학과 ]</cp:lastModifiedBy>
  <cp:revision>1</cp:revision>
  <dcterms:created xsi:type="dcterms:W3CDTF">2024-10-14T06:23:33Z</dcterms:created>
  <dcterms:modified xsi:type="dcterms:W3CDTF">2024-10-14T06:34:56Z</dcterms:modified>
</cp:coreProperties>
</file>