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0624E-B1FC-4A50-9B38-57F9563F885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E0B86-A5E1-4286-8FCF-D5AF15FE1772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sz="1200" dirty="0" smtClean="0"/>
            <a:t>Week 5</a:t>
          </a:r>
          <a:endParaRPr lang="en-US" sz="1200" dirty="0"/>
        </a:p>
      </dgm:t>
    </dgm:pt>
    <dgm:pt modelId="{0E001B10-ADE1-4AB9-B766-2DC586399F4B}" type="parTrans" cxnId="{71439DEC-695C-46EB-AD28-BEE8D2913EC2}">
      <dgm:prSet/>
      <dgm:spPr/>
      <dgm:t>
        <a:bodyPr/>
        <a:lstStyle/>
        <a:p>
          <a:endParaRPr lang="en-US" sz="1200"/>
        </a:p>
      </dgm:t>
    </dgm:pt>
    <dgm:pt modelId="{94076599-067B-479D-A2FE-618C4D7A2901}" type="sibTrans" cxnId="{71439DEC-695C-46EB-AD28-BEE8D2913EC2}">
      <dgm:prSet/>
      <dgm:spPr/>
      <dgm:t>
        <a:bodyPr/>
        <a:lstStyle/>
        <a:p>
          <a:endParaRPr lang="en-US" sz="1200"/>
        </a:p>
      </dgm:t>
    </dgm:pt>
    <dgm:pt modelId="{79B48D3B-3DA0-47B0-8609-24CA59FDD5B7}">
      <dgm:prSet phldrT="[文本]" custT="1"/>
      <dgm:spPr/>
      <dgm:t>
        <a:bodyPr/>
        <a:lstStyle/>
        <a:p>
          <a:r>
            <a:rPr lang="en-US" sz="1200" dirty="0" smtClean="0"/>
            <a:t>SRS</a:t>
          </a:r>
          <a:endParaRPr lang="en-US" sz="1200" dirty="0"/>
        </a:p>
      </dgm:t>
    </dgm:pt>
    <dgm:pt modelId="{E2287409-D910-4B58-A55D-96C7E8F08021}" type="parTrans" cxnId="{4DE49110-5776-42E7-A074-2517DD6357AC}">
      <dgm:prSet/>
      <dgm:spPr/>
      <dgm:t>
        <a:bodyPr/>
        <a:lstStyle/>
        <a:p>
          <a:endParaRPr lang="en-US" sz="1200"/>
        </a:p>
      </dgm:t>
    </dgm:pt>
    <dgm:pt modelId="{ED4443F6-BDC7-4083-AA07-ACE389227F7C}" type="sibTrans" cxnId="{4DE49110-5776-42E7-A074-2517DD6357AC}">
      <dgm:prSet/>
      <dgm:spPr/>
      <dgm:t>
        <a:bodyPr/>
        <a:lstStyle/>
        <a:p>
          <a:endParaRPr lang="en-US" sz="1200"/>
        </a:p>
      </dgm:t>
    </dgm:pt>
    <dgm:pt modelId="{5D31809D-3036-45C4-BF64-4E2CDF78822D}">
      <dgm:prSet phldrT="[文本]" custT="1"/>
      <dgm:spPr/>
      <dgm:t>
        <a:bodyPr/>
        <a:lstStyle/>
        <a:p>
          <a:r>
            <a:rPr lang="en-US" sz="1200" dirty="0" smtClean="0"/>
            <a:t>Initialization </a:t>
          </a:r>
          <a:endParaRPr lang="en-US" sz="1200" dirty="0"/>
        </a:p>
      </dgm:t>
    </dgm:pt>
    <dgm:pt modelId="{954115F1-42C8-4393-B697-C7FCEF41CDCB}" type="parTrans" cxnId="{D6C98536-2C34-41CB-A40C-A34917294F6D}">
      <dgm:prSet/>
      <dgm:spPr/>
      <dgm:t>
        <a:bodyPr/>
        <a:lstStyle/>
        <a:p>
          <a:endParaRPr lang="en-US" sz="1200"/>
        </a:p>
      </dgm:t>
    </dgm:pt>
    <dgm:pt modelId="{8F293CD4-68A1-4C7B-854C-983222A22BCC}" type="sibTrans" cxnId="{D6C98536-2C34-41CB-A40C-A34917294F6D}">
      <dgm:prSet/>
      <dgm:spPr/>
      <dgm:t>
        <a:bodyPr/>
        <a:lstStyle/>
        <a:p>
          <a:endParaRPr lang="en-US" sz="1200"/>
        </a:p>
      </dgm:t>
    </dgm:pt>
    <dgm:pt modelId="{3F66BE99-8C38-4EF9-AD6F-38E94DD79681}">
      <dgm:prSet phldrT="[文本]" custT="1"/>
      <dgm:spPr>
        <a:solidFill>
          <a:srgbClr val="FF0000"/>
        </a:solidFill>
      </dgm:spPr>
      <dgm:t>
        <a:bodyPr/>
        <a:lstStyle/>
        <a:p>
          <a:r>
            <a:rPr lang="en-US" sz="1200" dirty="0" smtClean="0"/>
            <a:t>Week 6</a:t>
          </a:r>
          <a:endParaRPr lang="en-US" sz="1200" dirty="0"/>
        </a:p>
      </dgm:t>
    </dgm:pt>
    <dgm:pt modelId="{8C5D5590-9C70-4E61-8B33-4BA9B3A3C6EC}" type="parTrans" cxnId="{5AF97A1D-0A4F-4ABB-8175-7FD3B085F3B7}">
      <dgm:prSet/>
      <dgm:spPr/>
      <dgm:t>
        <a:bodyPr/>
        <a:lstStyle/>
        <a:p>
          <a:endParaRPr lang="en-US" sz="1200"/>
        </a:p>
      </dgm:t>
    </dgm:pt>
    <dgm:pt modelId="{52676156-6245-46AC-85CA-A8FA12DB35DE}" type="sibTrans" cxnId="{5AF97A1D-0A4F-4ABB-8175-7FD3B085F3B7}">
      <dgm:prSet/>
      <dgm:spPr/>
      <dgm:t>
        <a:bodyPr/>
        <a:lstStyle/>
        <a:p>
          <a:endParaRPr lang="en-US" sz="1200"/>
        </a:p>
      </dgm:t>
    </dgm:pt>
    <dgm:pt modelId="{DD3A4F28-B4DF-44BF-86CA-B9BED75ABF0A}">
      <dgm:prSet phldrT="[文本]" custT="1"/>
      <dgm:spPr/>
      <dgm:t>
        <a:bodyPr/>
        <a:lstStyle/>
        <a:p>
          <a:r>
            <a:rPr lang="en-US" sz="1200" dirty="0" smtClean="0"/>
            <a:t>Familiarity with code</a:t>
          </a:r>
          <a:endParaRPr lang="en-US" sz="1200" dirty="0"/>
        </a:p>
      </dgm:t>
    </dgm:pt>
    <dgm:pt modelId="{CB3ED9D8-1461-4BAD-97E6-EB24E3768A5A}" type="parTrans" cxnId="{3608C38C-2742-40C9-8FA8-595BC45FBEA9}">
      <dgm:prSet/>
      <dgm:spPr/>
      <dgm:t>
        <a:bodyPr/>
        <a:lstStyle/>
        <a:p>
          <a:endParaRPr lang="en-US" sz="1200"/>
        </a:p>
      </dgm:t>
    </dgm:pt>
    <dgm:pt modelId="{D66C7A2D-9CF6-4A62-B4BC-F2D83D99C809}" type="sibTrans" cxnId="{3608C38C-2742-40C9-8FA8-595BC45FBEA9}">
      <dgm:prSet/>
      <dgm:spPr/>
      <dgm:t>
        <a:bodyPr/>
        <a:lstStyle/>
        <a:p>
          <a:endParaRPr lang="en-US" sz="1200"/>
        </a:p>
      </dgm:t>
    </dgm:pt>
    <dgm:pt modelId="{53E92512-22C4-4D8E-9E0F-F9E01B7DDD28}">
      <dgm:prSet phldrT="[文本]" custT="1"/>
      <dgm:spPr/>
      <dgm:t>
        <a:bodyPr/>
        <a:lstStyle/>
        <a:p>
          <a:r>
            <a:rPr lang="en-US" sz="1200" dirty="0" smtClean="0"/>
            <a:t>Dragging</a:t>
          </a:r>
          <a:endParaRPr lang="en-US" sz="1200" dirty="0"/>
        </a:p>
      </dgm:t>
    </dgm:pt>
    <dgm:pt modelId="{4A2D4022-C666-4508-85E2-27546F1FBF60}" type="parTrans" cxnId="{9CC0C0C1-52CB-44C5-830D-CF68470C95F4}">
      <dgm:prSet/>
      <dgm:spPr/>
      <dgm:t>
        <a:bodyPr/>
        <a:lstStyle/>
        <a:p>
          <a:endParaRPr lang="en-US" sz="1200"/>
        </a:p>
      </dgm:t>
    </dgm:pt>
    <dgm:pt modelId="{FF836505-E2EF-4FE9-BA0D-AB316E4B67DC}" type="sibTrans" cxnId="{9CC0C0C1-52CB-44C5-830D-CF68470C95F4}">
      <dgm:prSet/>
      <dgm:spPr/>
      <dgm:t>
        <a:bodyPr/>
        <a:lstStyle/>
        <a:p>
          <a:endParaRPr lang="en-US" sz="1200"/>
        </a:p>
      </dgm:t>
    </dgm:pt>
    <dgm:pt modelId="{4AC21AE7-8C78-4771-B029-36589D51E7EF}">
      <dgm:prSet phldrT="[文本]" custT="1"/>
      <dgm:spPr>
        <a:solidFill>
          <a:srgbClr val="FF0000"/>
        </a:solidFill>
      </dgm:spPr>
      <dgm:t>
        <a:bodyPr/>
        <a:lstStyle/>
        <a:p>
          <a:r>
            <a:rPr lang="en-US" sz="1200" dirty="0" smtClean="0"/>
            <a:t>Week 7</a:t>
          </a:r>
          <a:endParaRPr lang="en-US" sz="1200" dirty="0"/>
        </a:p>
      </dgm:t>
    </dgm:pt>
    <dgm:pt modelId="{F37D8349-E042-42AA-AA33-6E4C253B0373}" type="parTrans" cxnId="{E8CC62A4-81A8-46DF-BD43-F100E0717301}">
      <dgm:prSet/>
      <dgm:spPr/>
      <dgm:t>
        <a:bodyPr/>
        <a:lstStyle/>
        <a:p>
          <a:endParaRPr lang="en-US" sz="1200"/>
        </a:p>
      </dgm:t>
    </dgm:pt>
    <dgm:pt modelId="{A725E5E5-F6E8-4BC0-82C0-3712DB02671C}" type="sibTrans" cxnId="{E8CC62A4-81A8-46DF-BD43-F100E0717301}">
      <dgm:prSet/>
      <dgm:spPr/>
      <dgm:t>
        <a:bodyPr/>
        <a:lstStyle/>
        <a:p>
          <a:endParaRPr lang="en-US" sz="1200"/>
        </a:p>
      </dgm:t>
    </dgm:pt>
    <dgm:pt modelId="{E2D19B10-4E02-4262-926E-F9CE68D60833}">
      <dgm:prSet phldrT="[文本]" custT="1"/>
      <dgm:spPr/>
      <dgm:t>
        <a:bodyPr/>
        <a:lstStyle/>
        <a:p>
          <a:r>
            <a:rPr lang="en-US" sz="1200" dirty="0" smtClean="0"/>
            <a:t>Dragging</a:t>
          </a:r>
          <a:endParaRPr lang="en-US" sz="1200" dirty="0"/>
        </a:p>
      </dgm:t>
    </dgm:pt>
    <dgm:pt modelId="{C895A78F-1BDA-46FE-9C59-F102B378A1B3}" type="parTrans" cxnId="{D91C7AB2-6961-4A18-88D4-B80A892435CB}">
      <dgm:prSet/>
      <dgm:spPr/>
      <dgm:t>
        <a:bodyPr/>
        <a:lstStyle/>
        <a:p>
          <a:endParaRPr lang="en-US" sz="1200"/>
        </a:p>
      </dgm:t>
    </dgm:pt>
    <dgm:pt modelId="{82C3294A-84CC-4491-AF10-44314F2CE595}" type="sibTrans" cxnId="{D91C7AB2-6961-4A18-88D4-B80A892435CB}">
      <dgm:prSet/>
      <dgm:spPr/>
      <dgm:t>
        <a:bodyPr/>
        <a:lstStyle/>
        <a:p>
          <a:endParaRPr lang="en-US" sz="1200"/>
        </a:p>
      </dgm:t>
    </dgm:pt>
    <dgm:pt modelId="{D4864616-BFFB-49F9-8B16-91904DC18BC2}">
      <dgm:prSet phldrT="[文本]" custT="1"/>
      <dgm:spPr/>
      <dgm:t>
        <a:bodyPr/>
        <a:lstStyle/>
        <a:p>
          <a:r>
            <a:rPr lang="en-US" sz="1200" dirty="0" smtClean="0"/>
            <a:t>Hints, opacity/color change</a:t>
          </a:r>
          <a:endParaRPr lang="en-US" sz="1200" dirty="0"/>
        </a:p>
      </dgm:t>
    </dgm:pt>
    <dgm:pt modelId="{D9154AF8-B6B0-4DD9-AA83-84CF0ADEB703}" type="parTrans" cxnId="{C4D3870A-0F83-4D5B-B8BC-E754C2616607}">
      <dgm:prSet/>
      <dgm:spPr/>
      <dgm:t>
        <a:bodyPr/>
        <a:lstStyle/>
        <a:p>
          <a:endParaRPr lang="en-US" sz="1200"/>
        </a:p>
      </dgm:t>
    </dgm:pt>
    <dgm:pt modelId="{70B7D248-28D4-43F7-A3DA-A353D27FDE59}" type="sibTrans" cxnId="{C4D3870A-0F83-4D5B-B8BC-E754C2616607}">
      <dgm:prSet/>
      <dgm:spPr/>
      <dgm:t>
        <a:bodyPr/>
        <a:lstStyle/>
        <a:p>
          <a:endParaRPr lang="en-US" sz="1200"/>
        </a:p>
      </dgm:t>
    </dgm:pt>
    <dgm:pt modelId="{D5BC60AA-9297-4383-98A8-B76297B900AA}">
      <dgm:prSet custT="1"/>
      <dgm:spPr>
        <a:solidFill>
          <a:srgbClr val="FFC000"/>
        </a:solidFill>
      </dgm:spPr>
      <dgm:t>
        <a:bodyPr/>
        <a:lstStyle/>
        <a:p>
          <a:r>
            <a:rPr lang="en-US" sz="1200" dirty="0" smtClean="0"/>
            <a:t>Week 8</a:t>
          </a:r>
          <a:endParaRPr lang="en-US" sz="1200" dirty="0"/>
        </a:p>
      </dgm:t>
    </dgm:pt>
    <dgm:pt modelId="{57B4A5CA-D640-400A-835A-F029B8B548A2}" type="parTrans" cxnId="{7697A680-03C9-4FFD-B68B-5C3095822424}">
      <dgm:prSet/>
      <dgm:spPr/>
      <dgm:t>
        <a:bodyPr/>
        <a:lstStyle/>
        <a:p>
          <a:endParaRPr lang="en-US" sz="1200"/>
        </a:p>
      </dgm:t>
    </dgm:pt>
    <dgm:pt modelId="{2492FE12-6462-4A30-B1BA-791B9B148008}" type="sibTrans" cxnId="{7697A680-03C9-4FFD-B68B-5C3095822424}">
      <dgm:prSet/>
      <dgm:spPr/>
      <dgm:t>
        <a:bodyPr/>
        <a:lstStyle/>
        <a:p>
          <a:endParaRPr lang="en-US" sz="1200"/>
        </a:p>
      </dgm:t>
    </dgm:pt>
    <dgm:pt modelId="{7C84E950-A02C-4D19-A00C-75B221F5CD27}">
      <dgm:prSet custT="1"/>
      <dgm:spPr>
        <a:solidFill>
          <a:srgbClr val="FFC000"/>
        </a:solidFill>
      </dgm:spPr>
      <dgm:t>
        <a:bodyPr/>
        <a:lstStyle/>
        <a:p>
          <a:r>
            <a:rPr lang="en-US" sz="1200" dirty="0" smtClean="0"/>
            <a:t>Week 9</a:t>
          </a:r>
          <a:endParaRPr lang="en-US" sz="1200" dirty="0"/>
        </a:p>
      </dgm:t>
    </dgm:pt>
    <dgm:pt modelId="{D754B599-21F9-4060-A27F-F4E4483AA220}" type="parTrans" cxnId="{59A84944-0D91-4250-BF95-63D6ABAA15D5}">
      <dgm:prSet/>
      <dgm:spPr/>
      <dgm:t>
        <a:bodyPr/>
        <a:lstStyle/>
        <a:p>
          <a:endParaRPr lang="en-US" sz="1200"/>
        </a:p>
      </dgm:t>
    </dgm:pt>
    <dgm:pt modelId="{49729919-7A1C-44D9-B46C-C5F5513A788A}" type="sibTrans" cxnId="{59A84944-0D91-4250-BF95-63D6ABAA15D5}">
      <dgm:prSet/>
      <dgm:spPr/>
      <dgm:t>
        <a:bodyPr/>
        <a:lstStyle/>
        <a:p>
          <a:endParaRPr lang="en-US" sz="1200"/>
        </a:p>
      </dgm:t>
    </dgm:pt>
    <dgm:pt modelId="{B52DD1BB-E3B1-4CB9-88F4-512941EF32B3}">
      <dgm:prSet custT="1"/>
      <dgm:spPr>
        <a:solidFill>
          <a:srgbClr val="92D050"/>
        </a:solidFill>
      </dgm:spPr>
      <dgm:t>
        <a:bodyPr/>
        <a:lstStyle/>
        <a:p>
          <a:r>
            <a:rPr lang="en-US" sz="1200" dirty="0" smtClean="0"/>
            <a:t>Week 10</a:t>
          </a:r>
          <a:endParaRPr lang="en-US" sz="1200" dirty="0"/>
        </a:p>
      </dgm:t>
    </dgm:pt>
    <dgm:pt modelId="{70858644-59C4-4EBF-B38C-60B9271C6D6C}" type="parTrans" cxnId="{89B0A95F-BE21-40A1-B630-7DD72C3CF2AC}">
      <dgm:prSet/>
      <dgm:spPr/>
      <dgm:t>
        <a:bodyPr/>
        <a:lstStyle/>
        <a:p>
          <a:endParaRPr lang="en-US" sz="1200"/>
        </a:p>
      </dgm:t>
    </dgm:pt>
    <dgm:pt modelId="{8B560A5E-8F2C-4E0C-AB2B-019EC5B6A8EC}" type="sibTrans" cxnId="{89B0A95F-BE21-40A1-B630-7DD72C3CF2AC}">
      <dgm:prSet/>
      <dgm:spPr/>
      <dgm:t>
        <a:bodyPr/>
        <a:lstStyle/>
        <a:p>
          <a:endParaRPr lang="en-US" sz="1200"/>
        </a:p>
      </dgm:t>
    </dgm:pt>
    <dgm:pt modelId="{DC43ECD8-0CA8-426B-B039-8C7FB2AF294B}">
      <dgm:prSet custT="1"/>
      <dgm:spPr/>
      <dgm:t>
        <a:bodyPr/>
        <a:lstStyle/>
        <a:p>
          <a:r>
            <a:rPr lang="en-US" sz="1200" dirty="0" smtClean="0"/>
            <a:t>Combining pieces</a:t>
          </a:r>
          <a:endParaRPr lang="en-US" sz="1200" dirty="0"/>
        </a:p>
      </dgm:t>
    </dgm:pt>
    <dgm:pt modelId="{E71E3590-94A2-4FEB-BBDE-AF3A56F0CDB6}" type="parTrans" cxnId="{24B41A08-A32D-44E0-AA50-342D05775DC9}">
      <dgm:prSet/>
      <dgm:spPr/>
      <dgm:t>
        <a:bodyPr/>
        <a:lstStyle/>
        <a:p>
          <a:endParaRPr lang="en-US" sz="1200"/>
        </a:p>
      </dgm:t>
    </dgm:pt>
    <dgm:pt modelId="{C046704B-4D76-49DF-BFE4-A7FB60CD4303}" type="sibTrans" cxnId="{24B41A08-A32D-44E0-AA50-342D05775DC9}">
      <dgm:prSet/>
      <dgm:spPr/>
      <dgm:t>
        <a:bodyPr/>
        <a:lstStyle/>
        <a:p>
          <a:endParaRPr lang="en-US" sz="1200"/>
        </a:p>
      </dgm:t>
    </dgm:pt>
    <dgm:pt modelId="{94DEAB89-1E19-4DFC-905C-CBB543159A0B}">
      <dgm:prSet custT="1"/>
      <dgm:spPr/>
      <dgm:t>
        <a:bodyPr/>
        <a:lstStyle/>
        <a:p>
          <a:r>
            <a:rPr lang="en-US" sz="1200" dirty="0" smtClean="0"/>
            <a:t>Score calculation</a:t>
          </a:r>
          <a:endParaRPr lang="en-US" sz="1200" dirty="0"/>
        </a:p>
      </dgm:t>
    </dgm:pt>
    <dgm:pt modelId="{C7D59CAE-48E8-4736-9BEB-835B1E185AE5}" type="parTrans" cxnId="{72BD5213-9378-490E-805A-C159702F74AB}">
      <dgm:prSet/>
      <dgm:spPr/>
      <dgm:t>
        <a:bodyPr/>
        <a:lstStyle/>
        <a:p>
          <a:endParaRPr lang="en-US" sz="1200"/>
        </a:p>
      </dgm:t>
    </dgm:pt>
    <dgm:pt modelId="{0771EA23-09C8-4EA6-9450-D464D8F0F93B}" type="sibTrans" cxnId="{72BD5213-9378-490E-805A-C159702F74AB}">
      <dgm:prSet/>
      <dgm:spPr/>
      <dgm:t>
        <a:bodyPr/>
        <a:lstStyle/>
        <a:p>
          <a:endParaRPr lang="en-US" sz="1200"/>
        </a:p>
      </dgm:t>
    </dgm:pt>
    <dgm:pt modelId="{0D95E8C2-8B33-4C3E-8841-ED8267145EEF}">
      <dgm:prSet custT="1"/>
      <dgm:spPr/>
      <dgm:t>
        <a:bodyPr/>
        <a:lstStyle/>
        <a:p>
          <a:r>
            <a:rPr lang="en-US" sz="1200" dirty="0" smtClean="0"/>
            <a:t>Level selection</a:t>
          </a:r>
          <a:endParaRPr lang="en-US" sz="1200" dirty="0"/>
        </a:p>
      </dgm:t>
    </dgm:pt>
    <dgm:pt modelId="{A7BF5860-4932-4DE9-95E2-1A98B7BD26E6}" type="parTrans" cxnId="{51962344-3683-4DD2-A54D-FB564A83C85C}">
      <dgm:prSet/>
      <dgm:spPr/>
      <dgm:t>
        <a:bodyPr/>
        <a:lstStyle/>
        <a:p>
          <a:endParaRPr lang="en-US" sz="1200"/>
        </a:p>
      </dgm:t>
    </dgm:pt>
    <dgm:pt modelId="{2F82F658-4D65-4705-9828-FD339660E85F}" type="sibTrans" cxnId="{51962344-3683-4DD2-A54D-FB564A83C85C}">
      <dgm:prSet/>
      <dgm:spPr/>
      <dgm:t>
        <a:bodyPr/>
        <a:lstStyle/>
        <a:p>
          <a:endParaRPr lang="en-US" sz="1200"/>
        </a:p>
      </dgm:t>
    </dgm:pt>
    <dgm:pt modelId="{C001A16F-7478-4B23-B0F2-AF0F99651A6E}">
      <dgm:prSet custT="1"/>
      <dgm:spPr/>
      <dgm:t>
        <a:bodyPr/>
        <a:lstStyle/>
        <a:p>
          <a:r>
            <a:rPr lang="en-US" sz="1200" dirty="0" smtClean="0"/>
            <a:t>UI design and refinement</a:t>
          </a:r>
          <a:endParaRPr lang="en-US" sz="1200" dirty="0"/>
        </a:p>
      </dgm:t>
    </dgm:pt>
    <dgm:pt modelId="{B845B385-66EB-4ECD-A162-A983C5EBB541}" type="parTrans" cxnId="{CD950AF4-701D-45AA-A5DA-73C1D5B1153D}">
      <dgm:prSet/>
      <dgm:spPr/>
      <dgm:t>
        <a:bodyPr/>
        <a:lstStyle/>
        <a:p>
          <a:endParaRPr lang="en-US" sz="1200"/>
        </a:p>
      </dgm:t>
    </dgm:pt>
    <dgm:pt modelId="{B2A9AC9C-CD7B-4164-ABD2-78AB75839965}" type="sibTrans" cxnId="{CD950AF4-701D-45AA-A5DA-73C1D5B1153D}">
      <dgm:prSet/>
      <dgm:spPr/>
      <dgm:t>
        <a:bodyPr/>
        <a:lstStyle/>
        <a:p>
          <a:endParaRPr lang="en-US" sz="1200"/>
        </a:p>
      </dgm:t>
    </dgm:pt>
    <dgm:pt modelId="{0442DDF3-FB37-42DC-81A5-507E1A508733}">
      <dgm:prSet custT="1"/>
      <dgm:spPr/>
      <dgm:t>
        <a:bodyPr/>
        <a:lstStyle/>
        <a:p>
          <a:r>
            <a:rPr lang="en-US" sz="1200" dirty="0" smtClean="0"/>
            <a:t>Testing</a:t>
          </a:r>
          <a:endParaRPr lang="en-US" sz="1200" dirty="0"/>
        </a:p>
      </dgm:t>
    </dgm:pt>
    <dgm:pt modelId="{508E8015-2F3F-4BAE-A3C3-22CC8E7565AB}" type="parTrans" cxnId="{40F80CE9-4656-4425-A2E2-7F1DE496A387}">
      <dgm:prSet/>
      <dgm:spPr/>
      <dgm:t>
        <a:bodyPr/>
        <a:lstStyle/>
        <a:p>
          <a:endParaRPr lang="en-US" sz="1200"/>
        </a:p>
      </dgm:t>
    </dgm:pt>
    <dgm:pt modelId="{400EFC5E-94F6-4AE2-B359-5B1E00AFEDF8}" type="sibTrans" cxnId="{40F80CE9-4656-4425-A2E2-7F1DE496A387}">
      <dgm:prSet/>
      <dgm:spPr/>
      <dgm:t>
        <a:bodyPr/>
        <a:lstStyle/>
        <a:p>
          <a:endParaRPr lang="en-US" sz="1200"/>
        </a:p>
      </dgm:t>
    </dgm:pt>
    <dgm:pt modelId="{5A6E9EAB-AA21-4740-B935-9760663B9B91}">
      <dgm:prSet custT="1"/>
      <dgm:spPr/>
      <dgm:t>
        <a:bodyPr/>
        <a:lstStyle/>
        <a:p>
          <a:r>
            <a:rPr lang="en-US" sz="1200" dirty="0" smtClean="0"/>
            <a:t>Final refinement</a:t>
          </a:r>
          <a:endParaRPr lang="en-US" sz="1200" dirty="0"/>
        </a:p>
      </dgm:t>
    </dgm:pt>
    <dgm:pt modelId="{8458C98D-BFEB-4DB3-932D-B9C121E68A44}" type="parTrans" cxnId="{BA4A49BD-9216-4964-87C7-02B12424DB01}">
      <dgm:prSet/>
      <dgm:spPr/>
      <dgm:t>
        <a:bodyPr/>
        <a:lstStyle/>
        <a:p>
          <a:endParaRPr lang="en-US" sz="1200"/>
        </a:p>
      </dgm:t>
    </dgm:pt>
    <dgm:pt modelId="{752D85A2-558A-4352-AA3C-B00BEB8F7EA6}" type="sibTrans" cxnId="{BA4A49BD-9216-4964-87C7-02B12424DB01}">
      <dgm:prSet/>
      <dgm:spPr/>
      <dgm:t>
        <a:bodyPr/>
        <a:lstStyle/>
        <a:p>
          <a:endParaRPr lang="en-US" sz="1200"/>
        </a:p>
      </dgm:t>
    </dgm:pt>
    <dgm:pt modelId="{5742A892-2448-4C05-8B8E-851EB5285470}">
      <dgm:prSet custT="1"/>
      <dgm:spPr/>
      <dgm:t>
        <a:bodyPr/>
        <a:lstStyle/>
        <a:p>
          <a:r>
            <a:rPr lang="en-US" sz="1200" dirty="0" smtClean="0"/>
            <a:t>Design specification</a:t>
          </a:r>
          <a:endParaRPr lang="en-US" sz="1200" dirty="0"/>
        </a:p>
      </dgm:t>
    </dgm:pt>
    <dgm:pt modelId="{6A8B5B56-DE56-4C27-A479-C72210FE1E88}" type="parTrans" cxnId="{745E23CE-D07D-4A02-B272-E8B537211BAB}">
      <dgm:prSet/>
      <dgm:spPr/>
      <dgm:t>
        <a:bodyPr/>
        <a:lstStyle/>
        <a:p>
          <a:endParaRPr lang="en-US" sz="1200"/>
        </a:p>
      </dgm:t>
    </dgm:pt>
    <dgm:pt modelId="{52DF6022-2B09-4FBA-86A1-A89B8FF17F37}" type="sibTrans" cxnId="{745E23CE-D07D-4A02-B272-E8B537211BAB}">
      <dgm:prSet/>
      <dgm:spPr/>
      <dgm:t>
        <a:bodyPr/>
        <a:lstStyle/>
        <a:p>
          <a:endParaRPr lang="en-US" sz="1200"/>
        </a:p>
      </dgm:t>
    </dgm:pt>
    <dgm:pt modelId="{AECE922F-D0CC-46D0-8FAD-D2FA4C0556AE}">
      <dgm:prSet custT="1"/>
      <dgm:spPr/>
      <dgm:t>
        <a:bodyPr/>
        <a:lstStyle/>
        <a:p>
          <a:r>
            <a:rPr lang="en-US" sz="1200" dirty="0" smtClean="0"/>
            <a:t>Final report</a:t>
          </a:r>
          <a:endParaRPr lang="en-US" sz="1200" dirty="0"/>
        </a:p>
      </dgm:t>
    </dgm:pt>
    <dgm:pt modelId="{330EEF62-D4D1-4522-91A6-1287014F0C45}" type="parTrans" cxnId="{F325F08D-F189-4D34-AA43-A4AC93D037F6}">
      <dgm:prSet/>
      <dgm:spPr/>
      <dgm:t>
        <a:bodyPr/>
        <a:lstStyle/>
        <a:p>
          <a:endParaRPr lang="en-US" sz="1200"/>
        </a:p>
      </dgm:t>
    </dgm:pt>
    <dgm:pt modelId="{F808F934-4EB2-4478-886E-7E1CAFCC4D8D}" type="sibTrans" cxnId="{F325F08D-F189-4D34-AA43-A4AC93D037F6}">
      <dgm:prSet/>
      <dgm:spPr/>
      <dgm:t>
        <a:bodyPr/>
        <a:lstStyle/>
        <a:p>
          <a:endParaRPr lang="en-US" sz="1200"/>
        </a:p>
      </dgm:t>
    </dgm:pt>
    <dgm:pt modelId="{4DAA403F-D692-4C78-8A7B-CF829E555B09}" type="pres">
      <dgm:prSet presAssocID="{6A30624E-B1FC-4A50-9B38-57F9563F88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343CB0-F283-49DA-BFEF-F4056A9FE6C5}" type="pres">
      <dgm:prSet presAssocID="{BC4E0B86-A5E1-4286-8FCF-D5AF15FE1772}" presName="composite" presStyleCnt="0"/>
      <dgm:spPr/>
    </dgm:pt>
    <dgm:pt modelId="{60936AC3-F408-4B85-874B-E4AA86B824B9}" type="pres">
      <dgm:prSet presAssocID="{BC4E0B86-A5E1-4286-8FCF-D5AF15FE1772}" presName="parentText" presStyleLbl="alignNode1" presStyleIdx="0" presStyleCnt="6" custScaleX="112729" custLinFactNeighborX="-11818" custLinFactNeighborY="-35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BB945-1A9A-4CAE-B0D5-917DAD0A42DC}" type="pres">
      <dgm:prSet presAssocID="{BC4E0B86-A5E1-4286-8FCF-D5AF15FE1772}" presName="descendantText" presStyleLbl="alignAcc1" presStyleIdx="0" presStyleCnt="6" custLinFactNeighborX="876" custLinFactNeighborY="7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DAAFF-80AB-4BB2-A962-6E31DA4F0324}" type="pres">
      <dgm:prSet presAssocID="{94076599-067B-479D-A2FE-618C4D7A2901}" presName="sp" presStyleCnt="0"/>
      <dgm:spPr/>
    </dgm:pt>
    <dgm:pt modelId="{61BB3833-34A3-4142-B7F6-7C4B457CA7E5}" type="pres">
      <dgm:prSet presAssocID="{3F66BE99-8C38-4EF9-AD6F-38E94DD79681}" presName="composite" presStyleCnt="0"/>
      <dgm:spPr/>
    </dgm:pt>
    <dgm:pt modelId="{4C7065A2-E499-4FAF-9EFD-4012FFEFA76E}" type="pres">
      <dgm:prSet presAssocID="{3F66BE99-8C38-4EF9-AD6F-38E94DD79681}" presName="parentText" presStyleLbl="alignNode1" presStyleIdx="1" presStyleCnt="6" custScaleX="1190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A0B0D-7894-4379-BDA1-8359FBBDD78A}" type="pres">
      <dgm:prSet presAssocID="{3F66BE99-8C38-4EF9-AD6F-38E94DD79681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3E91C-0A76-4E24-99BD-92957669BC7D}" type="pres">
      <dgm:prSet presAssocID="{52676156-6245-46AC-85CA-A8FA12DB35DE}" presName="sp" presStyleCnt="0"/>
      <dgm:spPr/>
    </dgm:pt>
    <dgm:pt modelId="{43ABAC2E-B3B2-4E40-94AE-5AB257EB947B}" type="pres">
      <dgm:prSet presAssocID="{4AC21AE7-8C78-4771-B029-36589D51E7EF}" presName="composite" presStyleCnt="0"/>
      <dgm:spPr/>
    </dgm:pt>
    <dgm:pt modelId="{8C610221-C609-4B8E-AE25-229B98D60003}" type="pres">
      <dgm:prSet presAssocID="{4AC21AE7-8C78-4771-B029-36589D51E7EF}" presName="parentText" presStyleLbl="alignNode1" presStyleIdx="2" presStyleCnt="6" custScaleX="1222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700D4-AF20-410D-B3F4-3D91CA8BFCF9}" type="pres">
      <dgm:prSet presAssocID="{4AC21AE7-8C78-4771-B029-36589D51E7E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A0674-655B-42F7-9341-6DF3B7FACF06}" type="pres">
      <dgm:prSet presAssocID="{A725E5E5-F6E8-4BC0-82C0-3712DB02671C}" presName="sp" presStyleCnt="0"/>
      <dgm:spPr/>
    </dgm:pt>
    <dgm:pt modelId="{954676F2-2FBA-422C-B00D-35CC8D1801C6}" type="pres">
      <dgm:prSet presAssocID="{D5BC60AA-9297-4383-98A8-B76297B900AA}" presName="composite" presStyleCnt="0"/>
      <dgm:spPr/>
    </dgm:pt>
    <dgm:pt modelId="{15C5B469-E32C-4949-8B1A-7D69F08996C5}" type="pres">
      <dgm:prSet presAssocID="{D5BC60AA-9297-4383-98A8-B76297B900AA}" presName="parentText" presStyleLbl="alignNode1" presStyleIdx="3" presStyleCnt="6" custScaleX="1250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72B92-A7D2-4D41-95F2-7BD19004E4EA}" type="pres">
      <dgm:prSet presAssocID="{D5BC60AA-9297-4383-98A8-B76297B900AA}" presName="descendantText" presStyleLbl="alignAcc1" presStyleIdx="3" presStyleCnt="6" custScaleY="136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D62A9-5F4D-469C-8754-CE633CEF8668}" type="pres">
      <dgm:prSet presAssocID="{2492FE12-6462-4A30-B1BA-791B9B148008}" presName="sp" presStyleCnt="0"/>
      <dgm:spPr/>
    </dgm:pt>
    <dgm:pt modelId="{B1ED0F71-2868-42E7-B234-8A8662CE63E9}" type="pres">
      <dgm:prSet presAssocID="{7C84E950-A02C-4D19-A00C-75B221F5CD27}" presName="composite" presStyleCnt="0"/>
      <dgm:spPr/>
    </dgm:pt>
    <dgm:pt modelId="{B68243FF-6B1D-470D-946C-CA2FDDB4514A}" type="pres">
      <dgm:prSet presAssocID="{7C84E950-A02C-4D19-A00C-75B221F5CD27}" presName="parentText" presStyleLbl="alignNode1" presStyleIdx="4" presStyleCnt="6" custScaleX="1238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7B2B7-EA65-4809-B09A-5D5DF3C0C459}" type="pres">
      <dgm:prSet presAssocID="{7C84E950-A02C-4D19-A00C-75B221F5CD27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85FE7-AC85-4EA7-AC4D-3D4E1C897E99}" type="pres">
      <dgm:prSet presAssocID="{49729919-7A1C-44D9-B46C-C5F5513A788A}" presName="sp" presStyleCnt="0"/>
      <dgm:spPr/>
    </dgm:pt>
    <dgm:pt modelId="{29264C10-8954-40C8-8542-B2D0C0450FC2}" type="pres">
      <dgm:prSet presAssocID="{B52DD1BB-E3B1-4CB9-88F4-512941EF32B3}" presName="composite" presStyleCnt="0"/>
      <dgm:spPr/>
    </dgm:pt>
    <dgm:pt modelId="{40E42FE5-D029-4C05-9896-8996D51877EE}" type="pres">
      <dgm:prSet presAssocID="{B52DD1BB-E3B1-4CB9-88F4-512941EF32B3}" presName="parentText" presStyleLbl="alignNode1" presStyleIdx="5" presStyleCnt="6" custScaleX="1246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7572B-9B30-4F3D-9620-F570F044A86A}" type="pres">
      <dgm:prSet presAssocID="{B52DD1BB-E3B1-4CB9-88F4-512941EF32B3}" presName="descendantText" presStyleLbl="alignAcc1" presStyleIdx="5" presStyleCnt="6" custScaleY="140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BD0E4-3AB1-4F00-9CC6-B18D00B2A11C}" type="presOf" srcId="{D4864616-BFFB-49F9-8B16-91904DC18BC2}" destId="{AEC700D4-AF20-410D-B3F4-3D91CA8BFCF9}" srcOrd="0" destOrd="1" presId="urn:microsoft.com/office/officeart/2005/8/layout/chevron2"/>
    <dgm:cxn modelId="{51962344-3683-4DD2-A54D-FB564A83C85C}" srcId="{7C84E950-A02C-4D19-A00C-75B221F5CD27}" destId="{0D95E8C2-8B33-4C3E-8841-ED8267145EEF}" srcOrd="0" destOrd="0" parTransId="{A7BF5860-4932-4DE9-95E2-1A98B7BD26E6}" sibTransId="{2F82F658-4D65-4705-9828-FD339660E85F}"/>
    <dgm:cxn modelId="{72BD5213-9378-490E-805A-C159702F74AB}" srcId="{D5BC60AA-9297-4383-98A8-B76297B900AA}" destId="{94DEAB89-1E19-4DFC-905C-CBB543159A0B}" srcOrd="1" destOrd="0" parTransId="{C7D59CAE-48E8-4736-9BEB-835B1E185AE5}" sibTransId="{0771EA23-09C8-4EA6-9450-D464D8F0F93B}"/>
    <dgm:cxn modelId="{D51D8205-E687-4D42-BE77-B497BEA0F84E}" type="presOf" srcId="{3F66BE99-8C38-4EF9-AD6F-38E94DD79681}" destId="{4C7065A2-E499-4FAF-9EFD-4012FFEFA76E}" srcOrd="0" destOrd="0" presId="urn:microsoft.com/office/officeart/2005/8/layout/chevron2"/>
    <dgm:cxn modelId="{21702403-6385-43F4-AA43-53CED9366162}" type="presOf" srcId="{5742A892-2448-4C05-8B8E-851EB5285470}" destId="{9FA72B92-A7D2-4D41-95F2-7BD19004E4EA}" srcOrd="0" destOrd="2" presId="urn:microsoft.com/office/officeart/2005/8/layout/chevron2"/>
    <dgm:cxn modelId="{7697A680-03C9-4FFD-B68B-5C3095822424}" srcId="{6A30624E-B1FC-4A50-9B38-57F9563F8858}" destId="{D5BC60AA-9297-4383-98A8-B76297B900AA}" srcOrd="3" destOrd="0" parTransId="{57B4A5CA-D640-400A-835A-F029B8B548A2}" sibTransId="{2492FE12-6462-4A30-B1BA-791B9B148008}"/>
    <dgm:cxn modelId="{24CA6F66-6203-4D6C-9276-EFE00404E9F0}" type="presOf" srcId="{4AC21AE7-8C78-4771-B029-36589D51E7EF}" destId="{8C610221-C609-4B8E-AE25-229B98D60003}" srcOrd="0" destOrd="0" presId="urn:microsoft.com/office/officeart/2005/8/layout/chevron2"/>
    <dgm:cxn modelId="{4883AF3E-93C7-49E3-A19C-6B688B79B449}" type="presOf" srcId="{7C84E950-A02C-4D19-A00C-75B221F5CD27}" destId="{B68243FF-6B1D-470D-946C-CA2FDDB4514A}" srcOrd="0" destOrd="0" presId="urn:microsoft.com/office/officeart/2005/8/layout/chevron2"/>
    <dgm:cxn modelId="{CD950AF4-701D-45AA-A5DA-73C1D5B1153D}" srcId="{7C84E950-A02C-4D19-A00C-75B221F5CD27}" destId="{C001A16F-7478-4B23-B0F2-AF0F99651A6E}" srcOrd="1" destOrd="0" parTransId="{B845B385-66EB-4ECD-A162-A983C5EBB541}" sibTransId="{B2A9AC9C-CD7B-4164-ABD2-78AB75839965}"/>
    <dgm:cxn modelId="{40F80CE9-4656-4425-A2E2-7F1DE496A387}" srcId="{B52DD1BB-E3B1-4CB9-88F4-512941EF32B3}" destId="{0442DDF3-FB37-42DC-81A5-507E1A508733}" srcOrd="0" destOrd="0" parTransId="{508E8015-2F3F-4BAE-A3C3-22CC8E7565AB}" sibTransId="{400EFC5E-94F6-4AE2-B359-5B1E00AFEDF8}"/>
    <dgm:cxn modelId="{5AF97A1D-0A4F-4ABB-8175-7FD3B085F3B7}" srcId="{6A30624E-B1FC-4A50-9B38-57F9563F8858}" destId="{3F66BE99-8C38-4EF9-AD6F-38E94DD79681}" srcOrd="1" destOrd="0" parTransId="{8C5D5590-9C70-4E61-8B33-4BA9B3A3C6EC}" sibTransId="{52676156-6245-46AC-85CA-A8FA12DB35DE}"/>
    <dgm:cxn modelId="{89B0A95F-BE21-40A1-B630-7DD72C3CF2AC}" srcId="{6A30624E-B1FC-4A50-9B38-57F9563F8858}" destId="{B52DD1BB-E3B1-4CB9-88F4-512941EF32B3}" srcOrd="5" destOrd="0" parTransId="{70858644-59C4-4EBF-B38C-60B9271C6D6C}" sibTransId="{8B560A5E-8F2C-4E0C-AB2B-019EC5B6A8EC}"/>
    <dgm:cxn modelId="{E7FB30C8-ADFC-4AF8-B77D-EF251518FAAC}" type="presOf" srcId="{5D31809D-3036-45C4-BF64-4E2CDF78822D}" destId="{86FBB945-1A9A-4CAE-B0D5-917DAD0A42DC}" srcOrd="0" destOrd="1" presId="urn:microsoft.com/office/officeart/2005/8/layout/chevron2"/>
    <dgm:cxn modelId="{745E23CE-D07D-4A02-B272-E8B537211BAB}" srcId="{D5BC60AA-9297-4383-98A8-B76297B900AA}" destId="{5742A892-2448-4C05-8B8E-851EB5285470}" srcOrd="2" destOrd="0" parTransId="{6A8B5B56-DE56-4C27-A479-C72210FE1E88}" sibTransId="{52DF6022-2B09-4FBA-86A1-A89B8FF17F37}"/>
    <dgm:cxn modelId="{71439DEC-695C-46EB-AD28-BEE8D2913EC2}" srcId="{6A30624E-B1FC-4A50-9B38-57F9563F8858}" destId="{BC4E0B86-A5E1-4286-8FCF-D5AF15FE1772}" srcOrd="0" destOrd="0" parTransId="{0E001B10-ADE1-4AB9-B766-2DC586399F4B}" sibTransId="{94076599-067B-479D-A2FE-618C4D7A2901}"/>
    <dgm:cxn modelId="{3BCE5752-9BA7-4543-8D91-5A7BC92A8991}" type="presOf" srcId="{B52DD1BB-E3B1-4CB9-88F4-512941EF32B3}" destId="{40E42FE5-D029-4C05-9896-8996D51877EE}" srcOrd="0" destOrd="0" presId="urn:microsoft.com/office/officeart/2005/8/layout/chevron2"/>
    <dgm:cxn modelId="{5946AD93-47A8-4393-AFE5-74A496CEB584}" type="presOf" srcId="{0442DDF3-FB37-42DC-81A5-507E1A508733}" destId="{F647572B-9B30-4F3D-9620-F570F044A86A}" srcOrd="0" destOrd="0" presId="urn:microsoft.com/office/officeart/2005/8/layout/chevron2"/>
    <dgm:cxn modelId="{76F86BE5-4167-4AFD-B791-6A51FAC08CE8}" type="presOf" srcId="{5A6E9EAB-AA21-4740-B935-9760663B9B91}" destId="{F647572B-9B30-4F3D-9620-F570F044A86A}" srcOrd="0" destOrd="1" presId="urn:microsoft.com/office/officeart/2005/8/layout/chevron2"/>
    <dgm:cxn modelId="{80B5A9FA-8FAC-40A5-9140-0CC2B356D248}" type="presOf" srcId="{94DEAB89-1E19-4DFC-905C-CBB543159A0B}" destId="{9FA72B92-A7D2-4D41-95F2-7BD19004E4EA}" srcOrd="0" destOrd="1" presId="urn:microsoft.com/office/officeart/2005/8/layout/chevron2"/>
    <dgm:cxn modelId="{9CC0C0C1-52CB-44C5-830D-CF68470C95F4}" srcId="{3F66BE99-8C38-4EF9-AD6F-38E94DD79681}" destId="{53E92512-22C4-4D8E-9E0F-F9E01B7DDD28}" srcOrd="1" destOrd="0" parTransId="{4A2D4022-C666-4508-85E2-27546F1FBF60}" sibTransId="{FF836505-E2EF-4FE9-BA0D-AB316E4B67DC}"/>
    <dgm:cxn modelId="{7653F8A7-FBD9-4F50-BADB-0F94D8B45CF2}" type="presOf" srcId="{6A30624E-B1FC-4A50-9B38-57F9563F8858}" destId="{4DAA403F-D692-4C78-8A7B-CF829E555B09}" srcOrd="0" destOrd="0" presId="urn:microsoft.com/office/officeart/2005/8/layout/chevron2"/>
    <dgm:cxn modelId="{003B2367-9199-4FB4-A62A-FE9F2E119AD6}" type="presOf" srcId="{E2D19B10-4E02-4262-926E-F9CE68D60833}" destId="{AEC700D4-AF20-410D-B3F4-3D91CA8BFCF9}" srcOrd="0" destOrd="0" presId="urn:microsoft.com/office/officeart/2005/8/layout/chevron2"/>
    <dgm:cxn modelId="{24B41A08-A32D-44E0-AA50-342D05775DC9}" srcId="{D5BC60AA-9297-4383-98A8-B76297B900AA}" destId="{DC43ECD8-0CA8-426B-B039-8C7FB2AF294B}" srcOrd="0" destOrd="0" parTransId="{E71E3590-94A2-4FEB-BBDE-AF3A56F0CDB6}" sibTransId="{C046704B-4D76-49DF-BFE4-A7FB60CD4303}"/>
    <dgm:cxn modelId="{D6C98536-2C34-41CB-A40C-A34917294F6D}" srcId="{BC4E0B86-A5E1-4286-8FCF-D5AF15FE1772}" destId="{5D31809D-3036-45C4-BF64-4E2CDF78822D}" srcOrd="1" destOrd="0" parTransId="{954115F1-42C8-4393-B697-C7FCEF41CDCB}" sibTransId="{8F293CD4-68A1-4C7B-854C-983222A22BCC}"/>
    <dgm:cxn modelId="{DF51CB8E-76FA-43BD-B835-DD1FC580B234}" type="presOf" srcId="{DC43ECD8-0CA8-426B-B039-8C7FB2AF294B}" destId="{9FA72B92-A7D2-4D41-95F2-7BD19004E4EA}" srcOrd="0" destOrd="0" presId="urn:microsoft.com/office/officeart/2005/8/layout/chevron2"/>
    <dgm:cxn modelId="{E8CC62A4-81A8-46DF-BD43-F100E0717301}" srcId="{6A30624E-B1FC-4A50-9B38-57F9563F8858}" destId="{4AC21AE7-8C78-4771-B029-36589D51E7EF}" srcOrd="2" destOrd="0" parTransId="{F37D8349-E042-42AA-AA33-6E4C253B0373}" sibTransId="{A725E5E5-F6E8-4BC0-82C0-3712DB02671C}"/>
    <dgm:cxn modelId="{59A84944-0D91-4250-BF95-63D6ABAA15D5}" srcId="{6A30624E-B1FC-4A50-9B38-57F9563F8858}" destId="{7C84E950-A02C-4D19-A00C-75B221F5CD27}" srcOrd="4" destOrd="0" parTransId="{D754B599-21F9-4060-A27F-F4E4483AA220}" sibTransId="{49729919-7A1C-44D9-B46C-C5F5513A788A}"/>
    <dgm:cxn modelId="{C4D3870A-0F83-4D5B-B8BC-E754C2616607}" srcId="{4AC21AE7-8C78-4771-B029-36589D51E7EF}" destId="{D4864616-BFFB-49F9-8B16-91904DC18BC2}" srcOrd="1" destOrd="0" parTransId="{D9154AF8-B6B0-4DD9-AA83-84CF0ADEB703}" sibTransId="{70B7D248-28D4-43F7-A3DA-A353D27FDE59}"/>
    <dgm:cxn modelId="{BD685F4D-E8BB-4A1B-97A1-57F28A28DCC6}" type="presOf" srcId="{D5BC60AA-9297-4383-98A8-B76297B900AA}" destId="{15C5B469-E32C-4949-8B1A-7D69F08996C5}" srcOrd="0" destOrd="0" presId="urn:microsoft.com/office/officeart/2005/8/layout/chevron2"/>
    <dgm:cxn modelId="{F325F08D-F189-4D34-AA43-A4AC93D037F6}" srcId="{B52DD1BB-E3B1-4CB9-88F4-512941EF32B3}" destId="{AECE922F-D0CC-46D0-8FAD-D2FA4C0556AE}" srcOrd="2" destOrd="0" parTransId="{330EEF62-D4D1-4522-91A6-1287014F0C45}" sibTransId="{F808F934-4EB2-4478-886E-7E1CAFCC4D8D}"/>
    <dgm:cxn modelId="{3608C38C-2742-40C9-8FA8-595BC45FBEA9}" srcId="{3F66BE99-8C38-4EF9-AD6F-38E94DD79681}" destId="{DD3A4F28-B4DF-44BF-86CA-B9BED75ABF0A}" srcOrd="0" destOrd="0" parTransId="{CB3ED9D8-1461-4BAD-97E6-EB24E3768A5A}" sibTransId="{D66C7A2D-9CF6-4A62-B4BC-F2D83D99C809}"/>
    <dgm:cxn modelId="{CCED216A-3966-4FCE-8106-92BEC4520F17}" type="presOf" srcId="{53E92512-22C4-4D8E-9E0F-F9E01B7DDD28}" destId="{3B2A0B0D-7894-4379-BDA1-8359FBBDD78A}" srcOrd="0" destOrd="1" presId="urn:microsoft.com/office/officeart/2005/8/layout/chevron2"/>
    <dgm:cxn modelId="{12B881E8-2B31-4EC2-B654-447359D44693}" type="presOf" srcId="{DD3A4F28-B4DF-44BF-86CA-B9BED75ABF0A}" destId="{3B2A0B0D-7894-4379-BDA1-8359FBBDD78A}" srcOrd="0" destOrd="0" presId="urn:microsoft.com/office/officeart/2005/8/layout/chevron2"/>
    <dgm:cxn modelId="{05BF2765-3394-4F81-88F5-8A3DE383A313}" type="presOf" srcId="{BC4E0B86-A5E1-4286-8FCF-D5AF15FE1772}" destId="{60936AC3-F408-4B85-874B-E4AA86B824B9}" srcOrd="0" destOrd="0" presId="urn:microsoft.com/office/officeart/2005/8/layout/chevron2"/>
    <dgm:cxn modelId="{37E6BFB9-BF5C-4834-97DD-0BAB6F7679ED}" type="presOf" srcId="{79B48D3B-3DA0-47B0-8609-24CA59FDD5B7}" destId="{86FBB945-1A9A-4CAE-B0D5-917DAD0A42DC}" srcOrd="0" destOrd="0" presId="urn:microsoft.com/office/officeart/2005/8/layout/chevron2"/>
    <dgm:cxn modelId="{BF2D43DE-D186-4064-8CC1-C4479B918EEA}" type="presOf" srcId="{0D95E8C2-8B33-4C3E-8841-ED8267145EEF}" destId="{6D17B2B7-EA65-4809-B09A-5D5DF3C0C459}" srcOrd="0" destOrd="0" presId="urn:microsoft.com/office/officeart/2005/8/layout/chevron2"/>
    <dgm:cxn modelId="{4DE49110-5776-42E7-A074-2517DD6357AC}" srcId="{BC4E0B86-A5E1-4286-8FCF-D5AF15FE1772}" destId="{79B48D3B-3DA0-47B0-8609-24CA59FDD5B7}" srcOrd="0" destOrd="0" parTransId="{E2287409-D910-4B58-A55D-96C7E8F08021}" sibTransId="{ED4443F6-BDC7-4083-AA07-ACE389227F7C}"/>
    <dgm:cxn modelId="{A8AB53E0-9035-49F9-9BA5-B8C84FFF5F0D}" type="presOf" srcId="{C001A16F-7478-4B23-B0F2-AF0F99651A6E}" destId="{6D17B2B7-EA65-4809-B09A-5D5DF3C0C459}" srcOrd="0" destOrd="1" presId="urn:microsoft.com/office/officeart/2005/8/layout/chevron2"/>
    <dgm:cxn modelId="{D91C7AB2-6961-4A18-88D4-B80A892435CB}" srcId="{4AC21AE7-8C78-4771-B029-36589D51E7EF}" destId="{E2D19B10-4E02-4262-926E-F9CE68D60833}" srcOrd="0" destOrd="0" parTransId="{C895A78F-1BDA-46FE-9C59-F102B378A1B3}" sibTransId="{82C3294A-84CC-4491-AF10-44314F2CE595}"/>
    <dgm:cxn modelId="{E13CFAAF-E2BE-4E82-88FA-A2F65AD1D318}" type="presOf" srcId="{AECE922F-D0CC-46D0-8FAD-D2FA4C0556AE}" destId="{F647572B-9B30-4F3D-9620-F570F044A86A}" srcOrd="0" destOrd="2" presId="urn:microsoft.com/office/officeart/2005/8/layout/chevron2"/>
    <dgm:cxn modelId="{BA4A49BD-9216-4964-87C7-02B12424DB01}" srcId="{B52DD1BB-E3B1-4CB9-88F4-512941EF32B3}" destId="{5A6E9EAB-AA21-4740-B935-9760663B9B91}" srcOrd="1" destOrd="0" parTransId="{8458C98D-BFEB-4DB3-932D-B9C121E68A44}" sibTransId="{752D85A2-558A-4352-AA3C-B00BEB8F7EA6}"/>
    <dgm:cxn modelId="{511F758D-A1C9-4113-80B5-AD9A8B49E2A3}" type="presParOf" srcId="{4DAA403F-D692-4C78-8A7B-CF829E555B09}" destId="{36343CB0-F283-49DA-BFEF-F4056A9FE6C5}" srcOrd="0" destOrd="0" presId="urn:microsoft.com/office/officeart/2005/8/layout/chevron2"/>
    <dgm:cxn modelId="{24DA7592-1EC7-4393-854A-38F56AC136B0}" type="presParOf" srcId="{36343CB0-F283-49DA-BFEF-F4056A9FE6C5}" destId="{60936AC3-F408-4B85-874B-E4AA86B824B9}" srcOrd="0" destOrd="0" presId="urn:microsoft.com/office/officeart/2005/8/layout/chevron2"/>
    <dgm:cxn modelId="{478B2D3D-F253-461A-8FC2-7670DE4A5B99}" type="presParOf" srcId="{36343CB0-F283-49DA-BFEF-F4056A9FE6C5}" destId="{86FBB945-1A9A-4CAE-B0D5-917DAD0A42DC}" srcOrd="1" destOrd="0" presId="urn:microsoft.com/office/officeart/2005/8/layout/chevron2"/>
    <dgm:cxn modelId="{3FBD35B0-90C2-4014-A06D-1FA9C5EA9F54}" type="presParOf" srcId="{4DAA403F-D692-4C78-8A7B-CF829E555B09}" destId="{905DAAFF-80AB-4BB2-A962-6E31DA4F0324}" srcOrd="1" destOrd="0" presId="urn:microsoft.com/office/officeart/2005/8/layout/chevron2"/>
    <dgm:cxn modelId="{153D3DDA-FB80-4A7A-95FF-E0541232F478}" type="presParOf" srcId="{4DAA403F-D692-4C78-8A7B-CF829E555B09}" destId="{61BB3833-34A3-4142-B7F6-7C4B457CA7E5}" srcOrd="2" destOrd="0" presId="urn:microsoft.com/office/officeart/2005/8/layout/chevron2"/>
    <dgm:cxn modelId="{DB559B30-095F-4C7E-9A06-FF9D370D4E68}" type="presParOf" srcId="{61BB3833-34A3-4142-B7F6-7C4B457CA7E5}" destId="{4C7065A2-E499-4FAF-9EFD-4012FFEFA76E}" srcOrd="0" destOrd="0" presId="urn:microsoft.com/office/officeart/2005/8/layout/chevron2"/>
    <dgm:cxn modelId="{831A79F2-C88B-459D-9962-C0ADED140A98}" type="presParOf" srcId="{61BB3833-34A3-4142-B7F6-7C4B457CA7E5}" destId="{3B2A0B0D-7894-4379-BDA1-8359FBBDD78A}" srcOrd="1" destOrd="0" presId="urn:microsoft.com/office/officeart/2005/8/layout/chevron2"/>
    <dgm:cxn modelId="{585756CB-CFB6-48F0-BFE9-5C5D3B83C8C8}" type="presParOf" srcId="{4DAA403F-D692-4C78-8A7B-CF829E555B09}" destId="{2EF3E91C-0A76-4E24-99BD-92957669BC7D}" srcOrd="3" destOrd="0" presId="urn:microsoft.com/office/officeart/2005/8/layout/chevron2"/>
    <dgm:cxn modelId="{4D9A070A-9C37-4B34-8F56-869691E2C1C7}" type="presParOf" srcId="{4DAA403F-D692-4C78-8A7B-CF829E555B09}" destId="{43ABAC2E-B3B2-4E40-94AE-5AB257EB947B}" srcOrd="4" destOrd="0" presId="urn:microsoft.com/office/officeart/2005/8/layout/chevron2"/>
    <dgm:cxn modelId="{7663CB09-9D2E-4836-8B54-5E815F946B1F}" type="presParOf" srcId="{43ABAC2E-B3B2-4E40-94AE-5AB257EB947B}" destId="{8C610221-C609-4B8E-AE25-229B98D60003}" srcOrd="0" destOrd="0" presId="urn:microsoft.com/office/officeart/2005/8/layout/chevron2"/>
    <dgm:cxn modelId="{EBE2D2F7-808A-4311-B1E4-1873ECB41F76}" type="presParOf" srcId="{43ABAC2E-B3B2-4E40-94AE-5AB257EB947B}" destId="{AEC700D4-AF20-410D-B3F4-3D91CA8BFCF9}" srcOrd="1" destOrd="0" presId="urn:microsoft.com/office/officeart/2005/8/layout/chevron2"/>
    <dgm:cxn modelId="{4536146A-591D-4A9C-9075-EC1CE7E3B8A5}" type="presParOf" srcId="{4DAA403F-D692-4C78-8A7B-CF829E555B09}" destId="{AA3A0674-655B-42F7-9341-6DF3B7FACF06}" srcOrd="5" destOrd="0" presId="urn:microsoft.com/office/officeart/2005/8/layout/chevron2"/>
    <dgm:cxn modelId="{9D2E1772-704B-4DCF-A01A-CCE5C386E8A9}" type="presParOf" srcId="{4DAA403F-D692-4C78-8A7B-CF829E555B09}" destId="{954676F2-2FBA-422C-B00D-35CC8D1801C6}" srcOrd="6" destOrd="0" presId="urn:microsoft.com/office/officeart/2005/8/layout/chevron2"/>
    <dgm:cxn modelId="{A6C5AE29-605D-4C7C-BC65-7632754AD12C}" type="presParOf" srcId="{954676F2-2FBA-422C-B00D-35CC8D1801C6}" destId="{15C5B469-E32C-4949-8B1A-7D69F08996C5}" srcOrd="0" destOrd="0" presId="urn:microsoft.com/office/officeart/2005/8/layout/chevron2"/>
    <dgm:cxn modelId="{5C031E73-266A-4D64-B3DE-E3DAC9774223}" type="presParOf" srcId="{954676F2-2FBA-422C-B00D-35CC8D1801C6}" destId="{9FA72B92-A7D2-4D41-95F2-7BD19004E4EA}" srcOrd="1" destOrd="0" presId="urn:microsoft.com/office/officeart/2005/8/layout/chevron2"/>
    <dgm:cxn modelId="{AD1E46FE-E4C0-4E55-852D-553C95D063E8}" type="presParOf" srcId="{4DAA403F-D692-4C78-8A7B-CF829E555B09}" destId="{9E2D62A9-5F4D-469C-8754-CE633CEF8668}" srcOrd="7" destOrd="0" presId="urn:microsoft.com/office/officeart/2005/8/layout/chevron2"/>
    <dgm:cxn modelId="{F4813DAA-1CBB-4B7A-AA9D-8586C925189F}" type="presParOf" srcId="{4DAA403F-D692-4C78-8A7B-CF829E555B09}" destId="{B1ED0F71-2868-42E7-B234-8A8662CE63E9}" srcOrd="8" destOrd="0" presId="urn:microsoft.com/office/officeart/2005/8/layout/chevron2"/>
    <dgm:cxn modelId="{5D5C8AA3-BB20-4ED5-8C23-A2E8F79AAC49}" type="presParOf" srcId="{B1ED0F71-2868-42E7-B234-8A8662CE63E9}" destId="{B68243FF-6B1D-470D-946C-CA2FDDB4514A}" srcOrd="0" destOrd="0" presId="urn:microsoft.com/office/officeart/2005/8/layout/chevron2"/>
    <dgm:cxn modelId="{17D50E03-289D-45BA-BD24-929F2474081A}" type="presParOf" srcId="{B1ED0F71-2868-42E7-B234-8A8662CE63E9}" destId="{6D17B2B7-EA65-4809-B09A-5D5DF3C0C459}" srcOrd="1" destOrd="0" presId="urn:microsoft.com/office/officeart/2005/8/layout/chevron2"/>
    <dgm:cxn modelId="{B6080609-F044-4393-A6A6-C585C2DB9113}" type="presParOf" srcId="{4DAA403F-D692-4C78-8A7B-CF829E555B09}" destId="{3A285FE7-AC85-4EA7-AC4D-3D4E1C897E99}" srcOrd="9" destOrd="0" presId="urn:microsoft.com/office/officeart/2005/8/layout/chevron2"/>
    <dgm:cxn modelId="{D0AC4491-B814-4B31-9FD8-AB223080DAD3}" type="presParOf" srcId="{4DAA403F-D692-4C78-8A7B-CF829E555B09}" destId="{29264C10-8954-40C8-8542-B2D0C0450FC2}" srcOrd="10" destOrd="0" presId="urn:microsoft.com/office/officeart/2005/8/layout/chevron2"/>
    <dgm:cxn modelId="{C37CF96D-DEFD-44F1-8B0E-B497FB192B23}" type="presParOf" srcId="{29264C10-8954-40C8-8542-B2D0C0450FC2}" destId="{40E42FE5-D029-4C05-9896-8996D51877EE}" srcOrd="0" destOrd="0" presId="urn:microsoft.com/office/officeart/2005/8/layout/chevron2"/>
    <dgm:cxn modelId="{1AA79FE6-282E-4934-9E5B-B977B32B278A}" type="presParOf" srcId="{29264C10-8954-40C8-8542-B2D0C0450FC2}" destId="{F647572B-9B30-4F3D-9620-F570F044A86A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D7A2BE-B494-4967-8F9C-35204A9A25F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E3DFC-3993-4276-A1DA-15CD2E01F6F9}">
      <dgm:prSet phldrT="[文本]"/>
      <dgm:spPr>
        <a:solidFill>
          <a:srgbClr val="92D050"/>
        </a:solidFill>
      </dgm:spPr>
      <dgm:t>
        <a:bodyPr/>
        <a:lstStyle/>
        <a:p>
          <a:endParaRPr lang="en-US" dirty="0"/>
        </a:p>
      </dgm:t>
    </dgm:pt>
    <dgm:pt modelId="{A17A089B-DBDB-4CA3-ABE2-2DB3A3FEA8DE}" type="parTrans" cxnId="{AF0DD2A5-88C4-44B9-88DB-4A2B1A801B94}">
      <dgm:prSet/>
      <dgm:spPr/>
      <dgm:t>
        <a:bodyPr/>
        <a:lstStyle/>
        <a:p>
          <a:endParaRPr lang="en-US"/>
        </a:p>
      </dgm:t>
    </dgm:pt>
    <dgm:pt modelId="{1A474BC6-74F8-49AC-AE61-54FB4E5807A7}" type="sibTrans" cxnId="{AF0DD2A5-88C4-44B9-88DB-4A2B1A801B94}">
      <dgm:prSet/>
      <dgm:spPr/>
      <dgm:t>
        <a:bodyPr/>
        <a:lstStyle/>
        <a:p>
          <a:endParaRPr lang="en-US"/>
        </a:p>
      </dgm:t>
    </dgm:pt>
    <dgm:pt modelId="{BF832007-B433-48D7-885B-F9D5B332B816}">
      <dgm:prSet phldrT="[文本]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light</a:t>
          </a:r>
          <a:endParaRPr lang="en-US" dirty="0"/>
        </a:p>
      </dgm:t>
    </dgm:pt>
    <dgm:pt modelId="{B728B1FF-8F9B-49BF-84BD-E1144EF2082F}" type="parTrans" cxnId="{4FF9BED6-613C-4DF9-9ED4-E4A186B8EBD2}">
      <dgm:prSet/>
      <dgm:spPr/>
      <dgm:t>
        <a:bodyPr/>
        <a:lstStyle/>
        <a:p>
          <a:endParaRPr lang="en-US"/>
        </a:p>
      </dgm:t>
    </dgm:pt>
    <dgm:pt modelId="{D7252C20-B350-4851-A767-5C401AA5BABB}" type="sibTrans" cxnId="{4FF9BED6-613C-4DF9-9ED4-E4A186B8EBD2}">
      <dgm:prSet/>
      <dgm:spPr/>
      <dgm:t>
        <a:bodyPr/>
        <a:lstStyle/>
        <a:p>
          <a:endParaRPr lang="en-US"/>
        </a:p>
      </dgm:t>
    </dgm:pt>
    <dgm:pt modelId="{1898B308-CD88-4C45-993C-7DE57C6D4351}">
      <dgm:prSet phldrT="[文本]"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58E03E80-D886-4372-8BD8-20ECA1E92A99}" type="parTrans" cxnId="{091D6A62-E2D2-425E-9DCA-35452454CA45}">
      <dgm:prSet/>
      <dgm:spPr/>
      <dgm:t>
        <a:bodyPr/>
        <a:lstStyle/>
        <a:p>
          <a:endParaRPr lang="en-US"/>
        </a:p>
      </dgm:t>
    </dgm:pt>
    <dgm:pt modelId="{8F89CE0F-CC71-4BD6-95E1-1A5AAB22CC19}" type="sibTrans" cxnId="{091D6A62-E2D2-425E-9DCA-35452454CA45}">
      <dgm:prSet/>
      <dgm:spPr/>
      <dgm:t>
        <a:bodyPr/>
        <a:lstStyle/>
        <a:p>
          <a:endParaRPr lang="en-US"/>
        </a:p>
      </dgm:t>
    </dgm:pt>
    <dgm:pt modelId="{7712A53F-D148-4A87-9781-2966B66938B1}">
      <dgm:prSet phldrT="[文本]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medium</a:t>
          </a:r>
          <a:endParaRPr lang="en-US" dirty="0"/>
        </a:p>
      </dgm:t>
    </dgm:pt>
    <dgm:pt modelId="{AB7DB0ED-6391-43C5-A6F5-9D7A6F388D05}" type="parTrans" cxnId="{2E0E3B1D-F3D4-4A28-92E6-CDF06F32894A}">
      <dgm:prSet/>
      <dgm:spPr/>
      <dgm:t>
        <a:bodyPr/>
        <a:lstStyle/>
        <a:p>
          <a:endParaRPr lang="en-US"/>
        </a:p>
      </dgm:t>
    </dgm:pt>
    <dgm:pt modelId="{F2B176AE-1BAB-4C2B-80E8-ECAA9558FAB4}" type="sibTrans" cxnId="{2E0E3B1D-F3D4-4A28-92E6-CDF06F32894A}">
      <dgm:prSet/>
      <dgm:spPr/>
      <dgm:t>
        <a:bodyPr/>
        <a:lstStyle/>
        <a:p>
          <a:endParaRPr lang="en-US"/>
        </a:p>
      </dgm:t>
    </dgm:pt>
    <dgm:pt modelId="{F8AE4CC9-B251-41DC-8E7C-1EDC020A7D0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1BD80E0-DF6B-4C2C-A3EB-80EFB39F93D0}" type="parTrans" cxnId="{3E868321-59A2-423F-837C-27D40E2A5219}">
      <dgm:prSet/>
      <dgm:spPr/>
      <dgm:t>
        <a:bodyPr/>
        <a:lstStyle/>
        <a:p>
          <a:endParaRPr lang="en-US"/>
        </a:p>
      </dgm:t>
    </dgm:pt>
    <dgm:pt modelId="{A5A27FA1-0133-445E-9944-C6A8F64C137F}" type="sibTrans" cxnId="{3E868321-59A2-423F-837C-27D40E2A5219}">
      <dgm:prSet/>
      <dgm:spPr/>
      <dgm:t>
        <a:bodyPr/>
        <a:lstStyle/>
        <a:p>
          <a:endParaRPr lang="en-US"/>
        </a:p>
      </dgm:t>
    </dgm:pt>
    <dgm:pt modelId="{168F341D-FAAE-4817-B664-0B90D503861D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heavy</a:t>
          </a:r>
          <a:endParaRPr lang="en-US" dirty="0"/>
        </a:p>
      </dgm:t>
    </dgm:pt>
    <dgm:pt modelId="{EB54A773-2454-4323-BE51-6CE8B1544768}" type="parTrans" cxnId="{0BD60F56-636D-49CD-9BF1-37DBDD7397BF}">
      <dgm:prSet/>
      <dgm:spPr/>
      <dgm:t>
        <a:bodyPr/>
        <a:lstStyle/>
        <a:p>
          <a:endParaRPr lang="en-US"/>
        </a:p>
      </dgm:t>
    </dgm:pt>
    <dgm:pt modelId="{B85E2C92-C0C1-4AE2-AC40-78BA825734B1}" type="sibTrans" cxnId="{0BD60F56-636D-49CD-9BF1-37DBDD7397BF}">
      <dgm:prSet/>
      <dgm:spPr/>
      <dgm:t>
        <a:bodyPr/>
        <a:lstStyle/>
        <a:p>
          <a:endParaRPr lang="en-US"/>
        </a:p>
      </dgm:t>
    </dgm:pt>
    <dgm:pt modelId="{0EFC240A-6099-4385-9588-52C4EC032E85}" type="pres">
      <dgm:prSet presAssocID="{21D7A2BE-B494-4967-8F9C-35204A9A25F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B709C30-C906-4EBB-B5EE-A57C43E9F35B}" type="pres">
      <dgm:prSet presAssocID="{3E7E3DFC-3993-4276-A1DA-15CD2E01F6F9}" presName="linNode" presStyleCnt="0"/>
      <dgm:spPr/>
    </dgm:pt>
    <dgm:pt modelId="{E790B9A0-64C4-42A7-9232-D1B6D0DB1963}" type="pres">
      <dgm:prSet presAssocID="{3E7E3DFC-3993-4276-A1DA-15CD2E01F6F9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EEDC0-C1BA-44D6-8E85-9AC6C3BABC7B}" type="pres">
      <dgm:prSet presAssocID="{3E7E3DFC-3993-4276-A1DA-15CD2E01F6F9}" presName="childShp" presStyleLbl="bgAccFollow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CCBCE14-CBB5-42F4-A21F-EC7F895CF1FC}" type="pres">
      <dgm:prSet presAssocID="{1A474BC6-74F8-49AC-AE61-54FB4E5807A7}" presName="spacing" presStyleCnt="0"/>
      <dgm:spPr/>
    </dgm:pt>
    <dgm:pt modelId="{DC1CC79A-A5FA-4304-A986-2666434F958A}" type="pres">
      <dgm:prSet presAssocID="{1898B308-CD88-4C45-993C-7DE57C6D4351}" presName="linNode" presStyleCnt="0"/>
      <dgm:spPr/>
    </dgm:pt>
    <dgm:pt modelId="{40DE9357-DE75-4B4A-90F6-CA0E4BF9390E}" type="pres">
      <dgm:prSet presAssocID="{1898B308-CD88-4C45-993C-7DE57C6D4351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AD097-5F3D-492E-97F3-FB91534C8568}" type="pres">
      <dgm:prSet presAssocID="{1898B308-CD88-4C45-993C-7DE57C6D4351}" presName="childShp" presStyleLbl="bgAccFollowNode1" presStyleIdx="1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2B6F4E4-2192-4A59-B6BF-757309CAC500}" type="pres">
      <dgm:prSet presAssocID="{8F89CE0F-CC71-4BD6-95E1-1A5AAB22CC19}" presName="spacing" presStyleCnt="0"/>
      <dgm:spPr/>
    </dgm:pt>
    <dgm:pt modelId="{3497E321-B12A-481F-98DF-50E6413ECFBC}" type="pres">
      <dgm:prSet presAssocID="{F8AE4CC9-B251-41DC-8E7C-1EDC020A7D04}" presName="linNode" presStyleCnt="0"/>
      <dgm:spPr/>
    </dgm:pt>
    <dgm:pt modelId="{9E7003CE-B737-4D2C-81E6-6F3576B7B194}" type="pres">
      <dgm:prSet presAssocID="{F8AE4CC9-B251-41DC-8E7C-1EDC020A7D04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1B659-2718-4DB4-9CA8-AA288C5A62A3}" type="pres">
      <dgm:prSet presAssocID="{F8AE4CC9-B251-41DC-8E7C-1EDC020A7D04}" presName="childShp" presStyleLbl="bgAccFollowNode1" presStyleIdx="2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091D6A62-E2D2-425E-9DCA-35452454CA45}" srcId="{21D7A2BE-B494-4967-8F9C-35204A9A25F9}" destId="{1898B308-CD88-4C45-993C-7DE57C6D4351}" srcOrd="1" destOrd="0" parTransId="{58E03E80-D886-4372-8BD8-20ECA1E92A99}" sibTransId="{8F89CE0F-CC71-4BD6-95E1-1A5AAB22CC19}"/>
    <dgm:cxn modelId="{AF0DD2A5-88C4-44B9-88DB-4A2B1A801B94}" srcId="{21D7A2BE-B494-4967-8F9C-35204A9A25F9}" destId="{3E7E3DFC-3993-4276-A1DA-15CD2E01F6F9}" srcOrd="0" destOrd="0" parTransId="{A17A089B-DBDB-4CA3-ABE2-2DB3A3FEA8DE}" sibTransId="{1A474BC6-74F8-49AC-AE61-54FB4E5807A7}"/>
    <dgm:cxn modelId="{BD8733CA-C5BC-4704-8E67-34D23E153CA7}" type="presOf" srcId="{7712A53F-D148-4A87-9781-2966B66938B1}" destId="{84CAD097-5F3D-492E-97F3-FB91534C8568}" srcOrd="0" destOrd="0" presId="urn:microsoft.com/office/officeart/2005/8/layout/vList6"/>
    <dgm:cxn modelId="{4FF9BED6-613C-4DF9-9ED4-E4A186B8EBD2}" srcId="{3E7E3DFC-3993-4276-A1DA-15CD2E01F6F9}" destId="{BF832007-B433-48D7-885B-F9D5B332B816}" srcOrd="0" destOrd="0" parTransId="{B728B1FF-8F9B-49BF-84BD-E1144EF2082F}" sibTransId="{D7252C20-B350-4851-A767-5C401AA5BABB}"/>
    <dgm:cxn modelId="{0BD60F56-636D-49CD-9BF1-37DBDD7397BF}" srcId="{F8AE4CC9-B251-41DC-8E7C-1EDC020A7D04}" destId="{168F341D-FAAE-4817-B664-0B90D503861D}" srcOrd="0" destOrd="0" parTransId="{EB54A773-2454-4323-BE51-6CE8B1544768}" sibTransId="{B85E2C92-C0C1-4AE2-AC40-78BA825734B1}"/>
    <dgm:cxn modelId="{98EE9F02-06AF-466D-B349-E2AC3B210201}" type="presOf" srcId="{F8AE4CC9-B251-41DC-8E7C-1EDC020A7D04}" destId="{9E7003CE-B737-4D2C-81E6-6F3576B7B194}" srcOrd="0" destOrd="0" presId="urn:microsoft.com/office/officeart/2005/8/layout/vList6"/>
    <dgm:cxn modelId="{2E0E3B1D-F3D4-4A28-92E6-CDF06F32894A}" srcId="{1898B308-CD88-4C45-993C-7DE57C6D4351}" destId="{7712A53F-D148-4A87-9781-2966B66938B1}" srcOrd="0" destOrd="0" parTransId="{AB7DB0ED-6391-43C5-A6F5-9D7A6F388D05}" sibTransId="{F2B176AE-1BAB-4C2B-80E8-ECAA9558FAB4}"/>
    <dgm:cxn modelId="{BDC1444A-498C-4DDF-8E57-191AE704DA53}" type="presOf" srcId="{3E7E3DFC-3993-4276-A1DA-15CD2E01F6F9}" destId="{E790B9A0-64C4-42A7-9232-D1B6D0DB1963}" srcOrd="0" destOrd="0" presId="urn:microsoft.com/office/officeart/2005/8/layout/vList6"/>
    <dgm:cxn modelId="{C5D67ED2-A5CD-45B1-AECE-AE2F52BBEC99}" type="presOf" srcId="{21D7A2BE-B494-4967-8F9C-35204A9A25F9}" destId="{0EFC240A-6099-4385-9588-52C4EC032E85}" srcOrd="0" destOrd="0" presId="urn:microsoft.com/office/officeart/2005/8/layout/vList6"/>
    <dgm:cxn modelId="{1EF457DB-B9DF-432B-B86A-4AE911801559}" type="presOf" srcId="{BF832007-B433-48D7-885B-F9D5B332B816}" destId="{C1DEEDC0-C1BA-44D6-8E85-9AC6C3BABC7B}" srcOrd="0" destOrd="0" presId="urn:microsoft.com/office/officeart/2005/8/layout/vList6"/>
    <dgm:cxn modelId="{B2106F2C-9241-4CBD-AD28-4766FC2F30C3}" type="presOf" srcId="{168F341D-FAAE-4817-B664-0B90D503861D}" destId="{CA91B659-2718-4DB4-9CA8-AA288C5A62A3}" srcOrd="0" destOrd="0" presId="urn:microsoft.com/office/officeart/2005/8/layout/vList6"/>
    <dgm:cxn modelId="{3E868321-59A2-423F-837C-27D40E2A5219}" srcId="{21D7A2BE-B494-4967-8F9C-35204A9A25F9}" destId="{F8AE4CC9-B251-41DC-8E7C-1EDC020A7D04}" srcOrd="2" destOrd="0" parTransId="{61BD80E0-DF6B-4C2C-A3EB-80EFB39F93D0}" sibTransId="{A5A27FA1-0133-445E-9944-C6A8F64C137F}"/>
    <dgm:cxn modelId="{6351C955-E82C-432C-BA8F-13D18044AD01}" type="presOf" srcId="{1898B308-CD88-4C45-993C-7DE57C6D4351}" destId="{40DE9357-DE75-4B4A-90F6-CA0E4BF9390E}" srcOrd="0" destOrd="0" presId="urn:microsoft.com/office/officeart/2005/8/layout/vList6"/>
    <dgm:cxn modelId="{131E7614-B04B-457D-9E19-538EC5231B8F}" type="presParOf" srcId="{0EFC240A-6099-4385-9588-52C4EC032E85}" destId="{CB709C30-C906-4EBB-B5EE-A57C43E9F35B}" srcOrd="0" destOrd="0" presId="urn:microsoft.com/office/officeart/2005/8/layout/vList6"/>
    <dgm:cxn modelId="{0C725339-016E-4130-B789-4EFBEFAE917E}" type="presParOf" srcId="{CB709C30-C906-4EBB-B5EE-A57C43E9F35B}" destId="{E790B9A0-64C4-42A7-9232-D1B6D0DB1963}" srcOrd="0" destOrd="0" presId="urn:microsoft.com/office/officeart/2005/8/layout/vList6"/>
    <dgm:cxn modelId="{9078718D-1073-45F4-9823-106DCD50BD42}" type="presParOf" srcId="{CB709C30-C906-4EBB-B5EE-A57C43E9F35B}" destId="{C1DEEDC0-C1BA-44D6-8E85-9AC6C3BABC7B}" srcOrd="1" destOrd="0" presId="urn:microsoft.com/office/officeart/2005/8/layout/vList6"/>
    <dgm:cxn modelId="{6604840E-DC61-4B43-A9F8-1CA995ACF237}" type="presParOf" srcId="{0EFC240A-6099-4385-9588-52C4EC032E85}" destId="{5CCBCE14-CBB5-42F4-A21F-EC7F895CF1FC}" srcOrd="1" destOrd="0" presId="urn:microsoft.com/office/officeart/2005/8/layout/vList6"/>
    <dgm:cxn modelId="{D89D0FAA-8F95-4110-BB9E-BDE0550C7626}" type="presParOf" srcId="{0EFC240A-6099-4385-9588-52C4EC032E85}" destId="{DC1CC79A-A5FA-4304-A986-2666434F958A}" srcOrd="2" destOrd="0" presId="urn:microsoft.com/office/officeart/2005/8/layout/vList6"/>
    <dgm:cxn modelId="{310231AD-FBB3-40F1-BCA6-3D1A7BD8B3E4}" type="presParOf" srcId="{DC1CC79A-A5FA-4304-A986-2666434F958A}" destId="{40DE9357-DE75-4B4A-90F6-CA0E4BF9390E}" srcOrd="0" destOrd="0" presId="urn:microsoft.com/office/officeart/2005/8/layout/vList6"/>
    <dgm:cxn modelId="{34C6E6FF-342F-44A5-9FA2-2D6115BB601D}" type="presParOf" srcId="{DC1CC79A-A5FA-4304-A986-2666434F958A}" destId="{84CAD097-5F3D-492E-97F3-FB91534C8568}" srcOrd="1" destOrd="0" presId="urn:microsoft.com/office/officeart/2005/8/layout/vList6"/>
    <dgm:cxn modelId="{271E420F-B5C7-468D-8641-485379D78C41}" type="presParOf" srcId="{0EFC240A-6099-4385-9588-52C4EC032E85}" destId="{42B6F4E4-2192-4A59-B6BF-757309CAC500}" srcOrd="3" destOrd="0" presId="urn:microsoft.com/office/officeart/2005/8/layout/vList6"/>
    <dgm:cxn modelId="{AD478B90-329D-4591-B6DC-F6BBACD13447}" type="presParOf" srcId="{0EFC240A-6099-4385-9588-52C4EC032E85}" destId="{3497E321-B12A-481F-98DF-50E6413ECFBC}" srcOrd="4" destOrd="0" presId="urn:microsoft.com/office/officeart/2005/8/layout/vList6"/>
    <dgm:cxn modelId="{619AD0D0-9324-47F6-ADC4-76F0120BE7B5}" type="presParOf" srcId="{3497E321-B12A-481F-98DF-50E6413ECFBC}" destId="{9E7003CE-B737-4D2C-81E6-6F3576B7B194}" srcOrd="0" destOrd="0" presId="urn:microsoft.com/office/officeart/2005/8/layout/vList6"/>
    <dgm:cxn modelId="{3238E5E8-E929-4118-A89E-A81B63C68EE9}" type="presParOf" srcId="{3497E321-B12A-481F-98DF-50E6413ECFBC}" destId="{CA91B659-2718-4DB4-9CA8-AA288C5A62A3}" srcOrd="1" destOrd="0" presId="urn:microsoft.com/office/officeart/2005/8/layout/vList6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936AC3-F408-4B85-874B-E4AA86B824B9}">
      <dsp:nvSpPr>
        <dsp:cNvPr id="0" name=""/>
        <dsp:cNvSpPr/>
      </dsp:nvSpPr>
      <dsp:spPr>
        <a:xfrm rot="5400000">
          <a:off x="-133029" y="99262"/>
          <a:ext cx="890987" cy="703080"/>
        </a:xfrm>
        <a:prstGeom prst="chevron">
          <a:avLst/>
        </a:prstGeom>
        <a:solidFill>
          <a:srgbClr val="92D050"/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Week 5</a:t>
          </a:r>
          <a:endParaRPr lang="en-US" sz="1200" kern="1200" dirty="0"/>
        </a:p>
      </dsp:txBody>
      <dsp:txXfrm rot="5400000">
        <a:off x="-133029" y="99262"/>
        <a:ext cx="890987" cy="703080"/>
      </dsp:txXfrm>
    </dsp:sp>
    <dsp:sp modelId="{86FBB945-1A9A-4CAE-B0D5-917DAD0A42DC}">
      <dsp:nvSpPr>
        <dsp:cNvPr id="0" name=""/>
        <dsp:cNvSpPr/>
      </dsp:nvSpPr>
      <dsp:spPr>
        <a:xfrm rot="5400000">
          <a:off x="1894949" y="-1191653"/>
          <a:ext cx="579446" cy="312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Initialization </a:t>
          </a:r>
          <a:endParaRPr lang="en-US" sz="1200" kern="1200" dirty="0"/>
        </a:p>
      </dsp:txBody>
      <dsp:txXfrm rot="5400000">
        <a:off x="1894949" y="-1191653"/>
        <a:ext cx="579446" cy="3120724"/>
      </dsp:txXfrm>
    </dsp:sp>
    <dsp:sp modelId="{4C7065A2-E499-4FAF-9EFD-4012FFEFA76E}">
      <dsp:nvSpPr>
        <dsp:cNvPr id="0" name=""/>
        <dsp:cNvSpPr/>
      </dsp:nvSpPr>
      <dsp:spPr>
        <a:xfrm rot="5400000">
          <a:off x="-113180" y="895996"/>
          <a:ext cx="890987" cy="742778"/>
        </a:xfrm>
        <a:prstGeom prst="chevron">
          <a:avLst/>
        </a:prstGeom>
        <a:solidFill>
          <a:srgbClr val="FF0000"/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Week 6</a:t>
          </a:r>
          <a:endParaRPr lang="en-US" sz="1200" kern="1200" dirty="0"/>
        </a:p>
      </dsp:txBody>
      <dsp:txXfrm rot="5400000">
        <a:off x="-113180" y="895996"/>
        <a:ext cx="890987" cy="742778"/>
      </dsp:txXfrm>
    </dsp:sp>
    <dsp:sp modelId="{3B2A0B0D-7894-4379-BDA1-8359FBBDD78A}">
      <dsp:nvSpPr>
        <dsp:cNvPr id="0" name=""/>
        <dsp:cNvSpPr/>
      </dsp:nvSpPr>
      <dsp:spPr>
        <a:xfrm rot="5400000">
          <a:off x="1914950" y="-448898"/>
          <a:ext cx="579141" cy="312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Familiarity </a:t>
          </a:r>
          <a:r>
            <a:rPr lang="en-US" sz="1200" kern="1200" dirty="0" smtClean="0"/>
            <a:t>with 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Dragging</a:t>
          </a:r>
          <a:endParaRPr lang="en-US" sz="1200" kern="1200" dirty="0"/>
        </a:p>
      </dsp:txBody>
      <dsp:txXfrm rot="5400000">
        <a:off x="1914950" y="-448898"/>
        <a:ext cx="579141" cy="3120724"/>
      </dsp:txXfrm>
    </dsp:sp>
    <dsp:sp modelId="{8C610221-C609-4B8E-AE25-229B98D60003}">
      <dsp:nvSpPr>
        <dsp:cNvPr id="0" name=""/>
        <dsp:cNvSpPr/>
      </dsp:nvSpPr>
      <dsp:spPr>
        <a:xfrm rot="5400000">
          <a:off x="-103257" y="1670840"/>
          <a:ext cx="890987" cy="762624"/>
        </a:xfrm>
        <a:prstGeom prst="chevron">
          <a:avLst/>
        </a:prstGeom>
        <a:solidFill>
          <a:srgbClr val="FF0000"/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Week 7</a:t>
          </a:r>
          <a:endParaRPr lang="en-US" sz="1200" kern="1200" dirty="0"/>
        </a:p>
      </dsp:txBody>
      <dsp:txXfrm rot="5400000">
        <a:off x="-103257" y="1670840"/>
        <a:ext cx="890987" cy="762624"/>
      </dsp:txXfrm>
    </dsp:sp>
    <dsp:sp modelId="{AEC700D4-AF20-410D-B3F4-3D91CA8BFCF9}">
      <dsp:nvSpPr>
        <dsp:cNvPr id="0" name=""/>
        <dsp:cNvSpPr/>
      </dsp:nvSpPr>
      <dsp:spPr>
        <a:xfrm rot="5400000">
          <a:off x="1924873" y="335867"/>
          <a:ext cx="579141" cy="312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Dragging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Hints, opacity/color change</a:t>
          </a:r>
          <a:endParaRPr lang="en-US" sz="1200" kern="1200" dirty="0"/>
        </a:p>
      </dsp:txBody>
      <dsp:txXfrm rot="5400000">
        <a:off x="1924873" y="335867"/>
        <a:ext cx="579141" cy="3120724"/>
      </dsp:txXfrm>
    </dsp:sp>
    <dsp:sp modelId="{15C5B469-E32C-4949-8B1A-7D69F08996C5}">
      <dsp:nvSpPr>
        <dsp:cNvPr id="0" name=""/>
        <dsp:cNvSpPr/>
      </dsp:nvSpPr>
      <dsp:spPr>
        <a:xfrm rot="5400000">
          <a:off x="-94572" y="2553602"/>
          <a:ext cx="890987" cy="779994"/>
        </a:xfrm>
        <a:prstGeom prst="chevron">
          <a:avLst/>
        </a:prstGeom>
        <a:solidFill>
          <a:srgbClr val="FFC000"/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Week 8</a:t>
          </a:r>
          <a:endParaRPr lang="en-US" sz="1200" kern="1200" dirty="0"/>
        </a:p>
      </dsp:txBody>
      <dsp:txXfrm rot="5400000">
        <a:off x="-94572" y="2553602"/>
        <a:ext cx="890987" cy="779994"/>
      </dsp:txXfrm>
    </dsp:sp>
    <dsp:sp modelId="{9FA72B92-A7D2-4D41-95F2-7BD19004E4EA}">
      <dsp:nvSpPr>
        <dsp:cNvPr id="0" name=""/>
        <dsp:cNvSpPr/>
      </dsp:nvSpPr>
      <dsp:spPr>
        <a:xfrm rot="5400000">
          <a:off x="1826877" y="1227314"/>
          <a:ext cx="792503" cy="312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Combining pieces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Score calculation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Design specification</a:t>
          </a:r>
          <a:endParaRPr lang="en-US" sz="1200" kern="1200" dirty="0"/>
        </a:p>
      </dsp:txBody>
      <dsp:txXfrm rot="5400000">
        <a:off x="1826877" y="1227314"/>
        <a:ext cx="792503" cy="3120724"/>
      </dsp:txXfrm>
    </dsp:sp>
    <dsp:sp modelId="{B68243FF-6B1D-470D-946C-CA2FDDB4514A}">
      <dsp:nvSpPr>
        <dsp:cNvPr id="0" name=""/>
        <dsp:cNvSpPr/>
      </dsp:nvSpPr>
      <dsp:spPr>
        <a:xfrm rot="5400000">
          <a:off x="-98295" y="3342091"/>
          <a:ext cx="890987" cy="772547"/>
        </a:xfrm>
        <a:prstGeom prst="chevron">
          <a:avLst/>
        </a:prstGeom>
        <a:solidFill>
          <a:srgbClr val="FFC000"/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Week 9</a:t>
          </a:r>
          <a:endParaRPr lang="en-US" sz="1200" kern="1200" dirty="0"/>
        </a:p>
      </dsp:txBody>
      <dsp:txXfrm rot="5400000">
        <a:off x="-98295" y="3342091"/>
        <a:ext cx="890987" cy="772547"/>
      </dsp:txXfrm>
    </dsp:sp>
    <dsp:sp modelId="{6D17B2B7-EA65-4809-B09A-5D5DF3C0C459}">
      <dsp:nvSpPr>
        <dsp:cNvPr id="0" name=""/>
        <dsp:cNvSpPr/>
      </dsp:nvSpPr>
      <dsp:spPr>
        <a:xfrm rot="5400000">
          <a:off x="1929835" y="2012080"/>
          <a:ext cx="579141" cy="312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Level selection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UI design and </a:t>
          </a:r>
          <a:r>
            <a:rPr lang="en-US" sz="1200" kern="1200" dirty="0" smtClean="0"/>
            <a:t>refinement</a:t>
          </a:r>
          <a:endParaRPr lang="en-US" sz="1200" kern="1200" dirty="0"/>
        </a:p>
      </dsp:txBody>
      <dsp:txXfrm rot="5400000">
        <a:off x="1929835" y="2012080"/>
        <a:ext cx="579141" cy="3120724"/>
      </dsp:txXfrm>
    </dsp:sp>
    <dsp:sp modelId="{40E42FE5-D029-4C05-9896-8996D51877EE}">
      <dsp:nvSpPr>
        <dsp:cNvPr id="0" name=""/>
        <dsp:cNvSpPr/>
      </dsp:nvSpPr>
      <dsp:spPr>
        <a:xfrm rot="5400000">
          <a:off x="-95813" y="4241191"/>
          <a:ext cx="890987" cy="777512"/>
        </a:xfrm>
        <a:prstGeom prst="chevron">
          <a:avLst/>
        </a:prstGeom>
        <a:solidFill>
          <a:srgbClr val="92D050"/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Week 10</a:t>
          </a:r>
          <a:endParaRPr lang="en-US" sz="1200" kern="1200" dirty="0"/>
        </a:p>
      </dsp:txBody>
      <dsp:txXfrm rot="5400000">
        <a:off x="-95813" y="4241191"/>
        <a:ext cx="890987" cy="777512"/>
      </dsp:txXfrm>
    </dsp:sp>
    <dsp:sp modelId="{F647572B-9B30-4F3D-9620-F570F044A86A}">
      <dsp:nvSpPr>
        <dsp:cNvPr id="0" name=""/>
        <dsp:cNvSpPr/>
      </dsp:nvSpPr>
      <dsp:spPr>
        <a:xfrm rot="5400000">
          <a:off x="1815501" y="2913662"/>
          <a:ext cx="812773" cy="312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Testing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Final </a:t>
          </a:r>
          <a:r>
            <a:rPr lang="en-US" sz="1200" kern="1200" dirty="0" smtClean="0"/>
            <a:t>refinement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Final report</a:t>
          </a:r>
          <a:endParaRPr lang="en-US" sz="1200" kern="1200" dirty="0"/>
        </a:p>
      </dsp:txBody>
      <dsp:txXfrm rot="5400000">
        <a:off x="1815501" y="2913662"/>
        <a:ext cx="812773" cy="31207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DEEDC0-C1BA-44D6-8E85-9AC6C3BABC7B}">
      <dsp:nvSpPr>
        <dsp:cNvPr id="0" name=""/>
        <dsp:cNvSpPr/>
      </dsp:nvSpPr>
      <dsp:spPr>
        <a:xfrm>
          <a:off x="864096" y="0"/>
          <a:ext cx="1296144" cy="540059"/>
        </a:xfrm>
        <a:prstGeom prst="roundRect">
          <a:avLst/>
        </a:prstGeom>
        <a:solidFill>
          <a:schemeClr val="bg1">
            <a:alpha val="90000"/>
          </a:scheme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light</a:t>
          </a:r>
          <a:endParaRPr lang="en-US" sz="1900" kern="1200" dirty="0"/>
        </a:p>
      </dsp:txBody>
      <dsp:txXfrm>
        <a:off x="864096" y="0"/>
        <a:ext cx="1296144" cy="540059"/>
      </dsp:txXfrm>
    </dsp:sp>
    <dsp:sp modelId="{E790B9A0-64C4-42A7-9232-D1B6D0DB1963}">
      <dsp:nvSpPr>
        <dsp:cNvPr id="0" name=""/>
        <dsp:cNvSpPr/>
      </dsp:nvSpPr>
      <dsp:spPr>
        <a:xfrm>
          <a:off x="0" y="0"/>
          <a:ext cx="864096" cy="540059"/>
        </a:xfrm>
        <a:prstGeom prst="roundRect">
          <a:avLst/>
        </a:prstGeom>
        <a:solidFill>
          <a:srgbClr val="92D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0" y="0"/>
        <a:ext cx="864096" cy="540059"/>
      </dsp:txXfrm>
    </dsp:sp>
    <dsp:sp modelId="{84CAD097-5F3D-492E-97F3-FB91534C8568}">
      <dsp:nvSpPr>
        <dsp:cNvPr id="0" name=""/>
        <dsp:cNvSpPr/>
      </dsp:nvSpPr>
      <dsp:spPr>
        <a:xfrm>
          <a:off x="864096" y="594066"/>
          <a:ext cx="1296144" cy="540059"/>
        </a:xfrm>
        <a:prstGeom prst="roundRect">
          <a:avLst/>
        </a:prstGeom>
        <a:solidFill>
          <a:schemeClr val="bg1">
            <a:alpha val="90000"/>
          </a:scheme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medium</a:t>
          </a:r>
          <a:endParaRPr lang="en-US" sz="1900" kern="1200" dirty="0"/>
        </a:p>
      </dsp:txBody>
      <dsp:txXfrm>
        <a:off x="864096" y="594066"/>
        <a:ext cx="1296144" cy="540059"/>
      </dsp:txXfrm>
    </dsp:sp>
    <dsp:sp modelId="{40DE9357-DE75-4B4A-90F6-CA0E4BF9390E}">
      <dsp:nvSpPr>
        <dsp:cNvPr id="0" name=""/>
        <dsp:cNvSpPr/>
      </dsp:nvSpPr>
      <dsp:spPr>
        <a:xfrm>
          <a:off x="0" y="594066"/>
          <a:ext cx="864096" cy="540059"/>
        </a:xfrm>
        <a:prstGeom prst="roundRect">
          <a:avLst/>
        </a:prstGeom>
        <a:solidFill>
          <a:srgbClr val="FFC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0" y="594066"/>
        <a:ext cx="864096" cy="540059"/>
      </dsp:txXfrm>
    </dsp:sp>
    <dsp:sp modelId="{CA91B659-2718-4DB4-9CA8-AA288C5A62A3}">
      <dsp:nvSpPr>
        <dsp:cNvPr id="0" name=""/>
        <dsp:cNvSpPr/>
      </dsp:nvSpPr>
      <dsp:spPr>
        <a:xfrm>
          <a:off x="864096" y="1188131"/>
          <a:ext cx="1296144" cy="540059"/>
        </a:xfrm>
        <a:prstGeom prst="roundRect">
          <a:avLst/>
        </a:prstGeom>
        <a:solidFill>
          <a:schemeClr val="bg1">
            <a:alpha val="90000"/>
          </a:scheme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heavy</a:t>
          </a:r>
          <a:endParaRPr lang="en-US" sz="1900" kern="1200" dirty="0"/>
        </a:p>
      </dsp:txBody>
      <dsp:txXfrm>
        <a:off x="864096" y="1188131"/>
        <a:ext cx="1296144" cy="540059"/>
      </dsp:txXfrm>
    </dsp:sp>
    <dsp:sp modelId="{9E7003CE-B737-4D2C-81E6-6F3576B7B194}">
      <dsp:nvSpPr>
        <dsp:cNvPr id="0" name=""/>
        <dsp:cNvSpPr/>
      </dsp:nvSpPr>
      <dsp:spPr>
        <a:xfrm>
          <a:off x="0" y="1188131"/>
          <a:ext cx="864096" cy="540059"/>
        </a:xfrm>
        <a:prstGeom prst="roundRect">
          <a:avLst/>
        </a:prstGeom>
        <a:solidFill>
          <a:srgbClr val="FF0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0" y="1188131"/>
        <a:ext cx="864096" cy="54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BF405-E38A-4EA9-ABEC-CE2EC8DCC0DC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67FB0-A606-4559-B1F7-F04DFF1A3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67FB0-A606-4559-B1F7-F04DFF1A3E9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437F2A-9075-445D-B7BD-4957377FB19A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46EA9-8841-4879-884D-B6DBBCF79976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DAEAD0-7861-40D6-AFD3-CBAEE4960C1C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924DF9-25D3-4F34-B730-9C9678A2BC1B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4FA2C-79C9-4CAF-B103-8DA4B5A20FD8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F1C88-BB61-4D30-BE60-C6421EDB43F9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37B2C-ABE8-425D-BDCC-15BDD6C0D564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041AE-40EE-4141-9641-97A877E8BE01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BA371-AAE1-4D8F-BFAC-A106F704C81A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70EC31-4C4C-403D-9C17-F1F29A9E4F50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175D54-ADBA-491A-9841-31E687BA9C19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315B84-392D-4938-89A4-306BDC39F03A}" type="datetime1">
              <a:rPr lang="en-US" smtClean="0"/>
              <a:pPr/>
              <a:t>12/6/2012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01286E-7C16-4F5B-A95F-DA14C7666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2457618"/>
          </a:xfrm>
        </p:spPr>
        <p:txBody>
          <a:bodyPr/>
          <a:lstStyle/>
          <a:p>
            <a:r>
              <a:rPr lang="en-US" dirty="0" smtClean="0"/>
              <a:t>LONI Team 2</a:t>
            </a:r>
            <a:br>
              <a:rPr lang="en-US" dirty="0" smtClean="0"/>
            </a:br>
            <a:r>
              <a:rPr lang="en-US" dirty="0" smtClean="0"/>
              <a:t>The Brain Puzzle</a:t>
            </a:r>
            <a:endParaRPr 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4860032" y="3284984"/>
            <a:ext cx="3598168" cy="1689601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Bilal</a:t>
            </a:r>
            <a:r>
              <a:rPr lang="en-US" sz="1800" dirty="0" smtClean="0"/>
              <a:t> </a:t>
            </a:r>
            <a:r>
              <a:rPr lang="en-US" sz="1800" dirty="0" err="1" smtClean="0"/>
              <a:t>Bhakhrani</a:t>
            </a:r>
            <a:endParaRPr lang="en-US" sz="1800" dirty="0" smtClean="0"/>
          </a:p>
          <a:p>
            <a:r>
              <a:rPr lang="en-US" sz="1800" dirty="0" smtClean="0"/>
              <a:t>Emily Li</a:t>
            </a:r>
          </a:p>
          <a:p>
            <a:r>
              <a:rPr lang="en-US" sz="1800" dirty="0" err="1" smtClean="0"/>
              <a:t>Tianyuan</a:t>
            </a:r>
            <a:r>
              <a:rPr lang="en-US" sz="1800" dirty="0" smtClean="0"/>
              <a:t> Qin</a:t>
            </a:r>
          </a:p>
          <a:p>
            <a:r>
              <a:rPr lang="en-US" sz="1800" dirty="0" smtClean="0"/>
              <a:t>Ding Zhao</a:t>
            </a:r>
          </a:p>
          <a:p>
            <a:r>
              <a:rPr lang="en-US" sz="1800" dirty="0" err="1" smtClean="0"/>
              <a:t>Mengyi</a:t>
            </a:r>
            <a:r>
              <a:rPr lang="en-US" sz="1800" dirty="0" smtClean="0"/>
              <a:t> Zhu</a:t>
            </a:r>
            <a:endParaRPr 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pic>
        <p:nvPicPr>
          <p:cNvPr id="3083" name="Picture 11" descr="C:\Users\Sherry\Pictures\CS130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with dragging</a:t>
            </a:r>
          </a:p>
          <a:p>
            <a:r>
              <a:rPr lang="en-US" dirty="0" smtClean="0"/>
              <a:t>Change the property of a selected piece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</a:t>
            </a:r>
            <a:r>
              <a:rPr lang="en-US" smtClean="0"/>
              <a:t>Piece Properties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59632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panel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RGB colors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~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Show/Hide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True/False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C:\Users\Sherry\Pictures\CS130\ma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509120"/>
            <a:ext cx="3384376" cy="14437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ends when either</a:t>
            </a:r>
          </a:p>
          <a:p>
            <a:pPr lvl="1"/>
            <a:r>
              <a:rPr lang="en-US" dirty="0" smtClean="0"/>
              <a:t>All pieces are combined</a:t>
            </a:r>
          </a:p>
          <a:p>
            <a:pPr lvl="1"/>
            <a:r>
              <a:rPr lang="en-US" dirty="0" smtClean="0"/>
              <a:t>The “end-game” button is clicked</a:t>
            </a:r>
          </a:p>
          <a:p>
            <a:r>
              <a:rPr lang="en-US" dirty="0" smtClean="0"/>
              <a:t>After the game ends, the score is calculated based on</a:t>
            </a:r>
          </a:p>
          <a:p>
            <a:pPr lvl="1"/>
            <a:r>
              <a:rPr lang="en-US" dirty="0" smtClean="0"/>
              <a:t>Completion</a:t>
            </a:r>
          </a:p>
          <a:p>
            <a:pPr lvl="1"/>
            <a:r>
              <a:rPr lang="en-US" dirty="0" smtClean="0"/>
              <a:t>Time spent</a:t>
            </a:r>
          </a:p>
          <a:p>
            <a:pPr lvl="1"/>
            <a:r>
              <a:rPr lang="en-US" dirty="0" smtClean="0"/>
              <a:t>Hints used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End Game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and Timeline</a:t>
            </a:r>
            <a:endParaRPr 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4427984" y="1268760"/>
          <a:ext cx="374441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3648" y="19168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Workload</a:t>
            </a:r>
          </a:p>
        </p:txBody>
      </p:sp>
      <p:graphicFrame>
        <p:nvGraphicFramePr>
          <p:cNvPr id="10" name="图示 9"/>
          <p:cNvGraphicFramePr/>
          <p:nvPr/>
        </p:nvGraphicFramePr>
        <p:xfrm>
          <a:off x="971600" y="2564904"/>
          <a:ext cx="2160240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4834880" cy="3531848"/>
          </a:xfrm>
        </p:spPr>
        <p:txBody>
          <a:bodyPr/>
          <a:lstStyle/>
          <a:p>
            <a:r>
              <a:rPr lang="en-US" dirty="0" smtClean="0"/>
              <a:t>Understanding the code:</a:t>
            </a:r>
          </a:p>
          <a:p>
            <a:pPr lvl="1"/>
            <a:r>
              <a:rPr lang="en-US" dirty="0" smtClean="0"/>
              <a:t>LONI project</a:t>
            </a:r>
          </a:p>
          <a:p>
            <a:pPr lvl="1"/>
            <a:r>
              <a:rPr lang="en-US" dirty="0" smtClean="0"/>
              <a:t>XTK library</a:t>
            </a:r>
          </a:p>
          <a:p>
            <a:r>
              <a:rPr lang="en-US" dirty="0" smtClean="0"/>
              <a:t>Dragging</a:t>
            </a:r>
          </a:p>
          <a:p>
            <a:pPr lvl="1"/>
            <a:r>
              <a:rPr lang="en-US" dirty="0" smtClean="0"/>
              <a:t>Transformation matrix</a:t>
            </a:r>
          </a:p>
          <a:p>
            <a:pPr lvl="1"/>
            <a:r>
              <a:rPr lang="en-US" dirty="0" smtClean="0"/>
              <a:t>Camera view</a:t>
            </a:r>
          </a:p>
          <a:p>
            <a:r>
              <a:rPr lang="en-US" dirty="0" smtClean="0"/>
              <a:t>Event handling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7170" name="Picture 2" descr="C:\Users\Sherry\Pictures\CS130\Its-Challenge-Ti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852936"/>
            <a:ext cx="3542084" cy="2796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graphic programming</a:t>
            </a:r>
          </a:p>
          <a:p>
            <a:r>
              <a:rPr lang="en-US" dirty="0" smtClean="0"/>
              <a:t>UI design</a:t>
            </a:r>
          </a:p>
          <a:p>
            <a:r>
              <a:rPr lang="en-US" dirty="0" smtClean="0"/>
              <a:t>Game design</a:t>
            </a:r>
          </a:p>
          <a:p>
            <a:r>
              <a:rPr lang="en-US" dirty="0" smtClean="0"/>
              <a:t>Teamwork</a:t>
            </a:r>
          </a:p>
          <a:p>
            <a:r>
              <a:rPr lang="en-US" dirty="0" smtClean="0"/>
              <a:t>Documentation Writing</a:t>
            </a:r>
          </a:p>
          <a:p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Learned…</a:t>
            </a:r>
            <a:endParaRPr lang="en-US" dirty="0"/>
          </a:p>
        </p:txBody>
      </p:sp>
      <p:pic>
        <p:nvPicPr>
          <p:cNvPr id="8194" name="Picture 2" descr="C:\Users\Sherry\Pictures\CS130\8446.shhhhh-quiet-everyone-study-wall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852936"/>
            <a:ext cx="3605861" cy="3126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Security</a:t>
            </a:r>
          </a:p>
          <a:p>
            <a:r>
              <a:rPr lang="en-US" altLang="zh-CN" dirty="0" smtClean="0"/>
              <a:t>Sound effects</a:t>
            </a:r>
          </a:p>
          <a:p>
            <a:r>
              <a:rPr lang="en-US" altLang="zh-CN" dirty="0" smtClean="0"/>
              <a:t>Save game</a:t>
            </a:r>
          </a:p>
          <a:p>
            <a:r>
              <a:rPr lang="en-US" altLang="zh-CN" dirty="0" smtClean="0"/>
              <a:t>Scoreboard</a:t>
            </a:r>
          </a:p>
          <a:p>
            <a:r>
              <a:rPr lang="en-US" altLang="zh-CN" dirty="0" smtClean="0"/>
              <a:t>Competing with others</a:t>
            </a:r>
          </a:p>
          <a:p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15802" y="2967335"/>
            <a:ext cx="4312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you!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anatomy of brain in a fun way</a:t>
            </a:r>
          </a:p>
          <a:p>
            <a:r>
              <a:rPr lang="en-US" dirty="0" smtClean="0"/>
              <a:t>Make a free, open source alternative to similar commercial products</a:t>
            </a:r>
          </a:p>
          <a:p>
            <a:r>
              <a:rPr lang="en-US" dirty="0" smtClean="0"/>
              <a:t>Challenge ourselves!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6" name="Picture 2" descr="C:\Users\Sherry\Pictures\CS130\brai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501008"/>
            <a:ext cx="3038475" cy="227647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a playable game</a:t>
            </a:r>
          </a:p>
          <a:p>
            <a:r>
              <a:rPr lang="en-US" dirty="0" smtClean="0"/>
              <a:t>Move and combine brain pieces freely using the mouse</a:t>
            </a:r>
          </a:p>
          <a:p>
            <a:r>
              <a:rPr lang="en-US" dirty="0" smtClean="0"/>
              <a:t>Enable/Disable both visual and textual hints</a:t>
            </a:r>
          </a:p>
          <a:p>
            <a:r>
              <a:rPr lang="en-US" dirty="0" smtClean="0"/>
              <a:t>Calculate/Show score</a:t>
            </a:r>
          </a:p>
          <a:p>
            <a:r>
              <a:rPr lang="en-US" dirty="0" smtClean="0"/>
              <a:t>Select different levels</a:t>
            </a:r>
          </a:p>
          <a:p>
            <a:r>
              <a:rPr lang="en-US" dirty="0" smtClean="0"/>
              <a:t>End game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Requirements</a:t>
            </a:r>
            <a:endParaRPr lang="en-US" dirty="0"/>
          </a:p>
        </p:txBody>
      </p:sp>
      <p:pic>
        <p:nvPicPr>
          <p:cNvPr id="2050" name="Picture 2" descr="C:\Users\Sherry\Pictures\CS130\children-video-ga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645024"/>
            <a:ext cx="3068273" cy="2320873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Interaction</a:t>
            </a:r>
            <a:endParaRPr lang="zh-CN" altLang="en-US" dirty="0"/>
          </a:p>
        </p:txBody>
      </p:sp>
      <p:pic>
        <p:nvPicPr>
          <p:cNvPr id="1027" name="Picture 3" descr="C:\Users\Andy\Desktop\UM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786742" cy="43067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from the original program</a:t>
            </a:r>
          </a:p>
          <a:p>
            <a:r>
              <a:rPr lang="en-US" dirty="0" smtClean="0"/>
              <a:t>Tools 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HTML, CSS</a:t>
            </a:r>
          </a:p>
          <a:p>
            <a:pPr lvl="1"/>
            <a:r>
              <a:rPr lang="en-US" dirty="0" smtClean="0"/>
              <a:t>XTK Toolkit</a:t>
            </a:r>
            <a:br>
              <a:rPr lang="en-US" dirty="0" smtClean="0"/>
            </a:br>
            <a:r>
              <a:rPr lang="en-US" dirty="0" smtClean="0"/>
              <a:t>- The library provides the 3D rendering functionality; based on </a:t>
            </a:r>
            <a:r>
              <a:rPr lang="en-US" dirty="0" err="1" smtClean="0"/>
              <a:t>WebGL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Constraints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levels can be chosen:</a:t>
            </a:r>
          </a:p>
          <a:p>
            <a:pPr lvl="1"/>
            <a:r>
              <a:rPr lang="en-US" dirty="0" smtClean="0"/>
              <a:t>Easy: 13 pieces</a:t>
            </a:r>
          </a:p>
          <a:p>
            <a:pPr lvl="1"/>
            <a:r>
              <a:rPr lang="en-US" dirty="0" smtClean="0"/>
              <a:t>Hard: 56 pieces</a:t>
            </a:r>
          </a:p>
          <a:p>
            <a:pPr lvl="1"/>
            <a:r>
              <a:rPr lang="en-US" dirty="0" smtClean="0"/>
              <a:t>Custom: User-uploaded pieces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level has an option to show its answer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Selecting Level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Checkbox to toggle between dragging and rotation</a:t>
            </a:r>
          </a:p>
          <a:p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By clicking and dragging the mouse, rotate the scene around the center</a:t>
            </a:r>
          </a:p>
          <a:p>
            <a:r>
              <a:rPr lang="en-US" dirty="0" smtClean="0"/>
              <a:t>Dragging</a:t>
            </a:r>
          </a:p>
          <a:p>
            <a:pPr lvl="1"/>
            <a:r>
              <a:rPr lang="en-US" dirty="0" smtClean="0"/>
              <a:t>Move a selected brain piece in a 2D plane</a:t>
            </a:r>
          </a:p>
          <a:p>
            <a:r>
              <a:rPr lang="en-US" dirty="0" smtClean="0"/>
              <a:t>Combining dragging and rotation, user can move a piece to anywhere in the 3D space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– Dragging and Rotation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whether two pieces are combined</a:t>
            </a:r>
          </a:p>
          <a:p>
            <a:pPr lvl="1"/>
            <a:r>
              <a:rPr lang="en-US" dirty="0" smtClean="0"/>
              <a:t>Indicate connection by changing the combined pieces to one color</a:t>
            </a:r>
          </a:p>
          <a:p>
            <a:r>
              <a:rPr lang="en-US" dirty="0" smtClean="0"/>
              <a:t>End the game when all pieces are combined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Combining Pieces </a:t>
            </a:r>
            <a:endParaRPr lang="en-US" dirty="0"/>
          </a:p>
        </p:txBody>
      </p:sp>
      <p:pic>
        <p:nvPicPr>
          <p:cNvPr id="4098" name="Picture 2" descr="C:\Users\Sherry\Pictures\CS130\comb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429000"/>
            <a:ext cx="3795821" cy="2863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Textual hints</a:t>
            </a:r>
          </a:p>
          <a:p>
            <a:pPr lvl="1"/>
            <a:r>
              <a:rPr lang="en-US" dirty="0" smtClean="0"/>
              <a:t>Label a brain piece with its name</a:t>
            </a:r>
          </a:p>
          <a:p>
            <a:r>
              <a:rPr lang="en-US" dirty="0" smtClean="0"/>
              <a:t>Visual hint</a:t>
            </a:r>
          </a:p>
          <a:p>
            <a:pPr lvl="1"/>
            <a:r>
              <a:rPr lang="en-US" dirty="0" smtClean="0"/>
              <a:t>A transparent brain with all pieces combined</a:t>
            </a:r>
          </a:p>
          <a:p>
            <a:r>
              <a:rPr lang="en-US" dirty="0" smtClean="0"/>
              <a:t>Both can be enabled and disabled 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LONI Team 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86E-7C16-4F5B-A95F-DA14C766637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Hints</a:t>
            </a:r>
            <a:endParaRPr lang="en-US" dirty="0"/>
          </a:p>
        </p:txBody>
      </p:sp>
      <p:pic>
        <p:nvPicPr>
          <p:cNvPr id="5122" name="Picture 2" descr="C:\Users\Sherry\Pictures\CS130\hints-vis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861048"/>
            <a:ext cx="2952328" cy="2269104"/>
          </a:xfrm>
          <a:prstGeom prst="rect">
            <a:avLst/>
          </a:prstGeom>
          <a:noFill/>
        </p:spPr>
      </p:pic>
      <p:pic>
        <p:nvPicPr>
          <p:cNvPr id="5123" name="Picture 3" descr="C:\Users\Sherry\Pictures\CS130\hint-tex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861048"/>
            <a:ext cx="3096344" cy="2234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468</TotalTime>
  <Words>443</Words>
  <Application>Microsoft Office PowerPoint</Application>
  <PresentationFormat>On-screen Show (4:3)</PresentationFormat>
  <Paragraphs>152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聚合</vt:lpstr>
      <vt:lpstr>LONI Team 2 The Brain Puzzle</vt:lpstr>
      <vt:lpstr>Motivation</vt:lpstr>
      <vt:lpstr>General Requirements</vt:lpstr>
      <vt:lpstr>Design Interaction</vt:lpstr>
      <vt:lpstr>Design Constraints</vt:lpstr>
      <vt:lpstr>Design – Selecting Level</vt:lpstr>
      <vt:lpstr>Design – Dragging and Rotation</vt:lpstr>
      <vt:lpstr>Design – Combining Pieces </vt:lpstr>
      <vt:lpstr>Design - Hints</vt:lpstr>
      <vt:lpstr>Design – Piece Properties</vt:lpstr>
      <vt:lpstr>Design – End Game</vt:lpstr>
      <vt:lpstr>Workload and Timeline</vt:lpstr>
      <vt:lpstr>Challenges</vt:lpstr>
      <vt:lpstr>What We Have Learned…</vt:lpstr>
      <vt:lpstr>Future Work</vt:lpstr>
      <vt:lpstr>Slide 16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Sherry</dc:creator>
  <cp:lastModifiedBy>Andy</cp:lastModifiedBy>
  <cp:revision>55</cp:revision>
  <dcterms:created xsi:type="dcterms:W3CDTF">2012-12-05T20:27:16Z</dcterms:created>
  <dcterms:modified xsi:type="dcterms:W3CDTF">2012-12-07T02:49:02Z</dcterms:modified>
</cp:coreProperties>
</file>