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30176F-09A7-204B-8444-864BFEF0271E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0" autoAdjust="0"/>
  </p:normalViewPr>
  <p:slideViewPr>
    <p:cSldViewPr snapToGrid="0" snapToObjects="1">
      <p:cViewPr>
        <p:scale>
          <a:sx n="120" d="100"/>
          <a:sy n="120" d="100"/>
        </p:scale>
        <p:origin x="-212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2"/>
            <a:ext cx="8229600" cy="425549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468530"/>
            <a:ext cx="2133600" cy="365125"/>
          </a:xfrm>
        </p:spPr>
        <p:txBody>
          <a:bodyPr/>
          <a:lstStyle/>
          <a:p>
            <a:r>
              <a:rPr lang="fr-FR" smtClean="0"/>
              <a:t>W</a:t>
            </a:r>
            <a:r>
              <a:rPr lang="en-US" smtClean="0"/>
              <a:t>hat’s it about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2583" y="6593417"/>
            <a:ext cx="751417" cy="264583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5143" y="0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76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b="1" i="0" kern="1200">
          <a:solidFill>
            <a:schemeClr val="tx1"/>
          </a:solidFill>
          <a:latin typeface="Play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lay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l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lay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Technicality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775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3d</a:t>
            </a:r>
            <a:endParaRPr lang="fr-FR" sz="4000" dirty="0">
              <a:latin typeface="Play"/>
              <a:cs typeface="Play"/>
            </a:endParaRPr>
          </a:p>
        </p:txBody>
      </p:sp>
      <p:pic>
        <p:nvPicPr>
          <p:cNvPr id="5" name="Image 4" descr="COMP3211-Project-Block-Diagram_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7" y="1256078"/>
            <a:ext cx="7412796" cy="5034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829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VHD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VHDL.thmx</Template>
  <TotalTime>85</TotalTime>
  <Words>2</Words>
  <Application>Microsoft Macintosh PowerPoint</Application>
  <PresentationFormat>Présentation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VHDL</vt:lpstr>
      <vt:lpstr>Technicality</vt:lpstr>
      <vt:lpstr>Présentation PowerPoint</vt:lpstr>
    </vt:vector>
  </TitlesOfParts>
  <Company>Wisdom Vibes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Béraud</dc:creator>
  <cp:lastModifiedBy>Sacha Béraud</cp:lastModifiedBy>
  <cp:revision>7</cp:revision>
  <dcterms:created xsi:type="dcterms:W3CDTF">2012-04-02T06:17:52Z</dcterms:created>
  <dcterms:modified xsi:type="dcterms:W3CDTF">2012-04-02T07:43:24Z</dcterms:modified>
</cp:coreProperties>
</file>