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246-67FD-3F52-F5B8-725F8FA2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006F5-6F2A-09C8-B275-6AFC42EC5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B335-A1FE-40F9-1074-5DFF5919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A5BF-1B2E-DE2F-C235-110F081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3A79-0AD1-7BD6-F484-F4ACCB5E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090C-D47F-76E8-A7F1-7725C09C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72E68-0DE7-A329-7EC5-BD0C0F3F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232E-194D-55F8-E358-C19AFFEF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17B3-47DD-B2C6-1401-46C6B6E5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F5D5-B8A8-E4C2-0BCB-C4261D39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ED92-F6CA-E793-17E2-222DD4AA0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0BFF-2797-0276-5C2A-464DC872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600D-D5D1-575C-3418-7CAB3CE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E622-55D4-9C2C-62F6-50C2A80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D755-1555-1768-93AC-A0546908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A86-D5E1-7221-10AB-C507B16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5D68-1CC7-CA5D-E0F4-3E1FB7A74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AE5B-30B5-64CF-ADC9-F44086A9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62FF-14D1-E030-9CCA-6D7E43C2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9D18-291E-F8AA-EA7F-5E6E49FB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A2FE-4BEB-80CC-CCE9-A7518B90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1C8C-DB32-B915-F89E-CCC0BE2F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9A2-555C-50CF-3607-1BCD44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C2BF-6191-26E4-AF22-2119EC0B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508D-665A-6657-716E-1C744ACA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4C2-A5E8-E573-650E-03DB3759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451C-EEF8-2896-9FB1-77A8E06D4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A8AB-9BD7-387F-18CC-D43FAE03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551C-B748-F0D3-7127-EC160A1F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D2F7-2AEC-BBC5-3C70-9D5E90D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0477E-6361-0610-2985-29E2830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9808-3770-6FB2-D194-118311D5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3A3B-6E2E-F86D-876E-A303BF63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73778-12FE-82A7-F943-45180DB8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4A7A4-DC4E-2023-9ABD-57F372EBA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BE8F6-A557-A849-7A10-37926D0D6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7EDDB-7718-8343-200C-ECDE8DA6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1B574-B337-F648-8062-1ECCF0D6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17CA2-6802-2D0B-5844-165BFFE1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F55-D4FD-A72D-EE89-641FAD0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28C37-C96F-18CD-D3ED-6260C718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6CE8C-EF97-9B0F-1F80-A489AFE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D815D-5186-5282-7E83-60294845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FDAF-519B-51BE-2E10-A0BF0335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8451-6CF2-061D-0A3D-2E1EF2A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832A9-B9C1-13A7-968D-8F8C0F11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210B-403C-9CB3-1080-E0FDF5A8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BC3C-55CC-12B6-7657-6415049C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A61A0-B304-6A23-D777-2692AC574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FB46E-5CCC-A716-77B9-AE6AF747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E2511-15C7-65B5-DD07-164FED0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C8DB3-1E2A-04B6-25FA-F0C66029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7FD-6EA4-5924-046D-8F210090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0965F-D4EF-D8FD-431C-9C0755A99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056E-8671-616B-9DB4-2E55784B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CF88-D392-350C-A357-DA7489D8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5787-C172-A119-427C-2F7DB212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04DB-CE8D-2070-F2D9-3FB6F2F7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D852D-76BC-E0B7-6EF0-AD0D5AD1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0EC5-393B-CEAF-F571-B215CE58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AA69-C3B9-55F9-97C5-49E5D9660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2DB0-CFAC-4D98-A96D-55641D7895F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ECEB-7EA8-EE5D-F150-7D0F1182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1872-6143-CBE4-075F-E3BCDB396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6A95-553B-40BB-9237-B84C99841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42F-23A5-042E-75C9-F9BB39CCF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BD0CB-A3CA-2074-76BB-A7BE2008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F4478-80B3-576E-C782-80ADB7976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54" y="1610472"/>
            <a:ext cx="3718933" cy="2934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FA59F-65DC-BA52-6046-A4443855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32" y="1736433"/>
            <a:ext cx="3589135" cy="2808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DE75-D74C-88DB-117B-7928A086F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46" y="1736433"/>
            <a:ext cx="3840300" cy="30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33251-C750-D0BC-6152-F0B5AC1A9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662" y="259543"/>
            <a:ext cx="4611948" cy="5973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7959E-BB3E-466A-6F04-6364D0BA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32" y="367553"/>
            <a:ext cx="4614671" cy="5865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4966-3A59-9B85-DF0E-67BC44D5DF4C}"/>
              </a:ext>
            </a:extLst>
          </p:cNvPr>
          <p:cNvSpPr txBox="1"/>
          <p:nvPr/>
        </p:nvSpPr>
        <p:spPr>
          <a:xfrm>
            <a:off x="1936376" y="6300409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Infrared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96B27-D8C7-B25F-AB1D-B0217F21E482}"/>
              </a:ext>
            </a:extLst>
          </p:cNvPr>
          <p:cNvSpPr txBox="1"/>
          <p:nvPr/>
        </p:nvSpPr>
        <p:spPr>
          <a:xfrm>
            <a:off x="8328212" y="6341640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Visible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E5994-DA32-480F-AB16-43CB66A1B9ED}"/>
              </a:ext>
            </a:extLst>
          </p:cNvPr>
          <p:cNvSpPr txBox="1"/>
          <p:nvPr/>
        </p:nvSpPr>
        <p:spPr>
          <a:xfrm>
            <a:off x="5486400" y="2782669"/>
            <a:ext cx="149710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Fog16</a:t>
            </a:r>
          </a:p>
          <a:p>
            <a:pPr algn="ctr"/>
            <a:r>
              <a:rPr lang="en-US" dirty="0"/>
              <a:t>Experiment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A7927-1952-B298-8CF5-3F78CA1A225C}"/>
              </a:ext>
            </a:extLst>
          </p:cNvPr>
          <p:cNvSpPr/>
          <p:nvPr/>
        </p:nvSpPr>
        <p:spPr>
          <a:xfrm>
            <a:off x="2671482" y="259543"/>
            <a:ext cx="1380565" cy="572888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52C9CD-A098-3F65-2BAC-17312E5EF84E}"/>
              </a:ext>
            </a:extLst>
          </p:cNvPr>
          <p:cNvSpPr/>
          <p:nvPr/>
        </p:nvSpPr>
        <p:spPr>
          <a:xfrm>
            <a:off x="8672022" y="381987"/>
            <a:ext cx="1380565" cy="5728881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A55CA3-55DD-9604-31F3-259648E80D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83" y="687771"/>
            <a:ext cx="4206176" cy="3364941"/>
          </a:xfrm>
          <a:prstGeom prst="rect">
            <a:avLst/>
          </a:prstGeom>
        </p:spPr>
      </p:pic>
      <p:pic>
        <p:nvPicPr>
          <p:cNvPr id="9" name="Picture 8" descr="A picture containing outdoor object, fireworks, outdoor, red&#10;&#10;Description automatically generated">
            <a:extLst>
              <a:ext uri="{FF2B5EF4-FFF2-40B4-BE49-F238E27FC236}">
                <a16:creationId xmlns:a16="http://schemas.microsoft.com/office/drawing/2014/main" id="{2190C9CB-0D0A-7A22-12AC-594E3877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569" y="533819"/>
            <a:ext cx="4206176" cy="3518893"/>
          </a:xfrm>
          <a:prstGeom prst="rect">
            <a:avLst/>
          </a:prstGeom>
        </p:spPr>
      </p:pic>
      <p:pic>
        <p:nvPicPr>
          <p:cNvPr id="12" name="Picture 11" descr="A picture containing outdoor object, fireworks, outdoor, red&#10;&#10;Description automatically generated">
            <a:extLst>
              <a:ext uri="{FF2B5EF4-FFF2-40B4-BE49-F238E27FC236}">
                <a16:creationId xmlns:a16="http://schemas.microsoft.com/office/drawing/2014/main" id="{36DF0738-3F65-7539-5D15-58DC3BB0F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5" b="-1"/>
          <a:stretch/>
        </p:blipFill>
        <p:spPr>
          <a:xfrm>
            <a:off x="3833607" y="533819"/>
            <a:ext cx="4206176" cy="351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Andy</dc:creator>
  <cp:lastModifiedBy>Hsu, Andy</cp:lastModifiedBy>
  <cp:revision>1</cp:revision>
  <dcterms:created xsi:type="dcterms:W3CDTF">2023-03-08T18:30:33Z</dcterms:created>
  <dcterms:modified xsi:type="dcterms:W3CDTF">2023-03-08T22:16:57Z</dcterms:modified>
</cp:coreProperties>
</file>