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DA0D5-1E31-40FD-AAC6-8727020E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DC9B19-8F69-4AA7-BF70-009700EF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8F83D-5F93-4CEA-9230-7A86D73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2DB381-2187-480F-B411-48641EAD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757966-2C1B-4953-BED3-EBD6C1B7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3E128-67B1-4585-8013-E8781A87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2EA3DE-41B9-4062-8071-A6500CD19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095A4-FE35-4544-8E75-4D3D6FD4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149639-665F-4290-9B37-37A0C738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CACA0B-BC75-410D-B1DC-C8FB128B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05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FAD392-4D2F-4566-BF9B-A8197CBC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B428CF-5743-4267-BC67-03D346AC7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BB446-0581-411F-B28B-67265031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3EC14-F2DF-4517-BD00-4A33E509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2E158-2416-4D83-B6BA-CBE0C1C2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62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FA044-A8A5-4951-8313-F94E86F2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83CE9-30D7-4382-A02E-CBF4E983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F61868-A944-4577-A163-5B0CE15D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7AFFA-68C0-48C3-A207-54F21870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ECA1D6-D89F-45DA-84CD-CCB810AB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0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97A75-55CF-4D38-9A3E-F332639F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805253-D82A-48B5-B041-E9B99FA5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58E06-6273-4A89-A4FF-4C68832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A7FB56-151F-4666-82E3-6BE05D91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2E85B2-2BB1-4F4E-AE08-C38D5F93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6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A6B1A-EF02-4B6B-9E70-03A5131C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147B2-D9FB-4878-9659-A4B59D86D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A0A970-B3E9-448F-A3C4-4BC734D5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41FC1C-DB34-4995-A4F7-5E12800C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46BA11-DA40-4B9B-AC46-076D41A8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1E4394-FB36-4F0F-8126-F0C3A7B2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45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F967E-DFB4-471C-84DA-DD5710CC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05972A-E5E5-43AB-8429-B5B15B8E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701FDA-7A30-45D9-9139-91F34789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704999-0B66-400B-B18D-E6AE17D7C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E9C6BD-7619-4526-9304-3E664C345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D36E83A-892F-40A9-8374-0A409AB8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277ED6-4007-42BC-AE33-1D703107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440686-C6A3-43DE-8537-590676B4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9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B21D4-E834-4BB5-9209-E3C5DD7B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3CDB31-5918-4813-8E4B-F482853C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0732F9-7CA1-4550-AF49-EB585059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BAA111-DFE4-4C9B-ABEC-25D1AB08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5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990C79-5CB4-4C3B-8BD3-7A7156FB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92B538-091D-4AC3-AE34-308E6118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D6C43F-AAFE-4CB2-A209-16485834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81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FE12E-9AC1-44EA-BEE6-4DD286CF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35D6C7-ACE9-4CA8-946C-5EF4ABB7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0BD286-9FAE-4AA2-BE76-28852E892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D7B3F9-137C-46F4-AEEF-DBA7F98A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9BC10B-FDF7-4C81-B84D-488FB58F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21ABF-E1CF-4B55-B9A8-FF407AAF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4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56940-D8A3-4681-8884-56CDEAA0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C03620-5B25-4256-A466-0DC6CF6E5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703F64-F609-4494-9CF3-39583705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40CFE4-5FC1-4DE6-A03B-94585811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0648C0-F473-4B90-8987-CED7D86C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9AC095-A911-490B-9628-24800096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63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9CE1BB-9736-44AB-A401-0E563687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6E66F6-9406-4B67-80B0-B6FFE71A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E3ED14-94FB-4EB9-B37D-1A0DE84E9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D477-9793-4683-B7F8-49DC42CA3C0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269DB-4114-413A-B088-E5EE80829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D46974-FE76-4763-B0C6-A12648AF7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5CDA-179F-40AE-9D89-CC032B390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43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9D3797B-050C-4A78-8304-0FDBF508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77" y="524715"/>
            <a:ext cx="1569771" cy="23290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1E4A469-2482-4421-A2AB-490FDAA11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77" y="2853789"/>
            <a:ext cx="1568725" cy="23290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F23AC45-9501-4A8B-BFAA-37A635502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31" y="5182863"/>
            <a:ext cx="1568726" cy="142982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54661FC-E90E-42A8-AABB-CD41B4611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11" y="595619"/>
            <a:ext cx="2677803" cy="285543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A0CA717-96AD-4AC4-BDEA-EF23B9EC5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23" y="3451049"/>
            <a:ext cx="2670791" cy="166882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C227250-C609-4D21-8399-9F55633AB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12" y="595619"/>
            <a:ext cx="3663031" cy="4018326"/>
          </a:xfrm>
          <a:prstGeom prst="rect">
            <a:avLst/>
          </a:prstGeom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0244969-1008-492B-B15E-7FA255EE1BCF}"/>
              </a:ext>
            </a:extLst>
          </p:cNvPr>
          <p:cNvCxnSpPr>
            <a:cxnSpLocks/>
          </p:cNvCxnSpPr>
          <p:nvPr/>
        </p:nvCxnSpPr>
        <p:spPr>
          <a:xfrm>
            <a:off x="3363985" y="385894"/>
            <a:ext cx="0" cy="520117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DB76938-7CA8-4B3E-90E4-8FD29B46DD0B}"/>
              </a:ext>
            </a:extLst>
          </p:cNvPr>
          <p:cNvCxnSpPr>
            <a:cxnSpLocks/>
          </p:cNvCxnSpPr>
          <p:nvPr/>
        </p:nvCxnSpPr>
        <p:spPr>
          <a:xfrm>
            <a:off x="6846815" y="385894"/>
            <a:ext cx="0" cy="520117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43F46EB-EFD9-4622-BD97-674275888ABE}"/>
              </a:ext>
            </a:extLst>
          </p:cNvPr>
          <p:cNvSpPr txBox="1"/>
          <p:nvPr/>
        </p:nvSpPr>
        <p:spPr>
          <a:xfrm>
            <a:off x="3269660" y="5738070"/>
            <a:ext cx="114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576 PX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D05EABF-3C0E-4D8A-AEA4-1E53229F5393}"/>
              </a:ext>
            </a:extLst>
          </p:cNvPr>
          <p:cNvSpPr txBox="1"/>
          <p:nvPr/>
        </p:nvSpPr>
        <p:spPr>
          <a:xfrm>
            <a:off x="6846815" y="5738070"/>
            <a:ext cx="114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992 PX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E8F66BD-8C2B-4880-9AE5-154B4F0591F9}"/>
              </a:ext>
            </a:extLst>
          </p:cNvPr>
          <p:cNvSpPr txBox="1"/>
          <p:nvPr/>
        </p:nvSpPr>
        <p:spPr>
          <a:xfrm>
            <a:off x="8937910" y="5253767"/>
            <a:ext cx="114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1024 PX</a:t>
            </a:r>
            <a:endParaRPr lang="zh-TW" altLang="en-US" dirty="0"/>
          </a:p>
        </p:txBody>
      </p:sp>
      <p:sp>
        <p:nvSpPr>
          <p:cNvPr id="29" name="左大括弧 28">
            <a:extLst>
              <a:ext uri="{FF2B5EF4-FFF2-40B4-BE49-F238E27FC236}">
                <a16:creationId xmlns:a16="http://schemas.microsoft.com/office/drawing/2014/main" id="{19CC3FE2-2A45-4600-A017-7CB2F1F94D2E}"/>
              </a:ext>
            </a:extLst>
          </p:cNvPr>
          <p:cNvSpPr/>
          <p:nvPr/>
        </p:nvSpPr>
        <p:spPr>
          <a:xfrm rot="5400000">
            <a:off x="9238301" y="-1209787"/>
            <a:ext cx="277642" cy="3191361"/>
          </a:xfrm>
          <a:prstGeom prst="leftBrace">
            <a:avLst>
              <a:gd name="adj1" fmla="val 98436"/>
              <a:gd name="adj2" fmla="val 49730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左大括弧 29">
            <a:extLst>
              <a:ext uri="{FF2B5EF4-FFF2-40B4-BE49-F238E27FC236}">
                <a16:creationId xmlns:a16="http://schemas.microsoft.com/office/drawing/2014/main" id="{01E9346C-B698-4310-9F97-5D4FA9017424}"/>
              </a:ext>
            </a:extLst>
          </p:cNvPr>
          <p:cNvSpPr/>
          <p:nvPr/>
        </p:nvSpPr>
        <p:spPr>
          <a:xfrm rot="16200000">
            <a:off x="9238301" y="3169266"/>
            <a:ext cx="277642" cy="3191361"/>
          </a:xfrm>
          <a:prstGeom prst="leftBrace">
            <a:avLst>
              <a:gd name="adj1" fmla="val 98436"/>
              <a:gd name="adj2" fmla="val 49730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69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2021-03-21T06:28:43Z</dcterms:created>
  <dcterms:modified xsi:type="dcterms:W3CDTF">2021-03-21T06:38:46Z</dcterms:modified>
</cp:coreProperties>
</file>