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20906-C052-9EE1-1C59-27530EA0E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E034E-B933-0725-AA99-43059D39E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BB0BA-D676-CEA8-EB57-FC6C83FC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47D9-4403-44B5-B18B-ED1AB34411E7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A8FE5-270C-BF01-45CE-49205C30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3074A-9A99-5080-BA88-E38FE49C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ACF-2849-4A1B-8564-45353D2EA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1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2A23-6A67-CFBE-38EC-8721EEC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CBF749-CC9F-287A-DEE9-9D1176848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2B14D-0F37-743B-ADC9-DDBB676D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47D9-4403-44B5-B18B-ED1AB34411E7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73F11-1D7B-1CD5-9951-58CF0BC6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D3E98-9BB3-61A7-021F-BDAE7D9E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ACF-2849-4A1B-8564-45353D2EA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5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D8998A-F121-F7E9-22B0-7A3E43DED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4C053-3288-3E6C-00AF-D74259649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163EF-A6E2-6B21-F5CF-6973E4AF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47D9-4403-44B5-B18B-ED1AB34411E7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7119D-D762-8CE7-2EB1-F47152ED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368B8-806A-DFAE-202D-C835A4F2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ACF-2849-4A1B-8564-45353D2EA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7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1BDB7-C055-DFAD-6F11-F5929F97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2F2AA-FCA3-7040-89C4-FB27EDB46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90A29-E2B8-6D5E-0AAC-B1068CF8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47D9-4403-44B5-B18B-ED1AB34411E7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D204C-BE78-AD58-83FF-73BB6160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D7973-78D2-2D63-802F-7496830D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ACF-2849-4A1B-8564-45353D2EA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56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F376F-58BF-4880-326A-59AF7D27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EEEA89-B7CD-421F-1418-F3BBEC7E8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58011-E29E-602B-1EA3-8AD9C457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47D9-4403-44B5-B18B-ED1AB34411E7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8BDC6-5492-5843-F71B-2C8DA1E3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641D5-F41B-3A19-3DC7-C81C3F51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ACF-2849-4A1B-8564-45353D2EA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8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5FB14-9983-87DA-1980-FD6352FA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1F5D3-CF1C-B509-5C87-D4F2E1923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CE4BF-7585-A987-09DB-EF70D4B2D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B4EF63-52D3-579C-2E93-BAB906A5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47D9-4403-44B5-B18B-ED1AB34411E7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55A8B-E15A-1C06-1FB7-1476887A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3A8A2-BE5B-248C-2001-2855EAD6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ACF-2849-4A1B-8564-45353D2EA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6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D1544-2CEA-0754-46ED-8D7A2B76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9F3E2-6CAD-606E-1026-C8F71D85D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12DBB-5A90-0C0E-F26A-81ABE8722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AEBE99-C2B0-798E-CF78-3D4D71773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FE845E-0412-FD8C-23F6-AF8B69ECD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00F59F-9148-CD17-AB09-9E4316D7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47D9-4403-44B5-B18B-ED1AB34411E7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52673B-9907-2E3F-400F-4D38FF51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84D31F-2C86-6552-084A-452DA396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ACF-2849-4A1B-8564-45353D2EA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8CC18-E32B-1684-56E6-F2E5B7A8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ABED4A-5CB9-D74A-26ED-A7E2EED6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47D9-4403-44B5-B18B-ED1AB34411E7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806E64-8005-A706-A187-0A23C84D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88A356-3EDF-E7AA-5F94-DD9F6B21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ACF-2849-4A1B-8564-45353D2EA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6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23A058-08D1-FB1E-8BEC-06F833A6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47D9-4403-44B5-B18B-ED1AB34411E7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843766-BF3A-E56F-7A32-F5BEC9DD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F7582B-CD66-8D22-F5E3-C45F7DB4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ACF-2849-4A1B-8564-45353D2EA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7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D7791-31D9-0D02-7984-E1446A99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19476-B17B-456E-8F1B-EC20D6D4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07B0C-AB01-0A02-B67C-CACDA8B98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C19E4-4CED-B27C-1BED-A92FE642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47D9-4403-44B5-B18B-ED1AB34411E7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44C43-68A9-29A4-07F3-7EF9D887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AABC86-B2D7-6409-08A9-6A0ECB1C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ACF-2849-4A1B-8564-45353D2EA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9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648DC-C7EC-DCED-978D-9BA50DDD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65A2D1-08E0-86C9-92D8-34A8F0A2B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C3700C-37B2-C281-F80F-8A7242E15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879FC-A6E8-06F6-0CA2-3FD99B21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47D9-4403-44B5-B18B-ED1AB34411E7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09B39-3431-0799-49AE-2E53466A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79E8A-2E41-BBAC-2B9B-E706F15C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ACF-2849-4A1B-8564-45353D2EA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4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9EE9C3-CA31-5F8F-2A63-5BE085E6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942D3-04D5-4F9D-ED36-5E3CAFAE9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7FC31-36F3-0F17-9540-9A4BEF435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647D9-4403-44B5-B18B-ED1AB34411E7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6349B-F654-E04A-6581-B57D5402F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1EF7E-849B-4EEA-8B53-C1578531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C1ACF-2849-4A1B-8564-45353D2EA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27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3CF102D2-84D5-1745-A077-7D30ADC00A37}"/>
              </a:ext>
            </a:extLst>
          </p:cNvPr>
          <p:cNvSpPr/>
          <p:nvPr/>
        </p:nvSpPr>
        <p:spPr>
          <a:xfrm rot="10800000">
            <a:off x="3764691" y="1012376"/>
            <a:ext cx="5346359" cy="2945906"/>
          </a:xfrm>
          <a:prstGeom prst="cube">
            <a:avLst>
              <a:gd name="adj" fmla="val 421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638A69-4DCE-39ED-9B01-4FAB5501B1D9}"/>
              </a:ext>
            </a:extLst>
          </p:cNvPr>
          <p:cNvSpPr/>
          <p:nvPr/>
        </p:nvSpPr>
        <p:spPr>
          <a:xfrm>
            <a:off x="518984" y="115330"/>
            <a:ext cx="11475308" cy="568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9814B-306B-233D-2184-1BD92FC27394}"/>
              </a:ext>
            </a:extLst>
          </p:cNvPr>
          <p:cNvSpPr/>
          <p:nvPr/>
        </p:nvSpPr>
        <p:spPr>
          <a:xfrm>
            <a:off x="2430162" y="4164227"/>
            <a:ext cx="8377882" cy="257844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D7CF5F48-A6CE-74E3-E2BF-359639E47897}"/>
              </a:ext>
            </a:extLst>
          </p:cNvPr>
          <p:cNvSpPr/>
          <p:nvPr/>
        </p:nvSpPr>
        <p:spPr>
          <a:xfrm>
            <a:off x="259493" y="4164226"/>
            <a:ext cx="2170667" cy="5684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인벤토리</a:t>
            </a:r>
          </a:p>
        </p:txBody>
      </p:sp>
      <p:sp>
        <p:nvSpPr>
          <p:cNvPr id="8" name="직사각형 7">
            <a:hlinkClick r:id="rId3" action="ppaction://hlinksldjump"/>
            <a:extLst>
              <a:ext uri="{FF2B5EF4-FFF2-40B4-BE49-F238E27FC236}">
                <a16:creationId xmlns:a16="http://schemas.microsoft.com/office/drawing/2014/main" id="{BE47DC27-2FCF-FDD6-54D9-9EB763D292F3}"/>
              </a:ext>
            </a:extLst>
          </p:cNvPr>
          <p:cNvSpPr/>
          <p:nvPr/>
        </p:nvSpPr>
        <p:spPr>
          <a:xfrm>
            <a:off x="518984" y="4885037"/>
            <a:ext cx="1911176" cy="56841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상점</a:t>
            </a:r>
          </a:p>
        </p:txBody>
      </p:sp>
      <p:sp>
        <p:nvSpPr>
          <p:cNvPr id="9" name="직사각형 8">
            <a:hlinkClick r:id="rId4" action="ppaction://hlinksldjump"/>
            <a:extLst>
              <a:ext uri="{FF2B5EF4-FFF2-40B4-BE49-F238E27FC236}">
                <a16:creationId xmlns:a16="http://schemas.microsoft.com/office/drawing/2014/main" id="{B38B79E0-24CC-D8CC-AB07-FAE18110B809}"/>
              </a:ext>
            </a:extLst>
          </p:cNvPr>
          <p:cNvSpPr/>
          <p:nvPr/>
        </p:nvSpPr>
        <p:spPr>
          <a:xfrm>
            <a:off x="518984" y="5626442"/>
            <a:ext cx="1911176" cy="56841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템플릿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8FE3C3-F696-9286-2900-BA18B233E097}"/>
              </a:ext>
            </a:extLst>
          </p:cNvPr>
          <p:cNvSpPr/>
          <p:nvPr/>
        </p:nvSpPr>
        <p:spPr>
          <a:xfrm>
            <a:off x="11401168" y="850557"/>
            <a:ext cx="593124" cy="5892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잘린 한쪽 모서리 12">
            <a:extLst>
              <a:ext uri="{FF2B5EF4-FFF2-40B4-BE49-F238E27FC236}">
                <a16:creationId xmlns:a16="http://schemas.microsoft.com/office/drawing/2014/main" id="{FF00A2F6-83FD-F8AA-867F-31A48E50FB81}"/>
              </a:ext>
            </a:extLst>
          </p:cNvPr>
          <p:cNvSpPr/>
          <p:nvPr/>
        </p:nvSpPr>
        <p:spPr>
          <a:xfrm>
            <a:off x="2817341" y="4448431"/>
            <a:ext cx="1968839" cy="436606"/>
          </a:xfrm>
          <a:prstGeom prst="snip1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662A8B-5BD2-2A7E-2ACC-1E1DBCA2160F}"/>
              </a:ext>
            </a:extLst>
          </p:cNvPr>
          <p:cNvSpPr/>
          <p:nvPr/>
        </p:nvSpPr>
        <p:spPr>
          <a:xfrm>
            <a:off x="2817339" y="4885037"/>
            <a:ext cx="7636475" cy="14416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잘린 한쪽 모서리 14">
            <a:extLst>
              <a:ext uri="{FF2B5EF4-FFF2-40B4-BE49-F238E27FC236}">
                <a16:creationId xmlns:a16="http://schemas.microsoft.com/office/drawing/2014/main" id="{0B49898B-CAB1-6F23-B6F0-2A72ED4122BC}"/>
              </a:ext>
            </a:extLst>
          </p:cNvPr>
          <p:cNvSpPr/>
          <p:nvPr/>
        </p:nvSpPr>
        <p:spPr>
          <a:xfrm>
            <a:off x="3406344" y="4448431"/>
            <a:ext cx="1968839" cy="43660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한쪽 모서리 15">
            <a:extLst>
              <a:ext uri="{FF2B5EF4-FFF2-40B4-BE49-F238E27FC236}">
                <a16:creationId xmlns:a16="http://schemas.microsoft.com/office/drawing/2014/main" id="{989ACFFA-34D4-C58E-6510-0DD3E52ACC3E}"/>
              </a:ext>
            </a:extLst>
          </p:cNvPr>
          <p:cNvSpPr/>
          <p:nvPr/>
        </p:nvSpPr>
        <p:spPr>
          <a:xfrm>
            <a:off x="3921209" y="4448431"/>
            <a:ext cx="1968839" cy="436606"/>
          </a:xfrm>
          <a:prstGeom prst="snip1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164B2F-96F9-DCF8-AF9E-C321B11D1DD9}"/>
              </a:ext>
            </a:extLst>
          </p:cNvPr>
          <p:cNvSpPr/>
          <p:nvPr/>
        </p:nvSpPr>
        <p:spPr>
          <a:xfrm>
            <a:off x="3048000" y="5169242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BC3845-5C7F-9ABB-7AF3-459CD1AC6121}"/>
              </a:ext>
            </a:extLst>
          </p:cNvPr>
          <p:cNvSpPr/>
          <p:nvPr/>
        </p:nvSpPr>
        <p:spPr>
          <a:xfrm>
            <a:off x="3830594" y="5189837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AEBBE4-AD4A-9994-FF4A-8AF26C5E086A}"/>
              </a:ext>
            </a:extLst>
          </p:cNvPr>
          <p:cNvSpPr/>
          <p:nvPr/>
        </p:nvSpPr>
        <p:spPr>
          <a:xfrm>
            <a:off x="4662617" y="5189837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A808D-1C38-AED4-2552-D6348C42D50F}"/>
              </a:ext>
            </a:extLst>
          </p:cNvPr>
          <p:cNvSpPr/>
          <p:nvPr/>
        </p:nvSpPr>
        <p:spPr>
          <a:xfrm>
            <a:off x="5486398" y="5193954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2F8981-593C-A580-74B4-AF09D8DEF8F3}"/>
              </a:ext>
            </a:extLst>
          </p:cNvPr>
          <p:cNvSpPr/>
          <p:nvPr/>
        </p:nvSpPr>
        <p:spPr>
          <a:xfrm>
            <a:off x="6256638" y="5189837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918A9E-1119-4257-B677-390CA0F97BAD}"/>
              </a:ext>
            </a:extLst>
          </p:cNvPr>
          <p:cNvSpPr/>
          <p:nvPr/>
        </p:nvSpPr>
        <p:spPr>
          <a:xfrm>
            <a:off x="7076298" y="5189837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59CB9B-6FDA-AD44-8D19-C59365640395}"/>
              </a:ext>
            </a:extLst>
          </p:cNvPr>
          <p:cNvSpPr/>
          <p:nvPr/>
        </p:nvSpPr>
        <p:spPr>
          <a:xfrm>
            <a:off x="3048000" y="5737653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B79431-059D-619B-DC69-AADAB2C2B7DA}"/>
              </a:ext>
            </a:extLst>
          </p:cNvPr>
          <p:cNvSpPr/>
          <p:nvPr/>
        </p:nvSpPr>
        <p:spPr>
          <a:xfrm>
            <a:off x="3830594" y="5758248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1A718E-6E9A-FDC6-2BA1-0B2662DFFE8F}"/>
              </a:ext>
            </a:extLst>
          </p:cNvPr>
          <p:cNvSpPr/>
          <p:nvPr/>
        </p:nvSpPr>
        <p:spPr>
          <a:xfrm>
            <a:off x="4662617" y="5758248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2EBC90-F4C8-2599-AF17-CB2269A9D5F4}"/>
              </a:ext>
            </a:extLst>
          </p:cNvPr>
          <p:cNvSpPr/>
          <p:nvPr/>
        </p:nvSpPr>
        <p:spPr>
          <a:xfrm>
            <a:off x="5486398" y="5762365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0BAD0E-1AF0-5C36-B6EE-B1B44F14C475}"/>
              </a:ext>
            </a:extLst>
          </p:cNvPr>
          <p:cNvSpPr/>
          <p:nvPr/>
        </p:nvSpPr>
        <p:spPr>
          <a:xfrm>
            <a:off x="6256638" y="5758248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2B8C37-B45E-E31E-C55E-80467E239A6C}"/>
              </a:ext>
            </a:extLst>
          </p:cNvPr>
          <p:cNvSpPr/>
          <p:nvPr/>
        </p:nvSpPr>
        <p:spPr>
          <a:xfrm>
            <a:off x="7076298" y="5758248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D7C413-580D-495B-77C6-990E740BD575}"/>
              </a:ext>
            </a:extLst>
          </p:cNvPr>
          <p:cNvSpPr/>
          <p:nvPr/>
        </p:nvSpPr>
        <p:spPr>
          <a:xfrm>
            <a:off x="7821827" y="5193954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0569E5-8794-E861-6EB0-B167AF6D0A03}"/>
              </a:ext>
            </a:extLst>
          </p:cNvPr>
          <p:cNvSpPr/>
          <p:nvPr/>
        </p:nvSpPr>
        <p:spPr>
          <a:xfrm>
            <a:off x="8592067" y="5189837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BC7F2C7-F705-3335-BDDF-C67E8C560D8E}"/>
              </a:ext>
            </a:extLst>
          </p:cNvPr>
          <p:cNvSpPr/>
          <p:nvPr/>
        </p:nvSpPr>
        <p:spPr>
          <a:xfrm>
            <a:off x="9411727" y="5189837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82A987-4488-DB54-3F23-72C61164D0CF}"/>
              </a:ext>
            </a:extLst>
          </p:cNvPr>
          <p:cNvSpPr/>
          <p:nvPr/>
        </p:nvSpPr>
        <p:spPr>
          <a:xfrm>
            <a:off x="7821827" y="5762365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A8D416-2C04-ABC0-4BF4-BDB2FE92B9D6}"/>
              </a:ext>
            </a:extLst>
          </p:cNvPr>
          <p:cNvSpPr/>
          <p:nvPr/>
        </p:nvSpPr>
        <p:spPr>
          <a:xfrm>
            <a:off x="8592067" y="5758248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3819B7-A52F-212C-AB13-FC1DE7985FDB}"/>
              </a:ext>
            </a:extLst>
          </p:cNvPr>
          <p:cNvSpPr/>
          <p:nvPr/>
        </p:nvSpPr>
        <p:spPr>
          <a:xfrm>
            <a:off x="9411727" y="5758248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542B7D-E0F3-A5D9-B8F5-DCC8ACD49769}"/>
              </a:ext>
            </a:extLst>
          </p:cNvPr>
          <p:cNvSpPr/>
          <p:nvPr/>
        </p:nvSpPr>
        <p:spPr>
          <a:xfrm>
            <a:off x="10151070" y="5016843"/>
            <a:ext cx="249196" cy="11780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FA4A85D-DF9B-3BA4-DAC5-18211C7B4170}"/>
              </a:ext>
            </a:extLst>
          </p:cNvPr>
          <p:cNvSpPr/>
          <p:nvPr/>
        </p:nvSpPr>
        <p:spPr>
          <a:xfrm>
            <a:off x="700214" y="236840"/>
            <a:ext cx="1079159" cy="32539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7D4412-4444-62A9-DDAA-9CA1B524892A}"/>
              </a:ext>
            </a:extLst>
          </p:cNvPr>
          <p:cNvSpPr/>
          <p:nvPr/>
        </p:nvSpPr>
        <p:spPr>
          <a:xfrm>
            <a:off x="1968841" y="250231"/>
            <a:ext cx="1079159" cy="32539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7BB50A5-7B77-677A-04C8-9AE1E2AE5789}"/>
              </a:ext>
            </a:extLst>
          </p:cNvPr>
          <p:cNvSpPr/>
          <p:nvPr/>
        </p:nvSpPr>
        <p:spPr>
          <a:xfrm>
            <a:off x="4431956" y="258472"/>
            <a:ext cx="1079159" cy="32539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48A550D-C851-69E7-BC7C-CB963EC98C18}"/>
              </a:ext>
            </a:extLst>
          </p:cNvPr>
          <p:cNvSpPr/>
          <p:nvPr/>
        </p:nvSpPr>
        <p:spPr>
          <a:xfrm>
            <a:off x="3225111" y="244061"/>
            <a:ext cx="1079159" cy="32539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6" name="실행 단추: 홈으로 이동 4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0F9236A-C9D9-6EF6-D2C8-3861246C19B0}"/>
              </a:ext>
            </a:extLst>
          </p:cNvPr>
          <p:cNvSpPr/>
          <p:nvPr/>
        </p:nvSpPr>
        <p:spPr>
          <a:xfrm>
            <a:off x="10987213" y="5815911"/>
            <a:ext cx="908225" cy="794950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실행 단추: 홈으로 이동 4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89CE23F-A7A6-7BC3-1A30-CDB5E137B23D}"/>
              </a:ext>
            </a:extLst>
          </p:cNvPr>
          <p:cNvSpPr/>
          <p:nvPr/>
        </p:nvSpPr>
        <p:spPr>
          <a:xfrm>
            <a:off x="10968666" y="4907689"/>
            <a:ext cx="908225" cy="794950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실행 단추: 홈으로 이동 4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6EC1D59-5A39-8FB9-09D8-C2FC64B24BBC}"/>
              </a:ext>
            </a:extLst>
          </p:cNvPr>
          <p:cNvSpPr/>
          <p:nvPr/>
        </p:nvSpPr>
        <p:spPr>
          <a:xfrm>
            <a:off x="10968665" y="3999467"/>
            <a:ext cx="908225" cy="794950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실행 단추: 홈으로 이동 4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F72F55C-6049-FFAE-5EAB-D2D16832B1D0}"/>
              </a:ext>
            </a:extLst>
          </p:cNvPr>
          <p:cNvSpPr/>
          <p:nvPr/>
        </p:nvSpPr>
        <p:spPr>
          <a:xfrm>
            <a:off x="10947055" y="3066529"/>
            <a:ext cx="908225" cy="794950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다리꼴 49">
            <a:extLst>
              <a:ext uri="{FF2B5EF4-FFF2-40B4-BE49-F238E27FC236}">
                <a16:creationId xmlns:a16="http://schemas.microsoft.com/office/drawing/2014/main" id="{4D712997-52C7-55C3-1F14-67283BC05264}"/>
              </a:ext>
            </a:extLst>
          </p:cNvPr>
          <p:cNvSpPr/>
          <p:nvPr/>
        </p:nvSpPr>
        <p:spPr>
          <a:xfrm>
            <a:off x="6186616" y="2331314"/>
            <a:ext cx="1021492" cy="1097686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왼쪽 50">
            <a:extLst>
              <a:ext uri="{FF2B5EF4-FFF2-40B4-BE49-F238E27FC236}">
                <a16:creationId xmlns:a16="http://schemas.microsoft.com/office/drawing/2014/main" id="{08147FD7-FF2D-F456-5398-929B3F20811E}"/>
              </a:ext>
            </a:extLst>
          </p:cNvPr>
          <p:cNvSpPr/>
          <p:nvPr/>
        </p:nvSpPr>
        <p:spPr>
          <a:xfrm rot="2780740">
            <a:off x="6877221" y="3258604"/>
            <a:ext cx="661772" cy="430068"/>
          </a:xfrm>
          <a:prstGeom prst="leftArrow">
            <a:avLst>
              <a:gd name="adj1" fmla="val 29425"/>
              <a:gd name="adj2" fmla="val 1132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006800D-36C1-CC16-84D4-6AC459A52758}"/>
              </a:ext>
            </a:extLst>
          </p:cNvPr>
          <p:cNvSpPr/>
          <p:nvPr/>
        </p:nvSpPr>
        <p:spPr>
          <a:xfrm>
            <a:off x="6807987" y="3044888"/>
            <a:ext cx="394745" cy="3947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3D8EE46-86FE-4D6A-BE51-A4BA039085B6}"/>
              </a:ext>
            </a:extLst>
          </p:cNvPr>
          <p:cNvSpPr/>
          <p:nvPr/>
        </p:nvSpPr>
        <p:spPr>
          <a:xfrm>
            <a:off x="6878618" y="3120464"/>
            <a:ext cx="229271" cy="2292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말풍선: 모서리가 둥근 사각형 55">
            <a:extLst>
              <a:ext uri="{FF2B5EF4-FFF2-40B4-BE49-F238E27FC236}">
                <a16:creationId xmlns:a16="http://schemas.microsoft.com/office/drawing/2014/main" id="{E4F21F64-906A-A14A-8D82-589C16B8C569}"/>
              </a:ext>
            </a:extLst>
          </p:cNvPr>
          <p:cNvSpPr/>
          <p:nvPr/>
        </p:nvSpPr>
        <p:spPr>
          <a:xfrm>
            <a:off x="7521748" y="496327"/>
            <a:ext cx="1763931" cy="2685537"/>
          </a:xfrm>
          <a:prstGeom prst="wedgeRoundRectCallout">
            <a:avLst>
              <a:gd name="adj1" fmla="val -76492"/>
              <a:gd name="adj2" fmla="val 5265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67511D5-50B0-3F6D-7D03-693DC46E4C5C}"/>
              </a:ext>
            </a:extLst>
          </p:cNvPr>
          <p:cNvSpPr/>
          <p:nvPr/>
        </p:nvSpPr>
        <p:spPr>
          <a:xfrm>
            <a:off x="7662221" y="782595"/>
            <a:ext cx="1403618" cy="2034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0CB795-CB4D-C821-89BB-60CC4DE7BA9F}"/>
              </a:ext>
            </a:extLst>
          </p:cNvPr>
          <p:cNvSpPr/>
          <p:nvPr/>
        </p:nvSpPr>
        <p:spPr>
          <a:xfrm>
            <a:off x="5601954" y="1937952"/>
            <a:ext cx="1699954" cy="305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1D309A7-BDAB-96E8-E983-C0B799811462}"/>
              </a:ext>
            </a:extLst>
          </p:cNvPr>
          <p:cNvSpPr/>
          <p:nvPr/>
        </p:nvSpPr>
        <p:spPr>
          <a:xfrm>
            <a:off x="5685133" y="1937952"/>
            <a:ext cx="501483" cy="210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회전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1F5256F-480C-B243-B2F8-E8DF72DFB829}"/>
              </a:ext>
            </a:extLst>
          </p:cNvPr>
          <p:cNvSpPr/>
          <p:nvPr/>
        </p:nvSpPr>
        <p:spPr>
          <a:xfrm>
            <a:off x="6242219" y="1950308"/>
            <a:ext cx="501483" cy="210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공유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B30C32-AAE5-33D1-0916-4B8A1D93D734}"/>
              </a:ext>
            </a:extLst>
          </p:cNvPr>
          <p:cNvSpPr/>
          <p:nvPr/>
        </p:nvSpPr>
        <p:spPr>
          <a:xfrm>
            <a:off x="6790034" y="1950307"/>
            <a:ext cx="501483" cy="210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휴지통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8EC548-0C37-9B7C-6C72-A8C6A280224A}"/>
              </a:ext>
            </a:extLst>
          </p:cNvPr>
          <p:cNvSpPr/>
          <p:nvPr/>
        </p:nvSpPr>
        <p:spPr>
          <a:xfrm>
            <a:off x="7662221" y="2828669"/>
            <a:ext cx="1403618" cy="298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79C3A76-A5F1-392F-658E-C6321963BDBA}"/>
              </a:ext>
            </a:extLst>
          </p:cNvPr>
          <p:cNvSpPr/>
          <p:nvPr/>
        </p:nvSpPr>
        <p:spPr>
          <a:xfrm>
            <a:off x="7730573" y="2871790"/>
            <a:ext cx="256449" cy="1975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21E2C7F-2E35-C147-0AE7-9ECEAB85EBB3}"/>
              </a:ext>
            </a:extLst>
          </p:cNvPr>
          <p:cNvSpPr/>
          <p:nvPr/>
        </p:nvSpPr>
        <p:spPr>
          <a:xfrm>
            <a:off x="8046214" y="2868998"/>
            <a:ext cx="256449" cy="1975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EFB7397-7A78-4EE3-26B0-2B80E401DAA4}"/>
              </a:ext>
            </a:extLst>
          </p:cNvPr>
          <p:cNvSpPr/>
          <p:nvPr/>
        </p:nvSpPr>
        <p:spPr>
          <a:xfrm>
            <a:off x="8371015" y="2877066"/>
            <a:ext cx="256449" cy="1975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2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567A6-42A0-E3B6-660D-703F16E6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C375C360-D245-407C-17DA-438F76DF6103}"/>
              </a:ext>
            </a:extLst>
          </p:cNvPr>
          <p:cNvSpPr/>
          <p:nvPr/>
        </p:nvSpPr>
        <p:spPr>
          <a:xfrm rot="10800000">
            <a:off x="3764691" y="1012376"/>
            <a:ext cx="5346359" cy="2945906"/>
          </a:xfrm>
          <a:prstGeom prst="cube">
            <a:avLst>
              <a:gd name="adj" fmla="val 421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539F8-D3BD-07F1-8661-4B3FC421F7B8}"/>
              </a:ext>
            </a:extLst>
          </p:cNvPr>
          <p:cNvSpPr/>
          <p:nvPr/>
        </p:nvSpPr>
        <p:spPr>
          <a:xfrm>
            <a:off x="2430162" y="4164227"/>
            <a:ext cx="8377882" cy="25784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3CFD4519-0B6F-1772-8D66-252265367665}"/>
              </a:ext>
            </a:extLst>
          </p:cNvPr>
          <p:cNvSpPr/>
          <p:nvPr/>
        </p:nvSpPr>
        <p:spPr>
          <a:xfrm>
            <a:off x="696095" y="4164226"/>
            <a:ext cx="1734065" cy="5684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인벤토리</a:t>
            </a:r>
          </a:p>
        </p:txBody>
      </p:sp>
      <p:sp>
        <p:nvSpPr>
          <p:cNvPr id="8" name="직사각형 7">
            <a:hlinkClick r:id="rId3" action="ppaction://hlinksldjump"/>
            <a:extLst>
              <a:ext uri="{FF2B5EF4-FFF2-40B4-BE49-F238E27FC236}">
                <a16:creationId xmlns:a16="http://schemas.microsoft.com/office/drawing/2014/main" id="{4924A4DD-4086-A03D-140C-831219802C74}"/>
              </a:ext>
            </a:extLst>
          </p:cNvPr>
          <p:cNvSpPr/>
          <p:nvPr/>
        </p:nvSpPr>
        <p:spPr>
          <a:xfrm>
            <a:off x="259493" y="4885037"/>
            <a:ext cx="2170667" cy="56841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상점</a:t>
            </a:r>
          </a:p>
        </p:txBody>
      </p:sp>
      <p:sp>
        <p:nvSpPr>
          <p:cNvPr id="9" name="직사각형 8">
            <a:hlinkClick r:id="rId4" action="ppaction://hlinksldjump"/>
            <a:extLst>
              <a:ext uri="{FF2B5EF4-FFF2-40B4-BE49-F238E27FC236}">
                <a16:creationId xmlns:a16="http://schemas.microsoft.com/office/drawing/2014/main" id="{B45F6EB8-E2CD-3790-04FE-9BA4E6EBCC61}"/>
              </a:ext>
            </a:extLst>
          </p:cNvPr>
          <p:cNvSpPr/>
          <p:nvPr/>
        </p:nvSpPr>
        <p:spPr>
          <a:xfrm>
            <a:off x="696095" y="5626442"/>
            <a:ext cx="1734065" cy="56841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템플릿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D409D0-8304-C848-9CCC-08D57CFBA686}"/>
              </a:ext>
            </a:extLst>
          </p:cNvPr>
          <p:cNvSpPr/>
          <p:nvPr/>
        </p:nvSpPr>
        <p:spPr>
          <a:xfrm>
            <a:off x="11467070" y="850557"/>
            <a:ext cx="527222" cy="5892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잘린 한쪽 모서리 1">
            <a:extLst>
              <a:ext uri="{FF2B5EF4-FFF2-40B4-BE49-F238E27FC236}">
                <a16:creationId xmlns:a16="http://schemas.microsoft.com/office/drawing/2014/main" id="{58E378F1-D2EB-068D-46D5-F4A3273CEB94}"/>
              </a:ext>
            </a:extLst>
          </p:cNvPr>
          <p:cNvSpPr/>
          <p:nvPr/>
        </p:nvSpPr>
        <p:spPr>
          <a:xfrm>
            <a:off x="2817341" y="4448431"/>
            <a:ext cx="1968839" cy="436606"/>
          </a:xfrm>
          <a:prstGeom prst="snip1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891255-40C7-EE31-0A34-10E5F3307625}"/>
              </a:ext>
            </a:extLst>
          </p:cNvPr>
          <p:cNvSpPr/>
          <p:nvPr/>
        </p:nvSpPr>
        <p:spPr>
          <a:xfrm>
            <a:off x="2817339" y="4885037"/>
            <a:ext cx="7636475" cy="14416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49D09FA8-810F-0A32-2E04-2789FF3D4944}"/>
              </a:ext>
            </a:extLst>
          </p:cNvPr>
          <p:cNvSpPr/>
          <p:nvPr/>
        </p:nvSpPr>
        <p:spPr>
          <a:xfrm>
            <a:off x="3921209" y="4448431"/>
            <a:ext cx="1968839" cy="436606"/>
          </a:xfrm>
          <a:prstGeom prst="snip1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8174CD-225A-1D4E-BB6B-A79C17DF4864}"/>
              </a:ext>
            </a:extLst>
          </p:cNvPr>
          <p:cNvSpPr/>
          <p:nvPr/>
        </p:nvSpPr>
        <p:spPr>
          <a:xfrm>
            <a:off x="3048000" y="5169242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B399FE-6580-1AE5-D8F9-E5BBA30B36F6}"/>
              </a:ext>
            </a:extLst>
          </p:cNvPr>
          <p:cNvSpPr/>
          <p:nvPr/>
        </p:nvSpPr>
        <p:spPr>
          <a:xfrm>
            <a:off x="3830594" y="5189837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73F011-2CF5-A5B6-7BF1-203E99FFABB5}"/>
              </a:ext>
            </a:extLst>
          </p:cNvPr>
          <p:cNvSpPr/>
          <p:nvPr/>
        </p:nvSpPr>
        <p:spPr>
          <a:xfrm>
            <a:off x="4662617" y="5189837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6A1F52-112B-8E60-EDAE-2831703D9802}"/>
              </a:ext>
            </a:extLst>
          </p:cNvPr>
          <p:cNvSpPr/>
          <p:nvPr/>
        </p:nvSpPr>
        <p:spPr>
          <a:xfrm>
            <a:off x="5486398" y="5193954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C35F82-A900-4ED6-24ED-4C58D1629F2A}"/>
              </a:ext>
            </a:extLst>
          </p:cNvPr>
          <p:cNvSpPr/>
          <p:nvPr/>
        </p:nvSpPr>
        <p:spPr>
          <a:xfrm>
            <a:off x="6256638" y="5189837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95EA2A-0AB6-CB0A-3F6F-FDBC6D41CAE9}"/>
              </a:ext>
            </a:extLst>
          </p:cNvPr>
          <p:cNvSpPr/>
          <p:nvPr/>
        </p:nvSpPr>
        <p:spPr>
          <a:xfrm>
            <a:off x="7076298" y="5189837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F08FC2-9B9E-7DC0-E5DF-438846DEC3F3}"/>
              </a:ext>
            </a:extLst>
          </p:cNvPr>
          <p:cNvSpPr/>
          <p:nvPr/>
        </p:nvSpPr>
        <p:spPr>
          <a:xfrm>
            <a:off x="3048000" y="5737653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865C39-A176-58CD-73D3-C3E20772FA3F}"/>
              </a:ext>
            </a:extLst>
          </p:cNvPr>
          <p:cNvSpPr/>
          <p:nvPr/>
        </p:nvSpPr>
        <p:spPr>
          <a:xfrm>
            <a:off x="3830594" y="5758248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01C20E-A041-4967-66EA-DF2BB7A59828}"/>
              </a:ext>
            </a:extLst>
          </p:cNvPr>
          <p:cNvSpPr/>
          <p:nvPr/>
        </p:nvSpPr>
        <p:spPr>
          <a:xfrm>
            <a:off x="4662617" y="5758248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E8AD33-3B74-AED6-55D0-499C3CA9D80F}"/>
              </a:ext>
            </a:extLst>
          </p:cNvPr>
          <p:cNvSpPr/>
          <p:nvPr/>
        </p:nvSpPr>
        <p:spPr>
          <a:xfrm>
            <a:off x="5486398" y="5762365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683FF3-FA43-F494-B0FF-E0E0BDC13153}"/>
              </a:ext>
            </a:extLst>
          </p:cNvPr>
          <p:cNvSpPr/>
          <p:nvPr/>
        </p:nvSpPr>
        <p:spPr>
          <a:xfrm>
            <a:off x="6256638" y="5758248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091A63-71A3-69A0-D994-2DFA33DB484D}"/>
              </a:ext>
            </a:extLst>
          </p:cNvPr>
          <p:cNvSpPr/>
          <p:nvPr/>
        </p:nvSpPr>
        <p:spPr>
          <a:xfrm>
            <a:off x="7076298" y="5758248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907A15-496D-7946-C2E6-05ABFB3D802B}"/>
              </a:ext>
            </a:extLst>
          </p:cNvPr>
          <p:cNvSpPr/>
          <p:nvPr/>
        </p:nvSpPr>
        <p:spPr>
          <a:xfrm>
            <a:off x="7821827" y="5193954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FB93FA-9F69-4ED5-AC45-2A92B59C5B89}"/>
              </a:ext>
            </a:extLst>
          </p:cNvPr>
          <p:cNvSpPr/>
          <p:nvPr/>
        </p:nvSpPr>
        <p:spPr>
          <a:xfrm>
            <a:off x="8592067" y="5189837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F511B6-B5CE-CD05-1E0D-BC2795590434}"/>
              </a:ext>
            </a:extLst>
          </p:cNvPr>
          <p:cNvSpPr/>
          <p:nvPr/>
        </p:nvSpPr>
        <p:spPr>
          <a:xfrm>
            <a:off x="9411727" y="5189837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CF736D-5484-B04D-C864-56B6D306FCD4}"/>
              </a:ext>
            </a:extLst>
          </p:cNvPr>
          <p:cNvSpPr/>
          <p:nvPr/>
        </p:nvSpPr>
        <p:spPr>
          <a:xfrm>
            <a:off x="7821827" y="5762365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CF99EC-74DB-E36B-0E65-B6370C3B21E5}"/>
              </a:ext>
            </a:extLst>
          </p:cNvPr>
          <p:cNvSpPr/>
          <p:nvPr/>
        </p:nvSpPr>
        <p:spPr>
          <a:xfrm>
            <a:off x="8592067" y="5758248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AA5E9A-23E7-0DB1-6555-FD8246F9F3B1}"/>
              </a:ext>
            </a:extLst>
          </p:cNvPr>
          <p:cNvSpPr/>
          <p:nvPr/>
        </p:nvSpPr>
        <p:spPr>
          <a:xfrm>
            <a:off x="9411727" y="5758248"/>
            <a:ext cx="601362" cy="436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536568-FB21-5A1F-2EBD-1CB0556EBCCB}"/>
              </a:ext>
            </a:extLst>
          </p:cNvPr>
          <p:cNvSpPr/>
          <p:nvPr/>
        </p:nvSpPr>
        <p:spPr>
          <a:xfrm>
            <a:off x="10151070" y="5016843"/>
            <a:ext cx="249196" cy="11780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3A3ABF3B-9F1C-45FA-B126-935C21F75F9A}"/>
              </a:ext>
            </a:extLst>
          </p:cNvPr>
          <p:cNvSpPr/>
          <p:nvPr/>
        </p:nvSpPr>
        <p:spPr>
          <a:xfrm>
            <a:off x="3406344" y="4448431"/>
            <a:ext cx="1968839" cy="43660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8B7776-B1DF-F7BC-88D0-6DD839285457}"/>
              </a:ext>
            </a:extLst>
          </p:cNvPr>
          <p:cNvSpPr/>
          <p:nvPr/>
        </p:nvSpPr>
        <p:spPr>
          <a:xfrm>
            <a:off x="518984" y="115330"/>
            <a:ext cx="11475308" cy="568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09E671-E1FC-8633-81CF-87D9BED47404}"/>
              </a:ext>
            </a:extLst>
          </p:cNvPr>
          <p:cNvSpPr/>
          <p:nvPr/>
        </p:nvSpPr>
        <p:spPr>
          <a:xfrm>
            <a:off x="700214" y="236840"/>
            <a:ext cx="1079159" cy="32539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D6851F5-6AB3-CE14-29FF-C9D8C9ECAAC0}"/>
              </a:ext>
            </a:extLst>
          </p:cNvPr>
          <p:cNvSpPr/>
          <p:nvPr/>
        </p:nvSpPr>
        <p:spPr>
          <a:xfrm>
            <a:off x="1968841" y="250231"/>
            <a:ext cx="1079159" cy="32539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4AE9E5-67F3-4D5D-5BB4-DA2B578F627F}"/>
              </a:ext>
            </a:extLst>
          </p:cNvPr>
          <p:cNvSpPr/>
          <p:nvPr/>
        </p:nvSpPr>
        <p:spPr>
          <a:xfrm>
            <a:off x="4431956" y="258472"/>
            <a:ext cx="1079159" cy="32539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28E845-A975-3DCB-5447-7C999635C938}"/>
              </a:ext>
            </a:extLst>
          </p:cNvPr>
          <p:cNvSpPr/>
          <p:nvPr/>
        </p:nvSpPr>
        <p:spPr>
          <a:xfrm>
            <a:off x="3225111" y="244061"/>
            <a:ext cx="1079159" cy="32539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실행 단추: 홈으로 이동 4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3A4D4F6-4F2D-032A-C2BC-40FF4D753565}"/>
              </a:ext>
            </a:extLst>
          </p:cNvPr>
          <p:cNvSpPr/>
          <p:nvPr/>
        </p:nvSpPr>
        <p:spPr>
          <a:xfrm>
            <a:off x="10987213" y="5815911"/>
            <a:ext cx="908225" cy="794950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실행 단추: 홈으로 이동 4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8B93F24-3989-4EE4-3412-221F88E4847B}"/>
              </a:ext>
            </a:extLst>
          </p:cNvPr>
          <p:cNvSpPr/>
          <p:nvPr/>
        </p:nvSpPr>
        <p:spPr>
          <a:xfrm>
            <a:off x="10968666" y="4907689"/>
            <a:ext cx="908225" cy="794950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실행 단추: 홈으로 이동 4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FE49BD9-F644-0515-EAA9-ECB79DE1B44A}"/>
              </a:ext>
            </a:extLst>
          </p:cNvPr>
          <p:cNvSpPr/>
          <p:nvPr/>
        </p:nvSpPr>
        <p:spPr>
          <a:xfrm>
            <a:off x="10968665" y="3999467"/>
            <a:ext cx="908225" cy="794950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실행 단추: 홈으로 이동 4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DDC454E-714D-23D5-B39F-8D9ADDA5CE27}"/>
              </a:ext>
            </a:extLst>
          </p:cNvPr>
          <p:cNvSpPr/>
          <p:nvPr/>
        </p:nvSpPr>
        <p:spPr>
          <a:xfrm>
            <a:off x="10947055" y="3066529"/>
            <a:ext cx="908225" cy="794950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50690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AC316-60E0-18A0-4317-3BB2F4E30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E30134FF-3DD5-F589-B3FC-314EB2CFC5A2}"/>
              </a:ext>
            </a:extLst>
          </p:cNvPr>
          <p:cNvSpPr/>
          <p:nvPr/>
        </p:nvSpPr>
        <p:spPr>
          <a:xfrm rot="10800000">
            <a:off x="3764691" y="1012376"/>
            <a:ext cx="5346359" cy="2945906"/>
          </a:xfrm>
          <a:prstGeom prst="cube">
            <a:avLst>
              <a:gd name="adj" fmla="val 421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07DAF6-635B-4BE9-2BEA-A3D404F20943}"/>
              </a:ext>
            </a:extLst>
          </p:cNvPr>
          <p:cNvSpPr/>
          <p:nvPr/>
        </p:nvSpPr>
        <p:spPr>
          <a:xfrm>
            <a:off x="2430162" y="4164227"/>
            <a:ext cx="8377882" cy="257844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8314659B-C2A0-AB7E-DD6E-0686C9AEE6DF}"/>
              </a:ext>
            </a:extLst>
          </p:cNvPr>
          <p:cNvSpPr/>
          <p:nvPr/>
        </p:nvSpPr>
        <p:spPr>
          <a:xfrm>
            <a:off x="518984" y="4164226"/>
            <a:ext cx="1911176" cy="5684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인벤토리</a:t>
            </a:r>
          </a:p>
        </p:txBody>
      </p:sp>
      <p:sp>
        <p:nvSpPr>
          <p:cNvPr id="8" name="직사각형 7">
            <a:hlinkClick r:id="rId3" action="ppaction://hlinksldjump"/>
            <a:extLst>
              <a:ext uri="{FF2B5EF4-FFF2-40B4-BE49-F238E27FC236}">
                <a16:creationId xmlns:a16="http://schemas.microsoft.com/office/drawing/2014/main" id="{D38A4B35-FB80-C670-8DD4-946921B9471C}"/>
              </a:ext>
            </a:extLst>
          </p:cNvPr>
          <p:cNvSpPr/>
          <p:nvPr/>
        </p:nvSpPr>
        <p:spPr>
          <a:xfrm>
            <a:off x="518984" y="4885037"/>
            <a:ext cx="1911176" cy="56841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상점</a:t>
            </a:r>
          </a:p>
        </p:txBody>
      </p:sp>
      <p:sp>
        <p:nvSpPr>
          <p:cNvPr id="9" name="직사각형 8">
            <a:hlinkClick r:id="rId4" action="ppaction://hlinksldjump"/>
            <a:extLst>
              <a:ext uri="{FF2B5EF4-FFF2-40B4-BE49-F238E27FC236}">
                <a16:creationId xmlns:a16="http://schemas.microsoft.com/office/drawing/2014/main" id="{708D08E8-35A3-B1D2-58B3-E3F44CD20C22}"/>
              </a:ext>
            </a:extLst>
          </p:cNvPr>
          <p:cNvSpPr/>
          <p:nvPr/>
        </p:nvSpPr>
        <p:spPr>
          <a:xfrm>
            <a:off x="259493" y="5626442"/>
            <a:ext cx="2170667" cy="56841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템플릿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69D2CD-6789-8458-18FE-835474608DD1}"/>
              </a:ext>
            </a:extLst>
          </p:cNvPr>
          <p:cNvSpPr/>
          <p:nvPr/>
        </p:nvSpPr>
        <p:spPr>
          <a:xfrm>
            <a:off x="11467070" y="850557"/>
            <a:ext cx="527222" cy="5892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7F1791-F991-40FE-302C-B9B78A2CBE24}"/>
              </a:ext>
            </a:extLst>
          </p:cNvPr>
          <p:cNvSpPr/>
          <p:nvPr/>
        </p:nvSpPr>
        <p:spPr>
          <a:xfrm>
            <a:off x="3078876" y="4448431"/>
            <a:ext cx="2994454" cy="186586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4426AC-DFC2-47BF-F184-4A418EEBECDD}"/>
              </a:ext>
            </a:extLst>
          </p:cNvPr>
          <p:cNvSpPr/>
          <p:nvPr/>
        </p:nvSpPr>
        <p:spPr>
          <a:xfrm>
            <a:off x="6481108" y="4448431"/>
            <a:ext cx="3262184" cy="1865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2B7A2B-325E-B83F-19D3-111A3BA47D57}"/>
              </a:ext>
            </a:extLst>
          </p:cNvPr>
          <p:cNvSpPr/>
          <p:nvPr/>
        </p:nvSpPr>
        <p:spPr>
          <a:xfrm>
            <a:off x="10151070" y="5016843"/>
            <a:ext cx="249196" cy="11780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id="{B7E13E0B-EB1A-E97B-5A78-DDD5F690B100}"/>
              </a:ext>
            </a:extLst>
          </p:cNvPr>
          <p:cNvSpPr/>
          <p:nvPr/>
        </p:nvSpPr>
        <p:spPr>
          <a:xfrm rot="10800000">
            <a:off x="3406235" y="4736753"/>
            <a:ext cx="2339736" cy="1289222"/>
          </a:xfrm>
          <a:prstGeom prst="cube">
            <a:avLst>
              <a:gd name="adj" fmla="val 421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92475B6C-49C6-2EF5-B4B3-94D10E6C6887}"/>
              </a:ext>
            </a:extLst>
          </p:cNvPr>
          <p:cNvSpPr/>
          <p:nvPr/>
        </p:nvSpPr>
        <p:spPr>
          <a:xfrm rot="10800000">
            <a:off x="6932123" y="4808837"/>
            <a:ext cx="2339736" cy="1289222"/>
          </a:xfrm>
          <a:prstGeom prst="cube">
            <a:avLst>
              <a:gd name="adj" fmla="val 421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7472A3-3AA7-C248-601A-B7A7A630764D}"/>
              </a:ext>
            </a:extLst>
          </p:cNvPr>
          <p:cNvSpPr/>
          <p:nvPr/>
        </p:nvSpPr>
        <p:spPr>
          <a:xfrm>
            <a:off x="518984" y="115330"/>
            <a:ext cx="11475308" cy="568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0353F8-6496-6FA4-AA26-CA09D4BD0EE1}"/>
              </a:ext>
            </a:extLst>
          </p:cNvPr>
          <p:cNvSpPr/>
          <p:nvPr/>
        </p:nvSpPr>
        <p:spPr>
          <a:xfrm>
            <a:off x="700214" y="236840"/>
            <a:ext cx="1079159" cy="32539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5EDE7F-79ED-022C-2662-A5C4811860FB}"/>
              </a:ext>
            </a:extLst>
          </p:cNvPr>
          <p:cNvSpPr/>
          <p:nvPr/>
        </p:nvSpPr>
        <p:spPr>
          <a:xfrm>
            <a:off x="1968841" y="250231"/>
            <a:ext cx="1079159" cy="32539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31BA089-F33D-E739-5B09-427B6A5984DF}"/>
              </a:ext>
            </a:extLst>
          </p:cNvPr>
          <p:cNvSpPr/>
          <p:nvPr/>
        </p:nvSpPr>
        <p:spPr>
          <a:xfrm>
            <a:off x="4431956" y="258472"/>
            <a:ext cx="1079159" cy="32539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751435-7BF0-F36F-2729-CB6E927F8282}"/>
              </a:ext>
            </a:extLst>
          </p:cNvPr>
          <p:cNvSpPr/>
          <p:nvPr/>
        </p:nvSpPr>
        <p:spPr>
          <a:xfrm>
            <a:off x="3225111" y="244061"/>
            <a:ext cx="1079159" cy="32539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9" name="실행 단추: 홈으로 이동 3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06F21D6-9F0D-E77C-450F-439A21710227}"/>
              </a:ext>
            </a:extLst>
          </p:cNvPr>
          <p:cNvSpPr/>
          <p:nvPr/>
        </p:nvSpPr>
        <p:spPr>
          <a:xfrm>
            <a:off x="10987213" y="5815911"/>
            <a:ext cx="908225" cy="794950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실행 단추: 홈으로 이동 3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8411F8E-579D-03F3-4223-FD33B84E2EBE}"/>
              </a:ext>
            </a:extLst>
          </p:cNvPr>
          <p:cNvSpPr/>
          <p:nvPr/>
        </p:nvSpPr>
        <p:spPr>
          <a:xfrm>
            <a:off x="10968666" y="4907689"/>
            <a:ext cx="908225" cy="794950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실행 단추: 홈으로 이동 4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BFF7351-62CC-3B0C-59AA-705DDCF28300}"/>
              </a:ext>
            </a:extLst>
          </p:cNvPr>
          <p:cNvSpPr/>
          <p:nvPr/>
        </p:nvSpPr>
        <p:spPr>
          <a:xfrm>
            <a:off x="10968665" y="3999467"/>
            <a:ext cx="908225" cy="794950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실행 단추: 홈으로 이동 4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3B2B60F-1B24-AFBA-7558-5A8231FC5C1F}"/>
              </a:ext>
            </a:extLst>
          </p:cNvPr>
          <p:cNvSpPr/>
          <p:nvPr/>
        </p:nvSpPr>
        <p:spPr>
          <a:xfrm>
            <a:off x="10947055" y="3066529"/>
            <a:ext cx="908225" cy="794950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2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Jimin</dc:creator>
  <cp:lastModifiedBy>Kim Jimin</cp:lastModifiedBy>
  <cp:revision>1</cp:revision>
  <dcterms:created xsi:type="dcterms:W3CDTF">2024-02-20T07:30:16Z</dcterms:created>
  <dcterms:modified xsi:type="dcterms:W3CDTF">2024-02-20T07:52:38Z</dcterms:modified>
</cp:coreProperties>
</file>