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718B-6A56-42F0-A1DB-F3FAC02A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FE36F4-3593-474A-9C01-55B4C7027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809B6-E6CC-4192-8FD5-384158A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A04D-61B5-43B7-AAA9-46AA169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5856E-3989-49E6-AD51-E3BDDA3E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0F75-2333-47AC-A4B3-C456CC3E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419B8-44FA-44BC-AD7D-00B64CB2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EB87-9D3C-419D-A3DC-9A0BE9F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AA345-9EB4-4A76-82ED-9B85A45D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D7993-E923-4AC5-AF50-FF18010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09433-C482-4D5D-A688-779D14E76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C46C7-6391-45D4-9B45-2FFF05ED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B1ABD-BD21-46CB-A95C-8E6B2B2E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DE659-9158-4A7F-BFA9-B0C50B27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DE44F-BCF2-479B-9CC9-E1B2F77F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3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42A2-F417-4E61-8958-BA59A78E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C0840-AD22-4BE4-8ED4-A343ACB4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02D7C-115D-4EC0-85E4-29F1FE14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3F34D-7D5F-4CDF-A40E-CCDA7EAB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76717-809F-437D-A14F-30CB8F69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6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22EAB-7A6B-4796-AA3F-A395B2B7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4D265-FEE8-449E-8461-9A2F5BB3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2899F-735C-4E5A-AD89-26D572F3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00F08-5FF5-4128-9363-761CD80B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F529E-ABF3-4F3F-89B6-E2A378BA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4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3C35-CC31-45C3-BF05-38DA76C1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1179A-F30A-4C93-96E6-DB9C8AA9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6EB06-5B45-41E6-AA81-F2461F74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16AB6-C0AB-4E45-86D9-604A043A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6A5D6-F85A-49C2-B1E2-4E545413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08604-276B-4483-8E06-1243028B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65EB-CAFB-4FDB-B645-6C1962A9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DE386-0DFE-4FC8-A6EE-90EDB948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6965B-1999-4C6B-81CA-EC04B339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E96BC-CC0F-4312-AB19-A86863C1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ABB1A7-CB0C-4D70-B876-57E60A82B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AD50A2-316D-4954-AE59-308AB9CF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EE872-0139-45C7-8CCE-40405DA0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81AF13-55F8-4A22-84EA-738EE0ED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6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2BDF-8971-48E6-83A4-C412F2C6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F8AB1D-BD49-489C-A965-ABE660BA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9015B0-7C18-4245-8A5E-B0DE8AA8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36122-251D-4106-B017-BE110767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20B72B-6D4C-40ED-AB5D-F14638F5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87922-1121-44D8-8B02-848CF517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635FC-32D7-47AA-977C-10B3205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525D2-A143-40CC-ACEF-50EC8C15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C8B49-A1C8-4090-9447-CA4D2473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2C39A-F426-4763-818D-2359DA3CA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CF60C-F60E-4C1A-8F9E-E11FB040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D7223-CC46-4421-BEA7-08A38CED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92B06-2835-41FB-A2E1-F629B293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5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01DC-349D-4660-8ACD-FAD922E4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634EFD-4BE6-4085-8BC4-49D8E003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19E4B-5E88-47AD-A91D-98BF7BF97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FCEAC-C491-49ED-BEA8-18FBE198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2B673-18C0-4D36-90BD-A28FE0AE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CA51D-F6BD-4D29-A409-49722936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1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7D1DCF-76DF-4564-BBF6-E31DE732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7CF1C-B807-49CD-8A14-954530592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895AD-E843-4F20-A477-FEF3D20BD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C274-09BC-4D17-954E-CEA4F1331C6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2E058-0B08-473B-9250-7D5489C6F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12D64-B38A-4A97-9956-36F305395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0C6C-5DED-4AD4-8800-0E75DBE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D23482-AD5F-4DAB-9B57-7ACFF573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" y="0"/>
            <a:ext cx="12171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07CE50-CE1B-456D-B26E-46769D95A7E2}"/>
              </a:ext>
            </a:extLst>
          </p:cNvPr>
          <p:cNvSpPr/>
          <p:nvPr/>
        </p:nvSpPr>
        <p:spPr>
          <a:xfrm>
            <a:off x="3632886" y="2117124"/>
            <a:ext cx="1589903" cy="75788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B20EB7-A77B-42BC-B944-3AC29630FDF3}"/>
              </a:ext>
            </a:extLst>
          </p:cNvPr>
          <p:cNvSpPr/>
          <p:nvPr/>
        </p:nvSpPr>
        <p:spPr>
          <a:xfrm>
            <a:off x="2837935" y="1206844"/>
            <a:ext cx="1589903" cy="757881"/>
          </a:xfrm>
          <a:prstGeom prst="roundRect">
            <a:avLst>
              <a:gd name="adj" fmla="val 177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6E653E-D2C2-4D83-9401-9C23041A7294}"/>
              </a:ext>
            </a:extLst>
          </p:cNvPr>
          <p:cNvSpPr/>
          <p:nvPr/>
        </p:nvSpPr>
        <p:spPr>
          <a:xfrm>
            <a:off x="98854" y="3207608"/>
            <a:ext cx="1169774" cy="44278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게임시작</a:t>
            </a:r>
          </a:p>
        </p:txBody>
      </p:sp>
    </p:spTree>
    <p:extLst>
      <p:ext uri="{BB962C8B-B14F-4D97-AF65-F5344CB8AC3E}">
        <p14:creationId xmlns:p14="http://schemas.microsoft.com/office/powerpoint/2010/main" val="210407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Chang min Kim</cp:lastModifiedBy>
  <cp:revision>2</cp:revision>
  <dcterms:created xsi:type="dcterms:W3CDTF">2018-09-12T13:02:47Z</dcterms:created>
  <dcterms:modified xsi:type="dcterms:W3CDTF">2018-09-12T13:51:27Z</dcterms:modified>
</cp:coreProperties>
</file>