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8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0AA0-0161-4A9D-91A8-D02EA9359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3A838A-F156-4620-99EB-E44926D17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E1F79-3F71-4B03-925F-2820BAAC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98FD-712D-409C-A146-6ECE9CFFB906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DA9F6-4178-4449-9AED-478F5F02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0E261-6473-4409-91CA-80C55220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E3C6-7887-4F5B-95DB-C9B619CD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0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21073-0AAE-475E-85CF-9FF444CC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6B82F-CBE3-45F9-B372-DFABEB53E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566A3-DD2C-4199-87AF-4FC8C77A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98FD-712D-409C-A146-6ECE9CFFB906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EAA50-72E9-44B7-A0FF-0FC29936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26731-10A9-4109-B338-2B07F5BB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E3C6-7887-4F5B-95DB-C9B619CD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F59A6F-2BA6-4FC2-BFEB-F0EB9C06C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5148BE-5B95-4906-B87B-32915EB21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E422C-2B6E-4F55-94EF-F4402003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98FD-712D-409C-A146-6ECE9CFFB906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601CB-FAB3-4BAA-8ECC-DFF88BF9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9BA89-7BE1-4323-BB4D-84484EB5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E3C6-7887-4F5B-95DB-C9B619CD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5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F996-50ED-4404-ADA5-D4C077BE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BB922-4C20-4F91-B02A-ECA67F80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FDA7A-E535-42A0-8D18-08C74433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98FD-712D-409C-A146-6ECE9CFFB906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715C7-A17A-4CAA-A56A-A6E26B66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910D7-3AE7-4A9B-AF95-A46707AC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E3C6-7887-4F5B-95DB-C9B619CD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2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A760-982F-4C64-98A8-DCB10149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1F704-D43C-4A00-8D10-43FAF00EA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5E3FD-7C58-4B2C-8717-0B636C37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98FD-712D-409C-A146-6ECE9CFFB906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E56D9-C39F-4AA0-86C3-12429ECB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71E87-7E9B-4B91-A288-E2844F10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E3C6-7887-4F5B-95DB-C9B619CD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0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D7183-D167-46AB-9337-69EF4920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0F6BC-A73B-49DE-8ACF-8BA891507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46EF2-BDEF-4928-8BCA-5C251C4E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EEE5D-D339-4F98-B602-D88CED1E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98FD-712D-409C-A146-6ECE9CFFB906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FA586-7366-4A91-AA90-72E20176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B6451-48E7-4BE4-B15A-E512E18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E3C6-7887-4F5B-95DB-C9B619CD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8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B237-4A1E-4598-9E75-42743172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87E4C-2A91-4751-B844-6411F8E5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A8D538-F333-4F13-8C84-81D50BB5B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963B65-C66C-4506-AC12-1A8D7B105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FFA100-790B-4CAC-BD46-11617F027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36D725-6242-476A-A175-B44C5E84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98FD-712D-409C-A146-6ECE9CFFB906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E0A9D-F491-468A-ADBC-AC1FBFA4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760905-C68A-4D5D-93A6-C9B542D5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E3C6-7887-4F5B-95DB-C9B619CD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5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024E8-AEB1-42C4-8311-39C042ED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13D21D-E3EB-4EBD-BAEC-DA9563BE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98FD-712D-409C-A146-6ECE9CFFB906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58673D-9F18-42AC-A19B-E6DFDCC0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4AAEF7-05BE-4DB3-9C11-A0E7D740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E3C6-7887-4F5B-95DB-C9B619CD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D22E0A-2DA1-4D04-B14A-37796A07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98FD-712D-409C-A146-6ECE9CFFB906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9D4815-53AD-4DF5-A797-6C6EB2AC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729EC-BA47-420C-A5DD-164837BB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E3C6-7887-4F5B-95DB-C9B619CD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6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86CA6-50C2-45FB-96F5-4236590D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352CA-9B19-4FF1-A78B-AC3B6D8F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A0F487-A9EB-4DF0-9D02-3E3F28E82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F3B0E-9F3D-496A-B3A3-F1A5E160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98FD-712D-409C-A146-6ECE9CFFB906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FFA75-E439-466C-9A1B-B60FC1E2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29FE58-3C03-4747-82B5-DFB512EA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E3C6-7887-4F5B-95DB-C9B619CD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78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DA6E1-B047-4766-B455-B36477AC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2CE792-9BD5-4C59-B08E-8129A321E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945C3-2143-433F-B5ED-A3225D5F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90A3E-B091-4BC4-ACDB-B0D56BAC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98FD-712D-409C-A146-6ECE9CFFB906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6766C-2EF0-4AC8-B33B-80F587D5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2D418E-4B88-4FD8-BC35-5A560CAD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E3C6-7887-4F5B-95DB-C9B619CD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5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934BC4-A987-4FC6-85CE-9B8E5535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8BBE1C-6BC4-41BD-B3FE-E020B121A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6AFAA-241B-4D7A-B7C9-1834F96D4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98FD-712D-409C-A146-6ECE9CFFB906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27B12-14BA-41A4-8D04-29EC629D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C90E5-2CAD-4F4E-BE39-A3AAC612A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E3C6-7887-4F5B-95DB-C9B619CD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8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그룹 673">
            <a:extLst>
              <a:ext uri="{FF2B5EF4-FFF2-40B4-BE49-F238E27FC236}">
                <a16:creationId xmlns:a16="http://schemas.microsoft.com/office/drawing/2014/main" id="{B75BFA75-8377-4095-8913-3FD63B559637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75538" cy="67220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51031A-2145-4601-99BC-0F8CD4C8963B}"/>
                </a:ext>
              </a:extLst>
            </p:cNvPr>
            <p:cNvSpPr/>
            <p:nvPr/>
          </p:nvSpPr>
          <p:spPr>
            <a:xfrm>
              <a:off x="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7813F2-6CF4-49AA-B4E0-7A469880FE0D}"/>
                </a:ext>
              </a:extLst>
            </p:cNvPr>
            <p:cNvSpPr/>
            <p:nvPr/>
          </p:nvSpPr>
          <p:spPr>
            <a:xfrm>
              <a:off x="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8C6F6B-726F-45B3-9D97-0978856ED40D}"/>
                </a:ext>
              </a:extLst>
            </p:cNvPr>
            <p:cNvSpPr/>
            <p:nvPr/>
          </p:nvSpPr>
          <p:spPr>
            <a:xfrm>
              <a:off x="42013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6B0841-DD00-48BE-910D-DD1C244341DA}"/>
                </a:ext>
              </a:extLst>
            </p:cNvPr>
            <p:cNvSpPr/>
            <p:nvPr/>
          </p:nvSpPr>
          <p:spPr>
            <a:xfrm>
              <a:off x="42013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E5517D-A6CF-450D-82CD-6F4CFE40C15E}"/>
                </a:ext>
              </a:extLst>
            </p:cNvPr>
            <p:cNvSpPr/>
            <p:nvPr/>
          </p:nvSpPr>
          <p:spPr>
            <a:xfrm>
              <a:off x="84026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62B265-9DD6-4C21-BA11-C4764D0B1C06}"/>
                </a:ext>
              </a:extLst>
            </p:cNvPr>
            <p:cNvSpPr/>
            <p:nvPr/>
          </p:nvSpPr>
          <p:spPr>
            <a:xfrm>
              <a:off x="84026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B46495-1F7D-4546-8175-AC73F877CE93}"/>
                </a:ext>
              </a:extLst>
            </p:cNvPr>
            <p:cNvSpPr/>
            <p:nvPr/>
          </p:nvSpPr>
          <p:spPr>
            <a:xfrm>
              <a:off x="126039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9E5A386-FC6B-4418-984F-648F8851F79F}"/>
                </a:ext>
              </a:extLst>
            </p:cNvPr>
            <p:cNvSpPr/>
            <p:nvPr/>
          </p:nvSpPr>
          <p:spPr>
            <a:xfrm>
              <a:off x="126039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F0846D-8585-4FAE-AEB6-25AF23EDE9B7}"/>
                </a:ext>
              </a:extLst>
            </p:cNvPr>
            <p:cNvSpPr/>
            <p:nvPr/>
          </p:nvSpPr>
          <p:spPr>
            <a:xfrm>
              <a:off x="168052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5BF365-423C-4461-85A3-50FAA6C519BB}"/>
                </a:ext>
              </a:extLst>
            </p:cNvPr>
            <p:cNvSpPr/>
            <p:nvPr/>
          </p:nvSpPr>
          <p:spPr>
            <a:xfrm>
              <a:off x="168052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2E8ED23-3BB6-48DB-A911-7F6E8100A932}"/>
                </a:ext>
              </a:extLst>
            </p:cNvPr>
            <p:cNvSpPr/>
            <p:nvPr/>
          </p:nvSpPr>
          <p:spPr>
            <a:xfrm>
              <a:off x="210065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06C365C-A28D-49B3-BAB0-82A42ACBE0D5}"/>
                </a:ext>
              </a:extLst>
            </p:cNvPr>
            <p:cNvSpPr/>
            <p:nvPr/>
          </p:nvSpPr>
          <p:spPr>
            <a:xfrm>
              <a:off x="210065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422EB3-8D54-4F3D-99E7-CB8DCA551330}"/>
                </a:ext>
              </a:extLst>
            </p:cNvPr>
            <p:cNvSpPr/>
            <p:nvPr/>
          </p:nvSpPr>
          <p:spPr>
            <a:xfrm>
              <a:off x="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0E0A30-324B-4643-8367-8D741F170A6B}"/>
                </a:ext>
              </a:extLst>
            </p:cNvPr>
            <p:cNvSpPr/>
            <p:nvPr/>
          </p:nvSpPr>
          <p:spPr>
            <a:xfrm>
              <a:off x="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58B37C0-47A3-4B42-B074-C00C899B028B}"/>
                </a:ext>
              </a:extLst>
            </p:cNvPr>
            <p:cNvSpPr/>
            <p:nvPr/>
          </p:nvSpPr>
          <p:spPr>
            <a:xfrm>
              <a:off x="42013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11EA98-3ABC-43EF-BDC9-7C8633D01E83}"/>
                </a:ext>
              </a:extLst>
            </p:cNvPr>
            <p:cNvSpPr/>
            <p:nvPr/>
          </p:nvSpPr>
          <p:spPr>
            <a:xfrm>
              <a:off x="42013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AE83AF8-5385-45F8-94FB-37C7EB5DCB46}"/>
                </a:ext>
              </a:extLst>
            </p:cNvPr>
            <p:cNvSpPr/>
            <p:nvPr/>
          </p:nvSpPr>
          <p:spPr>
            <a:xfrm>
              <a:off x="84026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DDA1A9-971E-4CF5-9C06-887497383F0D}"/>
                </a:ext>
              </a:extLst>
            </p:cNvPr>
            <p:cNvSpPr/>
            <p:nvPr/>
          </p:nvSpPr>
          <p:spPr>
            <a:xfrm>
              <a:off x="84026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B05358F-3DAD-49AD-B4C6-91A8B87582A2}"/>
                </a:ext>
              </a:extLst>
            </p:cNvPr>
            <p:cNvSpPr/>
            <p:nvPr/>
          </p:nvSpPr>
          <p:spPr>
            <a:xfrm>
              <a:off x="126039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54073D-4106-4459-99BC-0EC8E545C636}"/>
                </a:ext>
              </a:extLst>
            </p:cNvPr>
            <p:cNvSpPr/>
            <p:nvPr/>
          </p:nvSpPr>
          <p:spPr>
            <a:xfrm>
              <a:off x="126039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5C8323F-2547-447D-9A77-A1026FCEE5EA}"/>
                </a:ext>
              </a:extLst>
            </p:cNvPr>
            <p:cNvSpPr/>
            <p:nvPr/>
          </p:nvSpPr>
          <p:spPr>
            <a:xfrm>
              <a:off x="168052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0CA9311-285A-4614-83D2-9E87985FAC77}"/>
                </a:ext>
              </a:extLst>
            </p:cNvPr>
            <p:cNvSpPr/>
            <p:nvPr/>
          </p:nvSpPr>
          <p:spPr>
            <a:xfrm>
              <a:off x="168052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F4CD91F-FF19-4E48-9BFE-026BA82C16CC}"/>
                </a:ext>
              </a:extLst>
            </p:cNvPr>
            <p:cNvSpPr/>
            <p:nvPr/>
          </p:nvSpPr>
          <p:spPr>
            <a:xfrm>
              <a:off x="210065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492D521-31EC-49F3-9EC1-0B3DEDC04E02}"/>
                </a:ext>
              </a:extLst>
            </p:cNvPr>
            <p:cNvSpPr/>
            <p:nvPr/>
          </p:nvSpPr>
          <p:spPr>
            <a:xfrm>
              <a:off x="210065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3D7EA6E-B2A5-43C5-B94D-B6CD8527F7CF}"/>
                </a:ext>
              </a:extLst>
            </p:cNvPr>
            <p:cNvSpPr/>
            <p:nvPr/>
          </p:nvSpPr>
          <p:spPr>
            <a:xfrm>
              <a:off x="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E1E8A92-CF3A-4AF3-9DDB-791D61AC4F05}"/>
                </a:ext>
              </a:extLst>
            </p:cNvPr>
            <p:cNvSpPr/>
            <p:nvPr/>
          </p:nvSpPr>
          <p:spPr>
            <a:xfrm>
              <a:off x="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A5CAAE7-1A95-4E53-ADCE-BA86BFDDE00F}"/>
                </a:ext>
              </a:extLst>
            </p:cNvPr>
            <p:cNvSpPr/>
            <p:nvPr/>
          </p:nvSpPr>
          <p:spPr>
            <a:xfrm>
              <a:off x="42013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B76896E-4705-4418-A942-C6E8AF8B7B4B}"/>
                </a:ext>
              </a:extLst>
            </p:cNvPr>
            <p:cNvSpPr/>
            <p:nvPr/>
          </p:nvSpPr>
          <p:spPr>
            <a:xfrm>
              <a:off x="42013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0A8A8CB-D181-49B9-B77C-12F5AAE67F9D}"/>
                </a:ext>
              </a:extLst>
            </p:cNvPr>
            <p:cNvSpPr/>
            <p:nvPr/>
          </p:nvSpPr>
          <p:spPr>
            <a:xfrm>
              <a:off x="84026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D11F96-C337-4178-8632-EAFEE11952B2}"/>
                </a:ext>
              </a:extLst>
            </p:cNvPr>
            <p:cNvSpPr/>
            <p:nvPr/>
          </p:nvSpPr>
          <p:spPr>
            <a:xfrm>
              <a:off x="84026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3BF38CC-E485-4CFE-91CF-43995C25968D}"/>
                </a:ext>
              </a:extLst>
            </p:cNvPr>
            <p:cNvSpPr/>
            <p:nvPr/>
          </p:nvSpPr>
          <p:spPr>
            <a:xfrm>
              <a:off x="126039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988284E-39F9-42C3-935E-B9DDC8B88340}"/>
                </a:ext>
              </a:extLst>
            </p:cNvPr>
            <p:cNvSpPr/>
            <p:nvPr/>
          </p:nvSpPr>
          <p:spPr>
            <a:xfrm>
              <a:off x="126039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2E4725-7E40-493B-883A-780F8F340E3C}"/>
                </a:ext>
              </a:extLst>
            </p:cNvPr>
            <p:cNvSpPr/>
            <p:nvPr/>
          </p:nvSpPr>
          <p:spPr>
            <a:xfrm>
              <a:off x="168052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3CA7288-898F-47BB-92BB-BA01A47BA393}"/>
                </a:ext>
              </a:extLst>
            </p:cNvPr>
            <p:cNvSpPr/>
            <p:nvPr/>
          </p:nvSpPr>
          <p:spPr>
            <a:xfrm>
              <a:off x="168052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957D382-ED17-4A36-8736-5346077159CB}"/>
                </a:ext>
              </a:extLst>
            </p:cNvPr>
            <p:cNvSpPr/>
            <p:nvPr/>
          </p:nvSpPr>
          <p:spPr>
            <a:xfrm>
              <a:off x="210065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F599F2F-977B-448C-A631-2F2A8F75AEF5}"/>
                </a:ext>
              </a:extLst>
            </p:cNvPr>
            <p:cNvSpPr/>
            <p:nvPr/>
          </p:nvSpPr>
          <p:spPr>
            <a:xfrm>
              <a:off x="210065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4C016B5-D474-4757-9ECF-2CC1AD04BE45}"/>
                </a:ext>
              </a:extLst>
            </p:cNvPr>
            <p:cNvSpPr/>
            <p:nvPr/>
          </p:nvSpPr>
          <p:spPr>
            <a:xfrm>
              <a:off x="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4CC1CF-4D2B-4AA5-AEF8-1233AB5229EA}"/>
                </a:ext>
              </a:extLst>
            </p:cNvPr>
            <p:cNvSpPr/>
            <p:nvPr/>
          </p:nvSpPr>
          <p:spPr>
            <a:xfrm>
              <a:off x="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8DFD40-C872-4048-B3DD-FA5EDA17464A}"/>
                </a:ext>
              </a:extLst>
            </p:cNvPr>
            <p:cNvSpPr/>
            <p:nvPr/>
          </p:nvSpPr>
          <p:spPr>
            <a:xfrm>
              <a:off x="42013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5B3B286-8253-4622-884E-368AAB784818}"/>
                </a:ext>
              </a:extLst>
            </p:cNvPr>
            <p:cNvSpPr/>
            <p:nvPr/>
          </p:nvSpPr>
          <p:spPr>
            <a:xfrm>
              <a:off x="42013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835A136-7C29-4DD7-9F89-6FA3BFA2FEA5}"/>
                </a:ext>
              </a:extLst>
            </p:cNvPr>
            <p:cNvSpPr/>
            <p:nvPr/>
          </p:nvSpPr>
          <p:spPr>
            <a:xfrm>
              <a:off x="84026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69A64B1-D40C-4EF4-9D61-E3A5B838D729}"/>
                </a:ext>
              </a:extLst>
            </p:cNvPr>
            <p:cNvSpPr/>
            <p:nvPr/>
          </p:nvSpPr>
          <p:spPr>
            <a:xfrm>
              <a:off x="84026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F6DC3DE-7412-410A-8AF7-AFA0B4DDDC1A}"/>
                </a:ext>
              </a:extLst>
            </p:cNvPr>
            <p:cNvSpPr/>
            <p:nvPr/>
          </p:nvSpPr>
          <p:spPr>
            <a:xfrm>
              <a:off x="126039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0A9BBC9-CF3A-45B5-A273-C91EC9B25AAC}"/>
                </a:ext>
              </a:extLst>
            </p:cNvPr>
            <p:cNvSpPr/>
            <p:nvPr/>
          </p:nvSpPr>
          <p:spPr>
            <a:xfrm>
              <a:off x="126039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7BB0F28-CE16-4E34-992B-F704B335B1E3}"/>
                </a:ext>
              </a:extLst>
            </p:cNvPr>
            <p:cNvSpPr/>
            <p:nvPr/>
          </p:nvSpPr>
          <p:spPr>
            <a:xfrm>
              <a:off x="168052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1D0E93F-875D-4F06-920D-15C4003A8735}"/>
                </a:ext>
              </a:extLst>
            </p:cNvPr>
            <p:cNvSpPr/>
            <p:nvPr/>
          </p:nvSpPr>
          <p:spPr>
            <a:xfrm>
              <a:off x="168052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1E81F9F-4D3C-410F-AF98-F480E80E541A}"/>
                </a:ext>
              </a:extLst>
            </p:cNvPr>
            <p:cNvSpPr/>
            <p:nvPr/>
          </p:nvSpPr>
          <p:spPr>
            <a:xfrm>
              <a:off x="210065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5E581FB-1E7A-49E9-91C6-3F39503AD2AF}"/>
                </a:ext>
              </a:extLst>
            </p:cNvPr>
            <p:cNvSpPr/>
            <p:nvPr/>
          </p:nvSpPr>
          <p:spPr>
            <a:xfrm>
              <a:off x="210065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AEDFA4-A88F-4AEF-AEDC-39DA4E4FA871}"/>
                </a:ext>
              </a:extLst>
            </p:cNvPr>
            <p:cNvSpPr/>
            <p:nvPr/>
          </p:nvSpPr>
          <p:spPr>
            <a:xfrm>
              <a:off x="252078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DC3C02B-69EC-42DB-8E53-35C7ECFE0B00}"/>
                </a:ext>
              </a:extLst>
            </p:cNvPr>
            <p:cNvSpPr/>
            <p:nvPr/>
          </p:nvSpPr>
          <p:spPr>
            <a:xfrm>
              <a:off x="252078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6E832DD-5480-4407-8EBB-D659D00D896B}"/>
                </a:ext>
              </a:extLst>
            </p:cNvPr>
            <p:cNvSpPr/>
            <p:nvPr/>
          </p:nvSpPr>
          <p:spPr>
            <a:xfrm>
              <a:off x="294091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EFD54A6-65A0-4CD0-990A-4106C6766C7D}"/>
                </a:ext>
              </a:extLst>
            </p:cNvPr>
            <p:cNvSpPr/>
            <p:nvPr/>
          </p:nvSpPr>
          <p:spPr>
            <a:xfrm>
              <a:off x="294091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5C48185-C3F7-4C24-8D55-BED0CFB57985}"/>
                </a:ext>
              </a:extLst>
            </p:cNvPr>
            <p:cNvSpPr/>
            <p:nvPr/>
          </p:nvSpPr>
          <p:spPr>
            <a:xfrm>
              <a:off x="336104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F3A0D14-04C2-4168-88BB-6AB7184BDEB7}"/>
                </a:ext>
              </a:extLst>
            </p:cNvPr>
            <p:cNvSpPr/>
            <p:nvPr/>
          </p:nvSpPr>
          <p:spPr>
            <a:xfrm>
              <a:off x="336104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ED79A19-955B-4332-ABCD-48F6C446ACF0}"/>
                </a:ext>
              </a:extLst>
            </p:cNvPr>
            <p:cNvSpPr/>
            <p:nvPr/>
          </p:nvSpPr>
          <p:spPr>
            <a:xfrm>
              <a:off x="378117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0887DF8-0681-410B-845F-7D77B497EAC8}"/>
                </a:ext>
              </a:extLst>
            </p:cNvPr>
            <p:cNvSpPr/>
            <p:nvPr/>
          </p:nvSpPr>
          <p:spPr>
            <a:xfrm>
              <a:off x="378117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8FFECB-53D1-4D53-A48D-86F61E353B64}"/>
                </a:ext>
              </a:extLst>
            </p:cNvPr>
            <p:cNvSpPr/>
            <p:nvPr/>
          </p:nvSpPr>
          <p:spPr>
            <a:xfrm>
              <a:off x="420130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5209A7-F128-4C37-BF31-8C469987FA31}"/>
                </a:ext>
              </a:extLst>
            </p:cNvPr>
            <p:cNvSpPr/>
            <p:nvPr/>
          </p:nvSpPr>
          <p:spPr>
            <a:xfrm>
              <a:off x="420130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E146E11-5CBE-4E82-AA62-1EC302461DA0}"/>
                </a:ext>
              </a:extLst>
            </p:cNvPr>
            <p:cNvSpPr/>
            <p:nvPr/>
          </p:nvSpPr>
          <p:spPr>
            <a:xfrm>
              <a:off x="462143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3E44BB2-559D-4732-988F-7519AAF10621}"/>
                </a:ext>
              </a:extLst>
            </p:cNvPr>
            <p:cNvSpPr/>
            <p:nvPr/>
          </p:nvSpPr>
          <p:spPr>
            <a:xfrm>
              <a:off x="462143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7D328C2-4E39-4B91-B2D0-2E9E41310EDF}"/>
                </a:ext>
              </a:extLst>
            </p:cNvPr>
            <p:cNvSpPr/>
            <p:nvPr/>
          </p:nvSpPr>
          <p:spPr>
            <a:xfrm>
              <a:off x="252078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5FFA07F-7026-4995-BFB0-AAB259DE889D}"/>
                </a:ext>
              </a:extLst>
            </p:cNvPr>
            <p:cNvSpPr/>
            <p:nvPr/>
          </p:nvSpPr>
          <p:spPr>
            <a:xfrm>
              <a:off x="252078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620DE03-1BBB-48E4-9614-A742CFA0D843}"/>
                </a:ext>
              </a:extLst>
            </p:cNvPr>
            <p:cNvSpPr/>
            <p:nvPr/>
          </p:nvSpPr>
          <p:spPr>
            <a:xfrm>
              <a:off x="294091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718B5C-292D-4621-933D-9357714D070A}"/>
                </a:ext>
              </a:extLst>
            </p:cNvPr>
            <p:cNvSpPr/>
            <p:nvPr/>
          </p:nvSpPr>
          <p:spPr>
            <a:xfrm>
              <a:off x="294091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166577D-9B55-40DD-9029-304207B90398}"/>
                </a:ext>
              </a:extLst>
            </p:cNvPr>
            <p:cNvSpPr/>
            <p:nvPr/>
          </p:nvSpPr>
          <p:spPr>
            <a:xfrm>
              <a:off x="336104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F708837-4835-437B-8F06-9254962937E2}"/>
                </a:ext>
              </a:extLst>
            </p:cNvPr>
            <p:cNvSpPr/>
            <p:nvPr/>
          </p:nvSpPr>
          <p:spPr>
            <a:xfrm>
              <a:off x="336104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4CBAFFE-59E7-4419-B287-31E63A892651}"/>
                </a:ext>
              </a:extLst>
            </p:cNvPr>
            <p:cNvSpPr/>
            <p:nvPr/>
          </p:nvSpPr>
          <p:spPr>
            <a:xfrm>
              <a:off x="378117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6EDE750-F15C-4FDC-BDC8-624F715479EB}"/>
                </a:ext>
              </a:extLst>
            </p:cNvPr>
            <p:cNvSpPr/>
            <p:nvPr/>
          </p:nvSpPr>
          <p:spPr>
            <a:xfrm>
              <a:off x="378117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2598A6F-B609-47F0-B47A-2D3E1646917E}"/>
                </a:ext>
              </a:extLst>
            </p:cNvPr>
            <p:cNvSpPr/>
            <p:nvPr/>
          </p:nvSpPr>
          <p:spPr>
            <a:xfrm>
              <a:off x="420130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808BB6C-D075-44C1-ABF4-B271BDC2E26A}"/>
                </a:ext>
              </a:extLst>
            </p:cNvPr>
            <p:cNvSpPr/>
            <p:nvPr/>
          </p:nvSpPr>
          <p:spPr>
            <a:xfrm>
              <a:off x="420130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8A7C853-8116-4ED4-BDEC-9059C983849B}"/>
                </a:ext>
              </a:extLst>
            </p:cNvPr>
            <p:cNvSpPr/>
            <p:nvPr/>
          </p:nvSpPr>
          <p:spPr>
            <a:xfrm>
              <a:off x="462143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36052DA-3B84-46C4-8BD5-C8895670AB63}"/>
                </a:ext>
              </a:extLst>
            </p:cNvPr>
            <p:cNvSpPr/>
            <p:nvPr/>
          </p:nvSpPr>
          <p:spPr>
            <a:xfrm>
              <a:off x="462143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E92D719-1964-41BD-871D-89DFA6F0A016}"/>
                </a:ext>
              </a:extLst>
            </p:cNvPr>
            <p:cNvSpPr/>
            <p:nvPr/>
          </p:nvSpPr>
          <p:spPr>
            <a:xfrm>
              <a:off x="252078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FADFFDE-C32A-44C3-8CDA-0F52E8893CC1}"/>
                </a:ext>
              </a:extLst>
            </p:cNvPr>
            <p:cNvSpPr/>
            <p:nvPr/>
          </p:nvSpPr>
          <p:spPr>
            <a:xfrm>
              <a:off x="252078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CFB801E-4A60-4DBF-9A10-075DBC08201E}"/>
                </a:ext>
              </a:extLst>
            </p:cNvPr>
            <p:cNvSpPr/>
            <p:nvPr/>
          </p:nvSpPr>
          <p:spPr>
            <a:xfrm>
              <a:off x="294091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FD281D7-2C95-47B1-9685-142FCCC98B98}"/>
                </a:ext>
              </a:extLst>
            </p:cNvPr>
            <p:cNvSpPr/>
            <p:nvPr/>
          </p:nvSpPr>
          <p:spPr>
            <a:xfrm>
              <a:off x="294091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FC6FA5C-0F8C-4072-85B9-8E2611F89330}"/>
                </a:ext>
              </a:extLst>
            </p:cNvPr>
            <p:cNvSpPr/>
            <p:nvPr/>
          </p:nvSpPr>
          <p:spPr>
            <a:xfrm>
              <a:off x="336104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4A46CE2-0EEA-4C7B-BF4A-7DC64E7F8857}"/>
                </a:ext>
              </a:extLst>
            </p:cNvPr>
            <p:cNvSpPr/>
            <p:nvPr/>
          </p:nvSpPr>
          <p:spPr>
            <a:xfrm>
              <a:off x="336104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5FCD812-556B-4266-B0EC-463FFBE7E504}"/>
                </a:ext>
              </a:extLst>
            </p:cNvPr>
            <p:cNvSpPr/>
            <p:nvPr/>
          </p:nvSpPr>
          <p:spPr>
            <a:xfrm>
              <a:off x="378117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F9C9203-E448-4E96-A92D-6E42C0BFB527}"/>
                </a:ext>
              </a:extLst>
            </p:cNvPr>
            <p:cNvSpPr/>
            <p:nvPr/>
          </p:nvSpPr>
          <p:spPr>
            <a:xfrm>
              <a:off x="378117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8C2124F-61A2-417B-B416-12421A318B30}"/>
                </a:ext>
              </a:extLst>
            </p:cNvPr>
            <p:cNvSpPr/>
            <p:nvPr/>
          </p:nvSpPr>
          <p:spPr>
            <a:xfrm>
              <a:off x="420130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67CD204-6BEE-4A01-893D-A4B607971890}"/>
                </a:ext>
              </a:extLst>
            </p:cNvPr>
            <p:cNvSpPr/>
            <p:nvPr/>
          </p:nvSpPr>
          <p:spPr>
            <a:xfrm>
              <a:off x="420130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703C171-93BE-4023-84A3-E57FA3455A4B}"/>
                </a:ext>
              </a:extLst>
            </p:cNvPr>
            <p:cNvSpPr/>
            <p:nvPr/>
          </p:nvSpPr>
          <p:spPr>
            <a:xfrm>
              <a:off x="462143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011170E-4289-4F5F-BF90-A55FB693A45B}"/>
                </a:ext>
              </a:extLst>
            </p:cNvPr>
            <p:cNvSpPr/>
            <p:nvPr/>
          </p:nvSpPr>
          <p:spPr>
            <a:xfrm>
              <a:off x="462143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AD54823-25D1-4E56-BE5F-A1D2B15A0BA6}"/>
                </a:ext>
              </a:extLst>
            </p:cNvPr>
            <p:cNvSpPr/>
            <p:nvPr/>
          </p:nvSpPr>
          <p:spPr>
            <a:xfrm>
              <a:off x="252078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1110A70-F36D-44F1-9D92-1425344C57AC}"/>
                </a:ext>
              </a:extLst>
            </p:cNvPr>
            <p:cNvSpPr/>
            <p:nvPr/>
          </p:nvSpPr>
          <p:spPr>
            <a:xfrm>
              <a:off x="252078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720C01B-6254-40FB-ADE4-DBD91EA44B04}"/>
                </a:ext>
              </a:extLst>
            </p:cNvPr>
            <p:cNvSpPr/>
            <p:nvPr/>
          </p:nvSpPr>
          <p:spPr>
            <a:xfrm>
              <a:off x="294091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6519F30-D465-49B5-A2CC-ACB4255DB736}"/>
                </a:ext>
              </a:extLst>
            </p:cNvPr>
            <p:cNvSpPr/>
            <p:nvPr/>
          </p:nvSpPr>
          <p:spPr>
            <a:xfrm>
              <a:off x="294091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15B16C5-741A-4665-95C2-AB965133A9C7}"/>
                </a:ext>
              </a:extLst>
            </p:cNvPr>
            <p:cNvSpPr/>
            <p:nvPr/>
          </p:nvSpPr>
          <p:spPr>
            <a:xfrm>
              <a:off x="336104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3F4844F-BD0E-4FC8-B43F-14E92C90F2B3}"/>
                </a:ext>
              </a:extLst>
            </p:cNvPr>
            <p:cNvSpPr/>
            <p:nvPr/>
          </p:nvSpPr>
          <p:spPr>
            <a:xfrm>
              <a:off x="336104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3EA3D80-4A05-4FFF-8D0D-C5D476030A3E}"/>
                </a:ext>
              </a:extLst>
            </p:cNvPr>
            <p:cNvSpPr/>
            <p:nvPr/>
          </p:nvSpPr>
          <p:spPr>
            <a:xfrm>
              <a:off x="378117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C9CC503-BE77-46AD-98D0-29FA2D9DEE2A}"/>
                </a:ext>
              </a:extLst>
            </p:cNvPr>
            <p:cNvSpPr/>
            <p:nvPr/>
          </p:nvSpPr>
          <p:spPr>
            <a:xfrm>
              <a:off x="378117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8D22391-F64D-4F22-801E-115E599A9922}"/>
                </a:ext>
              </a:extLst>
            </p:cNvPr>
            <p:cNvSpPr/>
            <p:nvPr/>
          </p:nvSpPr>
          <p:spPr>
            <a:xfrm>
              <a:off x="420130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9BF7EC7-F067-466A-B767-408326CB3811}"/>
                </a:ext>
              </a:extLst>
            </p:cNvPr>
            <p:cNvSpPr/>
            <p:nvPr/>
          </p:nvSpPr>
          <p:spPr>
            <a:xfrm>
              <a:off x="420130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9604394-8892-4BCD-953F-F8376445A7A6}"/>
                </a:ext>
              </a:extLst>
            </p:cNvPr>
            <p:cNvSpPr/>
            <p:nvPr/>
          </p:nvSpPr>
          <p:spPr>
            <a:xfrm>
              <a:off x="462143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9EB3E36-C863-4CA4-A939-6DD75F5819B2}"/>
                </a:ext>
              </a:extLst>
            </p:cNvPr>
            <p:cNvSpPr/>
            <p:nvPr/>
          </p:nvSpPr>
          <p:spPr>
            <a:xfrm>
              <a:off x="462143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5CF01AC-2625-4701-88EB-B605ED918A78}"/>
                </a:ext>
              </a:extLst>
            </p:cNvPr>
            <p:cNvSpPr/>
            <p:nvPr/>
          </p:nvSpPr>
          <p:spPr>
            <a:xfrm>
              <a:off x="504156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83F56F9-5037-40E2-B252-2CA7206B76F7}"/>
                </a:ext>
              </a:extLst>
            </p:cNvPr>
            <p:cNvSpPr/>
            <p:nvPr/>
          </p:nvSpPr>
          <p:spPr>
            <a:xfrm>
              <a:off x="504156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23EA4C-5DAB-423C-952A-509DBE9F25B7}"/>
                </a:ext>
              </a:extLst>
            </p:cNvPr>
            <p:cNvSpPr/>
            <p:nvPr/>
          </p:nvSpPr>
          <p:spPr>
            <a:xfrm>
              <a:off x="546169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5DC05FB-8BA6-483E-BEA3-58A58F706DB4}"/>
                </a:ext>
              </a:extLst>
            </p:cNvPr>
            <p:cNvSpPr/>
            <p:nvPr/>
          </p:nvSpPr>
          <p:spPr>
            <a:xfrm>
              <a:off x="546169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C4E4114B-9CCB-435A-84E6-1C7CCFA726C6}"/>
                </a:ext>
              </a:extLst>
            </p:cNvPr>
            <p:cNvSpPr/>
            <p:nvPr/>
          </p:nvSpPr>
          <p:spPr>
            <a:xfrm>
              <a:off x="588182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D6A3B17-3287-431D-9FF0-28AD7B85645C}"/>
                </a:ext>
              </a:extLst>
            </p:cNvPr>
            <p:cNvSpPr/>
            <p:nvPr/>
          </p:nvSpPr>
          <p:spPr>
            <a:xfrm>
              <a:off x="588182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DE2FBEB-FFCD-4C02-8125-D1B422917AB7}"/>
                </a:ext>
              </a:extLst>
            </p:cNvPr>
            <p:cNvSpPr/>
            <p:nvPr/>
          </p:nvSpPr>
          <p:spPr>
            <a:xfrm>
              <a:off x="630195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715F085-4C3C-4489-A068-661429559724}"/>
                </a:ext>
              </a:extLst>
            </p:cNvPr>
            <p:cNvSpPr/>
            <p:nvPr/>
          </p:nvSpPr>
          <p:spPr>
            <a:xfrm>
              <a:off x="630195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E6987DA-AC3F-46D8-AB7E-E023D371BE11}"/>
                </a:ext>
              </a:extLst>
            </p:cNvPr>
            <p:cNvSpPr/>
            <p:nvPr/>
          </p:nvSpPr>
          <p:spPr>
            <a:xfrm>
              <a:off x="672208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006DF5C-5B71-417F-B6C7-F411ED2A99FA}"/>
                </a:ext>
              </a:extLst>
            </p:cNvPr>
            <p:cNvSpPr/>
            <p:nvPr/>
          </p:nvSpPr>
          <p:spPr>
            <a:xfrm>
              <a:off x="672208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7E363E7-5A21-4722-8D24-F4A2FC4B3AA6}"/>
                </a:ext>
              </a:extLst>
            </p:cNvPr>
            <p:cNvSpPr/>
            <p:nvPr/>
          </p:nvSpPr>
          <p:spPr>
            <a:xfrm>
              <a:off x="714221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9D08D14-2DFC-4A73-B993-383C3BC11095}"/>
                </a:ext>
              </a:extLst>
            </p:cNvPr>
            <p:cNvSpPr/>
            <p:nvPr/>
          </p:nvSpPr>
          <p:spPr>
            <a:xfrm>
              <a:off x="714221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BD02EA2-134D-42F9-9EDA-D61D0C6CC709}"/>
                </a:ext>
              </a:extLst>
            </p:cNvPr>
            <p:cNvSpPr/>
            <p:nvPr/>
          </p:nvSpPr>
          <p:spPr>
            <a:xfrm>
              <a:off x="504156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8745C02-DC71-415F-8223-E6900979986B}"/>
                </a:ext>
              </a:extLst>
            </p:cNvPr>
            <p:cNvSpPr/>
            <p:nvPr/>
          </p:nvSpPr>
          <p:spPr>
            <a:xfrm>
              <a:off x="504156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163B639-10A8-4A16-80A7-FF700A5035A5}"/>
                </a:ext>
              </a:extLst>
            </p:cNvPr>
            <p:cNvSpPr/>
            <p:nvPr/>
          </p:nvSpPr>
          <p:spPr>
            <a:xfrm>
              <a:off x="546169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20492F6-219E-4462-99BC-FD5D900603B1}"/>
                </a:ext>
              </a:extLst>
            </p:cNvPr>
            <p:cNvSpPr/>
            <p:nvPr/>
          </p:nvSpPr>
          <p:spPr>
            <a:xfrm>
              <a:off x="546169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E90524B-C4BD-4923-8B67-90582426355E}"/>
                </a:ext>
              </a:extLst>
            </p:cNvPr>
            <p:cNvSpPr/>
            <p:nvPr/>
          </p:nvSpPr>
          <p:spPr>
            <a:xfrm>
              <a:off x="588182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EEF7711-FA0C-4C58-95E7-5B725373B692}"/>
                </a:ext>
              </a:extLst>
            </p:cNvPr>
            <p:cNvSpPr/>
            <p:nvPr/>
          </p:nvSpPr>
          <p:spPr>
            <a:xfrm>
              <a:off x="588182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DC7B711-3B73-4281-85EE-74FEEEBFC7C4}"/>
                </a:ext>
              </a:extLst>
            </p:cNvPr>
            <p:cNvSpPr/>
            <p:nvPr/>
          </p:nvSpPr>
          <p:spPr>
            <a:xfrm>
              <a:off x="630195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F37C863-E399-4105-BE6B-5A98853F7441}"/>
                </a:ext>
              </a:extLst>
            </p:cNvPr>
            <p:cNvSpPr/>
            <p:nvPr/>
          </p:nvSpPr>
          <p:spPr>
            <a:xfrm>
              <a:off x="630195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CD9B913-7131-4DD6-A0FE-2725A2A1A46E}"/>
                </a:ext>
              </a:extLst>
            </p:cNvPr>
            <p:cNvSpPr/>
            <p:nvPr/>
          </p:nvSpPr>
          <p:spPr>
            <a:xfrm>
              <a:off x="672208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506928-33F6-46CF-93EB-ADE8853D205C}"/>
                </a:ext>
              </a:extLst>
            </p:cNvPr>
            <p:cNvSpPr/>
            <p:nvPr/>
          </p:nvSpPr>
          <p:spPr>
            <a:xfrm>
              <a:off x="672208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60AE99A-25AC-42C3-8EF6-6C9F834E756F}"/>
                </a:ext>
              </a:extLst>
            </p:cNvPr>
            <p:cNvSpPr/>
            <p:nvPr/>
          </p:nvSpPr>
          <p:spPr>
            <a:xfrm>
              <a:off x="714221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5077598-69ED-4B2D-8397-DD3E9B83BB15}"/>
                </a:ext>
              </a:extLst>
            </p:cNvPr>
            <p:cNvSpPr/>
            <p:nvPr/>
          </p:nvSpPr>
          <p:spPr>
            <a:xfrm>
              <a:off x="714221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A9F0A3AF-39C5-410A-8B89-4D2710B17A01}"/>
                </a:ext>
              </a:extLst>
            </p:cNvPr>
            <p:cNvSpPr/>
            <p:nvPr/>
          </p:nvSpPr>
          <p:spPr>
            <a:xfrm>
              <a:off x="504156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8E1D46F-8CD7-4D02-AE43-94595E314B38}"/>
                </a:ext>
              </a:extLst>
            </p:cNvPr>
            <p:cNvSpPr/>
            <p:nvPr/>
          </p:nvSpPr>
          <p:spPr>
            <a:xfrm>
              <a:off x="504156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3BADF8E-1560-4B8B-AE40-16E967424016}"/>
                </a:ext>
              </a:extLst>
            </p:cNvPr>
            <p:cNvSpPr/>
            <p:nvPr/>
          </p:nvSpPr>
          <p:spPr>
            <a:xfrm>
              <a:off x="546169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D0C6F26-6A16-43AF-B61A-E60C0E95CE2C}"/>
                </a:ext>
              </a:extLst>
            </p:cNvPr>
            <p:cNvSpPr/>
            <p:nvPr/>
          </p:nvSpPr>
          <p:spPr>
            <a:xfrm>
              <a:off x="546169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3F6B7F8-060E-42CD-8725-61A6D2C63713}"/>
                </a:ext>
              </a:extLst>
            </p:cNvPr>
            <p:cNvSpPr/>
            <p:nvPr/>
          </p:nvSpPr>
          <p:spPr>
            <a:xfrm>
              <a:off x="588182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3A2D921D-860F-473C-87DE-6764AEA796FA}"/>
                </a:ext>
              </a:extLst>
            </p:cNvPr>
            <p:cNvSpPr/>
            <p:nvPr/>
          </p:nvSpPr>
          <p:spPr>
            <a:xfrm>
              <a:off x="588182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FEA1F4C-9EB8-46C8-95E1-0020E4A733DD}"/>
                </a:ext>
              </a:extLst>
            </p:cNvPr>
            <p:cNvSpPr/>
            <p:nvPr/>
          </p:nvSpPr>
          <p:spPr>
            <a:xfrm>
              <a:off x="630195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270F2C67-A4D6-496A-BEB5-114B4754C685}"/>
                </a:ext>
              </a:extLst>
            </p:cNvPr>
            <p:cNvSpPr/>
            <p:nvPr/>
          </p:nvSpPr>
          <p:spPr>
            <a:xfrm>
              <a:off x="630195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E9C411D-CBC0-4F04-9045-7DECF6A292B9}"/>
                </a:ext>
              </a:extLst>
            </p:cNvPr>
            <p:cNvSpPr/>
            <p:nvPr/>
          </p:nvSpPr>
          <p:spPr>
            <a:xfrm>
              <a:off x="672208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29D6177-8E6D-44BF-B682-6933F9679B6D}"/>
                </a:ext>
              </a:extLst>
            </p:cNvPr>
            <p:cNvSpPr/>
            <p:nvPr/>
          </p:nvSpPr>
          <p:spPr>
            <a:xfrm>
              <a:off x="672208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95C1E314-350E-4BD1-A5E7-6BE38F3E6F5A}"/>
                </a:ext>
              </a:extLst>
            </p:cNvPr>
            <p:cNvSpPr/>
            <p:nvPr/>
          </p:nvSpPr>
          <p:spPr>
            <a:xfrm>
              <a:off x="714221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1BC2481-D43D-430A-8B41-9BB4BB8A0B97}"/>
                </a:ext>
              </a:extLst>
            </p:cNvPr>
            <p:cNvSpPr/>
            <p:nvPr/>
          </p:nvSpPr>
          <p:spPr>
            <a:xfrm>
              <a:off x="714221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053645D-5F80-4154-94EF-0E40201543CA}"/>
                </a:ext>
              </a:extLst>
            </p:cNvPr>
            <p:cNvSpPr/>
            <p:nvPr/>
          </p:nvSpPr>
          <p:spPr>
            <a:xfrm>
              <a:off x="504156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FE93F3A-38B4-4B50-AA99-590BAE869E57}"/>
                </a:ext>
              </a:extLst>
            </p:cNvPr>
            <p:cNvSpPr/>
            <p:nvPr/>
          </p:nvSpPr>
          <p:spPr>
            <a:xfrm>
              <a:off x="504156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0DBEC9A-2B79-4BE3-A11F-8D7DCE04387E}"/>
                </a:ext>
              </a:extLst>
            </p:cNvPr>
            <p:cNvSpPr/>
            <p:nvPr/>
          </p:nvSpPr>
          <p:spPr>
            <a:xfrm>
              <a:off x="546169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BC7D861-B58B-4280-8676-BA4C25B59FF7}"/>
                </a:ext>
              </a:extLst>
            </p:cNvPr>
            <p:cNvSpPr/>
            <p:nvPr/>
          </p:nvSpPr>
          <p:spPr>
            <a:xfrm>
              <a:off x="546169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CB7C1E1A-2F87-4835-81B5-AA7B7BD552CB}"/>
                </a:ext>
              </a:extLst>
            </p:cNvPr>
            <p:cNvSpPr/>
            <p:nvPr/>
          </p:nvSpPr>
          <p:spPr>
            <a:xfrm>
              <a:off x="588182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BC5BF45-1092-484E-BED8-DF9DD1542A8D}"/>
                </a:ext>
              </a:extLst>
            </p:cNvPr>
            <p:cNvSpPr/>
            <p:nvPr/>
          </p:nvSpPr>
          <p:spPr>
            <a:xfrm>
              <a:off x="588182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D1007ACC-F853-48D3-AB4C-2B579F7C832F}"/>
                </a:ext>
              </a:extLst>
            </p:cNvPr>
            <p:cNvSpPr/>
            <p:nvPr/>
          </p:nvSpPr>
          <p:spPr>
            <a:xfrm>
              <a:off x="630195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873E060-6E21-4EF0-A2BC-DA01629A30D4}"/>
                </a:ext>
              </a:extLst>
            </p:cNvPr>
            <p:cNvSpPr/>
            <p:nvPr/>
          </p:nvSpPr>
          <p:spPr>
            <a:xfrm>
              <a:off x="630195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8B2DFF2-9EE3-46AD-B8A7-8B738FA6CA4D}"/>
                </a:ext>
              </a:extLst>
            </p:cNvPr>
            <p:cNvSpPr/>
            <p:nvPr/>
          </p:nvSpPr>
          <p:spPr>
            <a:xfrm>
              <a:off x="672208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16B847A-C377-41D9-A0C5-7E36596F07A5}"/>
                </a:ext>
              </a:extLst>
            </p:cNvPr>
            <p:cNvSpPr/>
            <p:nvPr/>
          </p:nvSpPr>
          <p:spPr>
            <a:xfrm>
              <a:off x="672208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143A8EC-026A-4B98-A27E-F2E562FC6C89}"/>
                </a:ext>
              </a:extLst>
            </p:cNvPr>
            <p:cNvSpPr/>
            <p:nvPr/>
          </p:nvSpPr>
          <p:spPr>
            <a:xfrm>
              <a:off x="714221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87E24EF-0780-459E-86F7-7698C209A7FA}"/>
                </a:ext>
              </a:extLst>
            </p:cNvPr>
            <p:cNvSpPr/>
            <p:nvPr/>
          </p:nvSpPr>
          <p:spPr>
            <a:xfrm>
              <a:off x="714221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F04B919D-8DE1-4055-A61D-E857E5D925CB}"/>
                </a:ext>
              </a:extLst>
            </p:cNvPr>
            <p:cNvSpPr/>
            <p:nvPr/>
          </p:nvSpPr>
          <p:spPr>
            <a:xfrm>
              <a:off x="756234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233FCE5-113B-40D9-A714-9FD006CB1F32}"/>
                </a:ext>
              </a:extLst>
            </p:cNvPr>
            <p:cNvSpPr/>
            <p:nvPr/>
          </p:nvSpPr>
          <p:spPr>
            <a:xfrm>
              <a:off x="756234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CEE57F9-2B3A-4EE6-AC12-23F5333CBB20}"/>
                </a:ext>
              </a:extLst>
            </p:cNvPr>
            <p:cNvSpPr/>
            <p:nvPr/>
          </p:nvSpPr>
          <p:spPr>
            <a:xfrm>
              <a:off x="798247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922CBC0B-52AE-4380-A76F-4ED9F91AFF6C}"/>
                </a:ext>
              </a:extLst>
            </p:cNvPr>
            <p:cNvSpPr/>
            <p:nvPr/>
          </p:nvSpPr>
          <p:spPr>
            <a:xfrm>
              <a:off x="798247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3F2C535C-956A-4E2B-8542-6EB73FA0E055}"/>
                </a:ext>
              </a:extLst>
            </p:cNvPr>
            <p:cNvSpPr/>
            <p:nvPr/>
          </p:nvSpPr>
          <p:spPr>
            <a:xfrm>
              <a:off x="840260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C02D980-7A44-4C73-B237-B73D0D4AA76C}"/>
                </a:ext>
              </a:extLst>
            </p:cNvPr>
            <p:cNvSpPr/>
            <p:nvPr/>
          </p:nvSpPr>
          <p:spPr>
            <a:xfrm>
              <a:off x="840260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03789B80-3DF0-47EF-9FD4-FC48D4C3B2C3}"/>
                </a:ext>
              </a:extLst>
            </p:cNvPr>
            <p:cNvSpPr/>
            <p:nvPr/>
          </p:nvSpPr>
          <p:spPr>
            <a:xfrm>
              <a:off x="882273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188633A-928E-4099-98E8-A91EBF8B4B10}"/>
                </a:ext>
              </a:extLst>
            </p:cNvPr>
            <p:cNvSpPr/>
            <p:nvPr/>
          </p:nvSpPr>
          <p:spPr>
            <a:xfrm>
              <a:off x="882273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5057CC67-D1A4-427A-9D41-C501FCF48349}"/>
                </a:ext>
              </a:extLst>
            </p:cNvPr>
            <p:cNvSpPr/>
            <p:nvPr/>
          </p:nvSpPr>
          <p:spPr>
            <a:xfrm>
              <a:off x="924286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59A9A74-1176-4202-A607-9D08303EFA54}"/>
                </a:ext>
              </a:extLst>
            </p:cNvPr>
            <p:cNvSpPr/>
            <p:nvPr/>
          </p:nvSpPr>
          <p:spPr>
            <a:xfrm>
              <a:off x="924286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8A60075B-C483-40CD-BAB2-8480830ECB1A}"/>
                </a:ext>
              </a:extLst>
            </p:cNvPr>
            <p:cNvSpPr/>
            <p:nvPr/>
          </p:nvSpPr>
          <p:spPr>
            <a:xfrm>
              <a:off x="966299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E6A84FC-D344-4F67-9C31-C6EB90B5C02B}"/>
                </a:ext>
              </a:extLst>
            </p:cNvPr>
            <p:cNvSpPr/>
            <p:nvPr/>
          </p:nvSpPr>
          <p:spPr>
            <a:xfrm>
              <a:off x="966299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CD8C361-36CB-454D-A4C5-756741A5E3D7}"/>
                </a:ext>
              </a:extLst>
            </p:cNvPr>
            <p:cNvSpPr/>
            <p:nvPr/>
          </p:nvSpPr>
          <p:spPr>
            <a:xfrm>
              <a:off x="756234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346EF5E-97E0-445B-AAA0-3159DB02C382}"/>
                </a:ext>
              </a:extLst>
            </p:cNvPr>
            <p:cNvSpPr/>
            <p:nvPr/>
          </p:nvSpPr>
          <p:spPr>
            <a:xfrm>
              <a:off x="756234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E12579D6-ACAA-4623-A825-A6CBC72D6DD7}"/>
                </a:ext>
              </a:extLst>
            </p:cNvPr>
            <p:cNvSpPr/>
            <p:nvPr/>
          </p:nvSpPr>
          <p:spPr>
            <a:xfrm>
              <a:off x="798247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D383A77-88A7-4CAC-8584-2EDA45527942}"/>
                </a:ext>
              </a:extLst>
            </p:cNvPr>
            <p:cNvSpPr/>
            <p:nvPr/>
          </p:nvSpPr>
          <p:spPr>
            <a:xfrm>
              <a:off x="798247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A7DC750-C05F-4DA2-9D2F-C6B9C74F8373}"/>
                </a:ext>
              </a:extLst>
            </p:cNvPr>
            <p:cNvSpPr/>
            <p:nvPr/>
          </p:nvSpPr>
          <p:spPr>
            <a:xfrm>
              <a:off x="840260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D4D3E00-C820-4208-98F1-CCA9491C0D2F}"/>
                </a:ext>
              </a:extLst>
            </p:cNvPr>
            <p:cNvSpPr/>
            <p:nvPr/>
          </p:nvSpPr>
          <p:spPr>
            <a:xfrm>
              <a:off x="840260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F2303AB-F466-40F3-9091-F8E15BF8F89B}"/>
                </a:ext>
              </a:extLst>
            </p:cNvPr>
            <p:cNvSpPr/>
            <p:nvPr/>
          </p:nvSpPr>
          <p:spPr>
            <a:xfrm>
              <a:off x="882273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3E910C5-8167-4587-9CEC-CF79525BDD35}"/>
                </a:ext>
              </a:extLst>
            </p:cNvPr>
            <p:cNvSpPr/>
            <p:nvPr/>
          </p:nvSpPr>
          <p:spPr>
            <a:xfrm>
              <a:off x="882273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71DC18D-B200-4A9D-ADE4-D12BB4A85DE3}"/>
                </a:ext>
              </a:extLst>
            </p:cNvPr>
            <p:cNvSpPr/>
            <p:nvPr/>
          </p:nvSpPr>
          <p:spPr>
            <a:xfrm>
              <a:off x="924286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A7C82512-C29A-4125-9A94-55D0CBBF5327}"/>
                </a:ext>
              </a:extLst>
            </p:cNvPr>
            <p:cNvSpPr/>
            <p:nvPr/>
          </p:nvSpPr>
          <p:spPr>
            <a:xfrm>
              <a:off x="924286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B6117685-7DE9-4A3E-9587-BEF46C5A55C3}"/>
                </a:ext>
              </a:extLst>
            </p:cNvPr>
            <p:cNvSpPr/>
            <p:nvPr/>
          </p:nvSpPr>
          <p:spPr>
            <a:xfrm>
              <a:off x="966299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DF462A3E-E580-4790-AF28-56D09A98BA23}"/>
                </a:ext>
              </a:extLst>
            </p:cNvPr>
            <p:cNvSpPr/>
            <p:nvPr/>
          </p:nvSpPr>
          <p:spPr>
            <a:xfrm>
              <a:off x="966299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0D5F8610-709E-4CAC-8F5B-A5BB196240E2}"/>
                </a:ext>
              </a:extLst>
            </p:cNvPr>
            <p:cNvSpPr/>
            <p:nvPr/>
          </p:nvSpPr>
          <p:spPr>
            <a:xfrm>
              <a:off x="756234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73EDBA3-1DE8-4E3C-B5B5-32B11EEC3E13}"/>
                </a:ext>
              </a:extLst>
            </p:cNvPr>
            <p:cNvSpPr/>
            <p:nvPr/>
          </p:nvSpPr>
          <p:spPr>
            <a:xfrm>
              <a:off x="756234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E5AE0F-2C07-44F0-BB63-04C3D84EF022}"/>
                </a:ext>
              </a:extLst>
            </p:cNvPr>
            <p:cNvSpPr/>
            <p:nvPr/>
          </p:nvSpPr>
          <p:spPr>
            <a:xfrm>
              <a:off x="798247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38ECC85E-6DFF-484F-8E9C-76B441DF527B}"/>
                </a:ext>
              </a:extLst>
            </p:cNvPr>
            <p:cNvSpPr/>
            <p:nvPr/>
          </p:nvSpPr>
          <p:spPr>
            <a:xfrm>
              <a:off x="798247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5365049-EF01-4B8D-930E-F450FD3F6B50}"/>
                </a:ext>
              </a:extLst>
            </p:cNvPr>
            <p:cNvSpPr/>
            <p:nvPr/>
          </p:nvSpPr>
          <p:spPr>
            <a:xfrm>
              <a:off x="840260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5F864F6E-446C-41C0-BF1B-1F03737EE3F8}"/>
                </a:ext>
              </a:extLst>
            </p:cNvPr>
            <p:cNvSpPr/>
            <p:nvPr/>
          </p:nvSpPr>
          <p:spPr>
            <a:xfrm>
              <a:off x="840260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E4BC1082-DE73-42DE-AD40-9E3BB2AC4388}"/>
                </a:ext>
              </a:extLst>
            </p:cNvPr>
            <p:cNvSpPr/>
            <p:nvPr/>
          </p:nvSpPr>
          <p:spPr>
            <a:xfrm>
              <a:off x="882273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70121F83-E828-4453-9983-372ECC11A161}"/>
                </a:ext>
              </a:extLst>
            </p:cNvPr>
            <p:cNvSpPr/>
            <p:nvPr/>
          </p:nvSpPr>
          <p:spPr>
            <a:xfrm>
              <a:off x="882273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604ACD02-9339-4F15-97F1-E0EB06E0DAB8}"/>
                </a:ext>
              </a:extLst>
            </p:cNvPr>
            <p:cNvSpPr/>
            <p:nvPr/>
          </p:nvSpPr>
          <p:spPr>
            <a:xfrm>
              <a:off x="924286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258571B3-A461-492A-94CB-912ADBAECC48}"/>
                </a:ext>
              </a:extLst>
            </p:cNvPr>
            <p:cNvSpPr/>
            <p:nvPr/>
          </p:nvSpPr>
          <p:spPr>
            <a:xfrm>
              <a:off x="924286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CDEAB5F-8089-4C4A-92B9-36D04E53F553}"/>
                </a:ext>
              </a:extLst>
            </p:cNvPr>
            <p:cNvSpPr/>
            <p:nvPr/>
          </p:nvSpPr>
          <p:spPr>
            <a:xfrm>
              <a:off x="966299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61EFD831-E336-4E3D-9AD3-CBE8432BA522}"/>
                </a:ext>
              </a:extLst>
            </p:cNvPr>
            <p:cNvSpPr/>
            <p:nvPr/>
          </p:nvSpPr>
          <p:spPr>
            <a:xfrm>
              <a:off x="966299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77816B1-04ED-482A-A5FC-641B4D0A236E}"/>
                </a:ext>
              </a:extLst>
            </p:cNvPr>
            <p:cNvSpPr/>
            <p:nvPr/>
          </p:nvSpPr>
          <p:spPr>
            <a:xfrm>
              <a:off x="756234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D5538B4A-B7D9-49E6-B57E-AF75230A4E43}"/>
                </a:ext>
              </a:extLst>
            </p:cNvPr>
            <p:cNvSpPr/>
            <p:nvPr/>
          </p:nvSpPr>
          <p:spPr>
            <a:xfrm>
              <a:off x="756234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E6F2B8E4-7124-4896-AAE7-5C925FD23841}"/>
                </a:ext>
              </a:extLst>
            </p:cNvPr>
            <p:cNvSpPr/>
            <p:nvPr/>
          </p:nvSpPr>
          <p:spPr>
            <a:xfrm>
              <a:off x="798247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6A7A17E-222A-4743-9E62-6974305DEC70}"/>
                </a:ext>
              </a:extLst>
            </p:cNvPr>
            <p:cNvSpPr/>
            <p:nvPr/>
          </p:nvSpPr>
          <p:spPr>
            <a:xfrm>
              <a:off x="798247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07C2F261-0664-4958-A976-B5B3476E0456}"/>
                </a:ext>
              </a:extLst>
            </p:cNvPr>
            <p:cNvSpPr/>
            <p:nvPr/>
          </p:nvSpPr>
          <p:spPr>
            <a:xfrm>
              <a:off x="840260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C440D44-4174-43A2-912B-5CD745545920}"/>
                </a:ext>
              </a:extLst>
            </p:cNvPr>
            <p:cNvSpPr/>
            <p:nvPr/>
          </p:nvSpPr>
          <p:spPr>
            <a:xfrm>
              <a:off x="840260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3FB9074-0BA6-43BB-9FCD-140A118FD23D}"/>
                </a:ext>
              </a:extLst>
            </p:cNvPr>
            <p:cNvSpPr/>
            <p:nvPr/>
          </p:nvSpPr>
          <p:spPr>
            <a:xfrm>
              <a:off x="882273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5985628E-9432-488E-B1FB-B3AFEEFCB209}"/>
                </a:ext>
              </a:extLst>
            </p:cNvPr>
            <p:cNvSpPr/>
            <p:nvPr/>
          </p:nvSpPr>
          <p:spPr>
            <a:xfrm>
              <a:off x="882273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BA03BC03-F947-44D3-908B-5BE22F2F7399}"/>
                </a:ext>
              </a:extLst>
            </p:cNvPr>
            <p:cNvSpPr/>
            <p:nvPr/>
          </p:nvSpPr>
          <p:spPr>
            <a:xfrm>
              <a:off x="924286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FEB1F489-CD71-45F6-A665-08D328850EC1}"/>
                </a:ext>
              </a:extLst>
            </p:cNvPr>
            <p:cNvSpPr/>
            <p:nvPr/>
          </p:nvSpPr>
          <p:spPr>
            <a:xfrm>
              <a:off x="924286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9A25399-0ECD-45A4-8911-6C6B8FA1DA70}"/>
                </a:ext>
              </a:extLst>
            </p:cNvPr>
            <p:cNvSpPr/>
            <p:nvPr/>
          </p:nvSpPr>
          <p:spPr>
            <a:xfrm>
              <a:off x="966299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F9EC1073-DEA5-40E8-8040-B3F2C81D1871}"/>
                </a:ext>
              </a:extLst>
            </p:cNvPr>
            <p:cNvSpPr/>
            <p:nvPr/>
          </p:nvSpPr>
          <p:spPr>
            <a:xfrm>
              <a:off x="966299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47CC31A0-1E96-4CB7-8440-D324D76CF648}"/>
                </a:ext>
              </a:extLst>
            </p:cNvPr>
            <p:cNvSpPr/>
            <p:nvPr/>
          </p:nvSpPr>
          <p:spPr>
            <a:xfrm>
              <a:off x="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FE600161-C5D4-4153-8C32-B1C10CE9CAFD}"/>
                </a:ext>
              </a:extLst>
            </p:cNvPr>
            <p:cNvSpPr/>
            <p:nvPr/>
          </p:nvSpPr>
          <p:spPr>
            <a:xfrm>
              <a:off x="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EDD64262-2305-4B44-8242-2C04994B85D9}"/>
                </a:ext>
              </a:extLst>
            </p:cNvPr>
            <p:cNvSpPr/>
            <p:nvPr/>
          </p:nvSpPr>
          <p:spPr>
            <a:xfrm>
              <a:off x="42013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07EA1B8-6AEB-4944-841E-B618718DBB10}"/>
                </a:ext>
              </a:extLst>
            </p:cNvPr>
            <p:cNvSpPr/>
            <p:nvPr/>
          </p:nvSpPr>
          <p:spPr>
            <a:xfrm>
              <a:off x="42013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11BE1A63-0114-4A21-9E7C-1B31A7548257}"/>
                </a:ext>
              </a:extLst>
            </p:cNvPr>
            <p:cNvSpPr/>
            <p:nvPr/>
          </p:nvSpPr>
          <p:spPr>
            <a:xfrm>
              <a:off x="84026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522FABF-731A-4652-93A7-02CDE3E4DF17}"/>
                </a:ext>
              </a:extLst>
            </p:cNvPr>
            <p:cNvSpPr/>
            <p:nvPr/>
          </p:nvSpPr>
          <p:spPr>
            <a:xfrm>
              <a:off x="84026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6C13D853-45EE-45D6-B580-A9392911742E}"/>
                </a:ext>
              </a:extLst>
            </p:cNvPr>
            <p:cNvSpPr/>
            <p:nvPr/>
          </p:nvSpPr>
          <p:spPr>
            <a:xfrm>
              <a:off x="126039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B3030BF7-53CC-4C64-A9E6-C93F8114D511}"/>
                </a:ext>
              </a:extLst>
            </p:cNvPr>
            <p:cNvSpPr/>
            <p:nvPr/>
          </p:nvSpPr>
          <p:spPr>
            <a:xfrm>
              <a:off x="126039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A2CAD7C-DECF-46E9-ADE2-5A7A018395ED}"/>
                </a:ext>
              </a:extLst>
            </p:cNvPr>
            <p:cNvSpPr/>
            <p:nvPr/>
          </p:nvSpPr>
          <p:spPr>
            <a:xfrm>
              <a:off x="168052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BA55CA91-1246-49E8-B74E-07C2FDCB9C05}"/>
                </a:ext>
              </a:extLst>
            </p:cNvPr>
            <p:cNvSpPr/>
            <p:nvPr/>
          </p:nvSpPr>
          <p:spPr>
            <a:xfrm>
              <a:off x="168052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CA895D0-B778-405A-9E18-CF9A0FC3EB88}"/>
                </a:ext>
              </a:extLst>
            </p:cNvPr>
            <p:cNvSpPr/>
            <p:nvPr/>
          </p:nvSpPr>
          <p:spPr>
            <a:xfrm>
              <a:off x="210065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214C857C-8C5F-47D4-BB71-489F61061D92}"/>
                </a:ext>
              </a:extLst>
            </p:cNvPr>
            <p:cNvSpPr/>
            <p:nvPr/>
          </p:nvSpPr>
          <p:spPr>
            <a:xfrm>
              <a:off x="210065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F3F1CBE6-3058-473C-9E11-012A3569A636}"/>
                </a:ext>
              </a:extLst>
            </p:cNvPr>
            <p:cNvSpPr/>
            <p:nvPr/>
          </p:nvSpPr>
          <p:spPr>
            <a:xfrm>
              <a:off x="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3152C892-F2B6-4EF1-83A8-F97BE55C205E}"/>
                </a:ext>
              </a:extLst>
            </p:cNvPr>
            <p:cNvSpPr/>
            <p:nvPr/>
          </p:nvSpPr>
          <p:spPr>
            <a:xfrm>
              <a:off x="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0F82A76F-678F-498F-B664-489EF76E2DE3}"/>
                </a:ext>
              </a:extLst>
            </p:cNvPr>
            <p:cNvSpPr/>
            <p:nvPr/>
          </p:nvSpPr>
          <p:spPr>
            <a:xfrm>
              <a:off x="42013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BA52AC9C-1742-4623-B918-ED1D64B56283}"/>
                </a:ext>
              </a:extLst>
            </p:cNvPr>
            <p:cNvSpPr/>
            <p:nvPr/>
          </p:nvSpPr>
          <p:spPr>
            <a:xfrm>
              <a:off x="42013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2951E1FA-D453-45C8-A420-7B3A34CA3DB2}"/>
                </a:ext>
              </a:extLst>
            </p:cNvPr>
            <p:cNvSpPr/>
            <p:nvPr/>
          </p:nvSpPr>
          <p:spPr>
            <a:xfrm>
              <a:off x="84026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8D0980F5-AD93-4FB7-A386-40A188D87AD3}"/>
                </a:ext>
              </a:extLst>
            </p:cNvPr>
            <p:cNvSpPr/>
            <p:nvPr/>
          </p:nvSpPr>
          <p:spPr>
            <a:xfrm>
              <a:off x="84026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EAD6B2D3-43DC-4F84-9355-96C396BFFB77}"/>
                </a:ext>
              </a:extLst>
            </p:cNvPr>
            <p:cNvSpPr/>
            <p:nvPr/>
          </p:nvSpPr>
          <p:spPr>
            <a:xfrm>
              <a:off x="126039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FE2F2934-0ADE-442A-A84A-98DDAA4FB895}"/>
                </a:ext>
              </a:extLst>
            </p:cNvPr>
            <p:cNvSpPr/>
            <p:nvPr/>
          </p:nvSpPr>
          <p:spPr>
            <a:xfrm>
              <a:off x="126039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BF7016CF-724D-4CD2-819D-6A05E47AC69E}"/>
                </a:ext>
              </a:extLst>
            </p:cNvPr>
            <p:cNvSpPr/>
            <p:nvPr/>
          </p:nvSpPr>
          <p:spPr>
            <a:xfrm>
              <a:off x="168052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465DDAF7-F7BE-4171-AECD-3FC015A216E6}"/>
                </a:ext>
              </a:extLst>
            </p:cNvPr>
            <p:cNvSpPr/>
            <p:nvPr/>
          </p:nvSpPr>
          <p:spPr>
            <a:xfrm>
              <a:off x="168052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CFBD860A-A979-4AF8-9174-8D803FE0C605}"/>
                </a:ext>
              </a:extLst>
            </p:cNvPr>
            <p:cNvSpPr/>
            <p:nvPr/>
          </p:nvSpPr>
          <p:spPr>
            <a:xfrm>
              <a:off x="210065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70444A30-B57B-4DFD-A6AD-7BFEA73C4652}"/>
                </a:ext>
              </a:extLst>
            </p:cNvPr>
            <p:cNvSpPr/>
            <p:nvPr/>
          </p:nvSpPr>
          <p:spPr>
            <a:xfrm>
              <a:off x="210065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6CF3F4A3-7FE2-4BF8-9D36-D07354E888B7}"/>
                </a:ext>
              </a:extLst>
            </p:cNvPr>
            <p:cNvSpPr/>
            <p:nvPr/>
          </p:nvSpPr>
          <p:spPr>
            <a:xfrm>
              <a:off x="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A0702BBC-4885-4D0F-BA11-6C0F92582DBC}"/>
                </a:ext>
              </a:extLst>
            </p:cNvPr>
            <p:cNvSpPr/>
            <p:nvPr/>
          </p:nvSpPr>
          <p:spPr>
            <a:xfrm>
              <a:off x="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4B7E13F9-03F8-4BBD-AF61-77E99D932C57}"/>
                </a:ext>
              </a:extLst>
            </p:cNvPr>
            <p:cNvSpPr/>
            <p:nvPr/>
          </p:nvSpPr>
          <p:spPr>
            <a:xfrm>
              <a:off x="42013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03D545BE-2E8D-43A6-9A84-D5213BFA3F95}"/>
                </a:ext>
              </a:extLst>
            </p:cNvPr>
            <p:cNvSpPr/>
            <p:nvPr/>
          </p:nvSpPr>
          <p:spPr>
            <a:xfrm>
              <a:off x="42013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7BD97D71-1E75-4326-885E-40A6D93D4BB0}"/>
                </a:ext>
              </a:extLst>
            </p:cNvPr>
            <p:cNvSpPr/>
            <p:nvPr/>
          </p:nvSpPr>
          <p:spPr>
            <a:xfrm>
              <a:off x="84026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2218254C-82AF-4378-B861-7D7335305E41}"/>
                </a:ext>
              </a:extLst>
            </p:cNvPr>
            <p:cNvSpPr/>
            <p:nvPr/>
          </p:nvSpPr>
          <p:spPr>
            <a:xfrm>
              <a:off x="84026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481CDD0D-D275-4A49-AD9D-5E220566C1B5}"/>
                </a:ext>
              </a:extLst>
            </p:cNvPr>
            <p:cNvSpPr/>
            <p:nvPr/>
          </p:nvSpPr>
          <p:spPr>
            <a:xfrm>
              <a:off x="126039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8B8C209C-3D4D-4CB7-B061-14D06DD586F6}"/>
                </a:ext>
              </a:extLst>
            </p:cNvPr>
            <p:cNvSpPr/>
            <p:nvPr/>
          </p:nvSpPr>
          <p:spPr>
            <a:xfrm>
              <a:off x="126039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0E7C797-894C-4C0F-B32D-1EF1210458CD}"/>
                </a:ext>
              </a:extLst>
            </p:cNvPr>
            <p:cNvSpPr/>
            <p:nvPr/>
          </p:nvSpPr>
          <p:spPr>
            <a:xfrm>
              <a:off x="168052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69248A5-877E-48AD-A62A-EA3EB365FA1C}"/>
                </a:ext>
              </a:extLst>
            </p:cNvPr>
            <p:cNvSpPr/>
            <p:nvPr/>
          </p:nvSpPr>
          <p:spPr>
            <a:xfrm>
              <a:off x="168052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03C20461-6204-4B01-A154-67B1E46D233C}"/>
                </a:ext>
              </a:extLst>
            </p:cNvPr>
            <p:cNvSpPr/>
            <p:nvPr/>
          </p:nvSpPr>
          <p:spPr>
            <a:xfrm>
              <a:off x="210065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192201BC-482B-4C13-B22B-0F48887164EE}"/>
                </a:ext>
              </a:extLst>
            </p:cNvPr>
            <p:cNvSpPr/>
            <p:nvPr/>
          </p:nvSpPr>
          <p:spPr>
            <a:xfrm>
              <a:off x="210065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8609B538-9229-407D-B73C-187A983DD0FA}"/>
                </a:ext>
              </a:extLst>
            </p:cNvPr>
            <p:cNvSpPr/>
            <p:nvPr/>
          </p:nvSpPr>
          <p:spPr>
            <a:xfrm>
              <a:off x="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6B7FF0D4-916F-4320-BB87-673EFE1AF714}"/>
                </a:ext>
              </a:extLst>
            </p:cNvPr>
            <p:cNvSpPr/>
            <p:nvPr/>
          </p:nvSpPr>
          <p:spPr>
            <a:xfrm>
              <a:off x="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CEE628A-103B-4B2D-AB6C-FC516ED84A1C}"/>
                </a:ext>
              </a:extLst>
            </p:cNvPr>
            <p:cNvSpPr/>
            <p:nvPr/>
          </p:nvSpPr>
          <p:spPr>
            <a:xfrm>
              <a:off x="42013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DA572AAC-D6A0-44E3-B96F-3AD2F13B34A0}"/>
                </a:ext>
              </a:extLst>
            </p:cNvPr>
            <p:cNvSpPr/>
            <p:nvPr/>
          </p:nvSpPr>
          <p:spPr>
            <a:xfrm>
              <a:off x="42013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45AF8F4F-EAAA-43E0-A20A-867CAE3D2468}"/>
                </a:ext>
              </a:extLst>
            </p:cNvPr>
            <p:cNvSpPr/>
            <p:nvPr/>
          </p:nvSpPr>
          <p:spPr>
            <a:xfrm>
              <a:off x="84026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E84CB365-6B58-4DE6-80F5-0967AC349712}"/>
                </a:ext>
              </a:extLst>
            </p:cNvPr>
            <p:cNvSpPr/>
            <p:nvPr/>
          </p:nvSpPr>
          <p:spPr>
            <a:xfrm>
              <a:off x="84026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B88BC61E-7C95-4272-B4ED-8F3A0590AE9A}"/>
                </a:ext>
              </a:extLst>
            </p:cNvPr>
            <p:cNvSpPr/>
            <p:nvPr/>
          </p:nvSpPr>
          <p:spPr>
            <a:xfrm>
              <a:off x="126039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E4713FFB-9BB5-4EF4-9F88-C1645C9C88B7}"/>
                </a:ext>
              </a:extLst>
            </p:cNvPr>
            <p:cNvSpPr/>
            <p:nvPr/>
          </p:nvSpPr>
          <p:spPr>
            <a:xfrm>
              <a:off x="126039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31EBCF64-A9E7-4A96-B820-9E7F54AE5FD9}"/>
                </a:ext>
              </a:extLst>
            </p:cNvPr>
            <p:cNvSpPr/>
            <p:nvPr/>
          </p:nvSpPr>
          <p:spPr>
            <a:xfrm>
              <a:off x="168052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5FD0D5D6-3AD4-4E50-8DDA-573B08853F29}"/>
                </a:ext>
              </a:extLst>
            </p:cNvPr>
            <p:cNvSpPr/>
            <p:nvPr/>
          </p:nvSpPr>
          <p:spPr>
            <a:xfrm>
              <a:off x="168052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FC31B051-E5E5-4D28-8ED6-67400AE7579D}"/>
                </a:ext>
              </a:extLst>
            </p:cNvPr>
            <p:cNvSpPr/>
            <p:nvPr/>
          </p:nvSpPr>
          <p:spPr>
            <a:xfrm>
              <a:off x="210065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6C8AA7A5-3825-4AF4-9439-A13DBCD2C6C8}"/>
                </a:ext>
              </a:extLst>
            </p:cNvPr>
            <p:cNvSpPr/>
            <p:nvPr/>
          </p:nvSpPr>
          <p:spPr>
            <a:xfrm>
              <a:off x="210065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4E660F5E-6296-4BD8-940C-6F6C3FFD098F}"/>
                </a:ext>
              </a:extLst>
            </p:cNvPr>
            <p:cNvSpPr/>
            <p:nvPr/>
          </p:nvSpPr>
          <p:spPr>
            <a:xfrm>
              <a:off x="252078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BD837AB3-6E2C-4F7E-9D5C-5B75175A171B}"/>
                </a:ext>
              </a:extLst>
            </p:cNvPr>
            <p:cNvSpPr/>
            <p:nvPr/>
          </p:nvSpPr>
          <p:spPr>
            <a:xfrm>
              <a:off x="252078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7445843-B5B7-4F41-B4EE-F23CBE6004CA}"/>
                </a:ext>
              </a:extLst>
            </p:cNvPr>
            <p:cNvSpPr/>
            <p:nvPr/>
          </p:nvSpPr>
          <p:spPr>
            <a:xfrm>
              <a:off x="294091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5AF66314-0B57-4C9F-8B43-6CC222CBE5EA}"/>
                </a:ext>
              </a:extLst>
            </p:cNvPr>
            <p:cNvSpPr/>
            <p:nvPr/>
          </p:nvSpPr>
          <p:spPr>
            <a:xfrm>
              <a:off x="294091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CA855C65-EC36-42D1-8059-893CCF5EC2CC}"/>
                </a:ext>
              </a:extLst>
            </p:cNvPr>
            <p:cNvSpPr/>
            <p:nvPr/>
          </p:nvSpPr>
          <p:spPr>
            <a:xfrm>
              <a:off x="336104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07DBD764-2919-4290-9DCA-0749C76F4778}"/>
                </a:ext>
              </a:extLst>
            </p:cNvPr>
            <p:cNvSpPr/>
            <p:nvPr/>
          </p:nvSpPr>
          <p:spPr>
            <a:xfrm>
              <a:off x="336104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07C459EB-8D4A-4176-96BD-A1507314117D}"/>
                </a:ext>
              </a:extLst>
            </p:cNvPr>
            <p:cNvSpPr/>
            <p:nvPr/>
          </p:nvSpPr>
          <p:spPr>
            <a:xfrm>
              <a:off x="378117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A784A391-5FC6-46E1-8DED-40553D607D93}"/>
                </a:ext>
              </a:extLst>
            </p:cNvPr>
            <p:cNvSpPr/>
            <p:nvPr/>
          </p:nvSpPr>
          <p:spPr>
            <a:xfrm>
              <a:off x="378117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2530A96C-BDE4-4E76-BE9C-1090D74AB2EA}"/>
                </a:ext>
              </a:extLst>
            </p:cNvPr>
            <p:cNvSpPr/>
            <p:nvPr/>
          </p:nvSpPr>
          <p:spPr>
            <a:xfrm>
              <a:off x="420130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4507CBD4-4E23-4117-9069-B052C75B41A5}"/>
                </a:ext>
              </a:extLst>
            </p:cNvPr>
            <p:cNvSpPr/>
            <p:nvPr/>
          </p:nvSpPr>
          <p:spPr>
            <a:xfrm>
              <a:off x="420130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7F64FF22-617A-4E4D-B34F-D8FE1BFFA535}"/>
                </a:ext>
              </a:extLst>
            </p:cNvPr>
            <p:cNvSpPr/>
            <p:nvPr/>
          </p:nvSpPr>
          <p:spPr>
            <a:xfrm>
              <a:off x="462143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385B1A09-27F0-49DF-8959-A42F66D41FB0}"/>
                </a:ext>
              </a:extLst>
            </p:cNvPr>
            <p:cNvSpPr/>
            <p:nvPr/>
          </p:nvSpPr>
          <p:spPr>
            <a:xfrm>
              <a:off x="462143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25502133-7F12-4886-B24A-A93A6E5DF734}"/>
                </a:ext>
              </a:extLst>
            </p:cNvPr>
            <p:cNvSpPr/>
            <p:nvPr/>
          </p:nvSpPr>
          <p:spPr>
            <a:xfrm>
              <a:off x="252078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C0718FCF-1085-499E-8D94-9A454988BE14}"/>
                </a:ext>
              </a:extLst>
            </p:cNvPr>
            <p:cNvSpPr/>
            <p:nvPr/>
          </p:nvSpPr>
          <p:spPr>
            <a:xfrm>
              <a:off x="252078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FB2F6E93-9BCD-402E-9984-9F94964CAF18}"/>
                </a:ext>
              </a:extLst>
            </p:cNvPr>
            <p:cNvSpPr/>
            <p:nvPr/>
          </p:nvSpPr>
          <p:spPr>
            <a:xfrm>
              <a:off x="294091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BDB0DBE0-25C7-48EF-8D71-5A8435AF5DD9}"/>
                </a:ext>
              </a:extLst>
            </p:cNvPr>
            <p:cNvSpPr/>
            <p:nvPr/>
          </p:nvSpPr>
          <p:spPr>
            <a:xfrm>
              <a:off x="294091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2F0778A7-9207-4E09-9834-F75A4BFCB8F7}"/>
                </a:ext>
              </a:extLst>
            </p:cNvPr>
            <p:cNvSpPr/>
            <p:nvPr/>
          </p:nvSpPr>
          <p:spPr>
            <a:xfrm>
              <a:off x="336104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C0CD4FD2-AC89-4D48-BDA7-047FE4174610}"/>
                </a:ext>
              </a:extLst>
            </p:cNvPr>
            <p:cNvSpPr/>
            <p:nvPr/>
          </p:nvSpPr>
          <p:spPr>
            <a:xfrm>
              <a:off x="336104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A70221C2-F7CA-4A86-9E61-AA4F5145E3CC}"/>
                </a:ext>
              </a:extLst>
            </p:cNvPr>
            <p:cNvSpPr/>
            <p:nvPr/>
          </p:nvSpPr>
          <p:spPr>
            <a:xfrm>
              <a:off x="378117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4B9BFAE8-7727-4B2A-8E0F-E19AE7816B9C}"/>
                </a:ext>
              </a:extLst>
            </p:cNvPr>
            <p:cNvSpPr/>
            <p:nvPr/>
          </p:nvSpPr>
          <p:spPr>
            <a:xfrm>
              <a:off x="378117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B451DE4A-D4E1-4F73-9606-324FBEDBA13A}"/>
                </a:ext>
              </a:extLst>
            </p:cNvPr>
            <p:cNvSpPr/>
            <p:nvPr/>
          </p:nvSpPr>
          <p:spPr>
            <a:xfrm>
              <a:off x="420130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F60BDC74-FC51-418D-92B8-F5D1381AF34C}"/>
                </a:ext>
              </a:extLst>
            </p:cNvPr>
            <p:cNvSpPr/>
            <p:nvPr/>
          </p:nvSpPr>
          <p:spPr>
            <a:xfrm>
              <a:off x="420130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7A4C778C-6AAA-426C-9598-6618526D0346}"/>
                </a:ext>
              </a:extLst>
            </p:cNvPr>
            <p:cNvSpPr/>
            <p:nvPr/>
          </p:nvSpPr>
          <p:spPr>
            <a:xfrm>
              <a:off x="462143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9F605C06-DBDB-4BFD-96E2-19218249D1E2}"/>
                </a:ext>
              </a:extLst>
            </p:cNvPr>
            <p:cNvSpPr/>
            <p:nvPr/>
          </p:nvSpPr>
          <p:spPr>
            <a:xfrm>
              <a:off x="462143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764126B2-8E3C-46B0-971E-B95FDF77DBF0}"/>
                </a:ext>
              </a:extLst>
            </p:cNvPr>
            <p:cNvSpPr/>
            <p:nvPr/>
          </p:nvSpPr>
          <p:spPr>
            <a:xfrm>
              <a:off x="252078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60AF0083-200A-45C3-8E3A-F7CD9381C456}"/>
                </a:ext>
              </a:extLst>
            </p:cNvPr>
            <p:cNvSpPr/>
            <p:nvPr/>
          </p:nvSpPr>
          <p:spPr>
            <a:xfrm>
              <a:off x="252078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26D233AB-0CC9-4DB4-BF6D-14DE27F786CE}"/>
                </a:ext>
              </a:extLst>
            </p:cNvPr>
            <p:cNvSpPr/>
            <p:nvPr/>
          </p:nvSpPr>
          <p:spPr>
            <a:xfrm>
              <a:off x="294091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9F4F1586-B15C-4B6C-BAFB-A72214EF60EB}"/>
                </a:ext>
              </a:extLst>
            </p:cNvPr>
            <p:cNvSpPr/>
            <p:nvPr/>
          </p:nvSpPr>
          <p:spPr>
            <a:xfrm>
              <a:off x="294091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F55C2D69-7FB2-4F3D-A99E-40300E466D96}"/>
                </a:ext>
              </a:extLst>
            </p:cNvPr>
            <p:cNvSpPr/>
            <p:nvPr/>
          </p:nvSpPr>
          <p:spPr>
            <a:xfrm>
              <a:off x="336104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BCAAB411-F334-4D88-ABFC-13118B1611F9}"/>
                </a:ext>
              </a:extLst>
            </p:cNvPr>
            <p:cNvSpPr/>
            <p:nvPr/>
          </p:nvSpPr>
          <p:spPr>
            <a:xfrm>
              <a:off x="336104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0C94BC0B-61E8-4718-B708-23FAFEA1AF4B}"/>
                </a:ext>
              </a:extLst>
            </p:cNvPr>
            <p:cNvSpPr/>
            <p:nvPr/>
          </p:nvSpPr>
          <p:spPr>
            <a:xfrm>
              <a:off x="378117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ABE552A5-61B9-441A-85AB-F037ACCB81F6}"/>
                </a:ext>
              </a:extLst>
            </p:cNvPr>
            <p:cNvSpPr/>
            <p:nvPr/>
          </p:nvSpPr>
          <p:spPr>
            <a:xfrm>
              <a:off x="378117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3C53FEE4-8538-4354-9673-1E88C39F91D9}"/>
                </a:ext>
              </a:extLst>
            </p:cNvPr>
            <p:cNvSpPr/>
            <p:nvPr/>
          </p:nvSpPr>
          <p:spPr>
            <a:xfrm>
              <a:off x="420130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917283B7-A05F-4D2D-8FF9-F9A9DB3A4691}"/>
                </a:ext>
              </a:extLst>
            </p:cNvPr>
            <p:cNvSpPr/>
            <p:nvPr/>
          </p:nvSpPr>
          <p:spPr>
            <a:xfrm>
              <a:off x="420130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B144F831-73F0-42E8-AB5A-326B46D43E2E}"/>
                </a:ext>
              </a:extLst>
            </p:cNvPr>
            <p:cNvSpPr/>
            <p:nvPr/>
          </p:nvSpPr>
          <p:spPr>
            <a:xfrm>
              <a:off x="462143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C161019D-F14C-4624-B864-4FAE425ED657}"/>
                </a:ext>
              </a:extLst>
            </p:cNvPr>
            <p:cNvSpPr/>
            <p:nvPr/>
          </p:nvSpPr>
          <p:spPr>
            <a:xfrm>
              <a:off x="462143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494C46B8-80F6-4EA6-B709-391789DFEEAF}"/>
                </a:ext>
              </a:extLst>
            </p:cNvPr>
            <p:cNvSpPr/>
            <p:nvPr/>
          </p:nvSpPr>
          <p:spPr>
            <a:xfrm>
              <a:off x="252078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AD998322-1FB2-4C32-BA41-15A592BCE91D}"/>
                </a:ext>
              </a:extLst>
            </p:cNvPr>
            <p:cNvSpPr/>
            <p:nvPr/>
          </p:nvSpPr>
          <p:spPr>
            <a:xfrm>
              <a:off x="252078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44A655F4-7DCF-4D44-AE12-F2733AA36E5A}"/>
                </a:ext>
              </a:extLst>
            </p:cNvPr>
            <p:cNvSpPr/>
            <p:nvPr/>
          </p:nvSpPr>
          <p:spPr>
            <a:xfrm>
              <a:off x="294091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>
              <a:extLst>
                <a:ext uri="{FF2B5EF4-FFF2-40B4-BE49-F238E27FC236}">
                  <a16:creationId xmlns:a16="http://schemas.microsoft.com/office/drawing/2014/main" id="{6269E44F-FACE-474D-BCDE-54F74FC88E71}"/>
                </a:ext>
              </a:extLst>
            </p:cNvPr>
            <p:cNvSpPr/>
            <p:nvPr/>
          </p:nvSpPr>
          <p:spPr>
            <a:xfrm>
              <a:off x="294091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>
              <a:extLst>
                <a:ext uri="{FF2B5EF4-FFF2-40B4-BE49-F238E27FC236}">
                  <a16:creationId xmlns:a16="http://schemas.microsoft.com/office/drawing/2014/main" id="{B7C53FA6-48EC-4EFE-9C4F-95F2510D71B8}"/>
                </a:ext>
              </a:extLst>
            </p:cNvPr>
            <p:cNvSpPr/>
            <p:nvPr/>
          </p:nvSpPr>
          <p:spPr>
            <a:xfrm>
              <a:off x="336104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51844BE2-937A-4089-A647-F253D6955D10}"/>
                </a:ext>
              </a:extLst>
            </p:cNvPr>
            <p:cNvSpPr/>
            <p:nvPr/>
          </p:nvSpPr>
          <p:spPr>
            <a:xfrm>
              <a:off x="336104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FADB6410-4A7D-4DDF-99A4-88A03415C63B}"/>
                </a:ext>
              </a:extLst>
            </p:cNvPr>
            <p:cNvSpPr/>
            <p:nvPr/>
          </p:nvSpPr>
          <p:spPr>
            <a:xfrm>
              <a:off x="378117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4B729330-95A5-4BAC-9090-1900A467B95C}"/>
                </a:ext>
              </a:extLst>
            </p:cNvPr>
            <p:cNvSpPr/>
            <p:nvPr/>
          </p:nvSpPr>
          <p:spPr>
            <a:xfrm>
              <a:off x="378117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96178B0B-35E5-4FCC-ADB0-37F4EDE5760A}"/>
                </a:ext>
              </a:extLst>
            </p:cNvPr>
            <p:cNvSpPr/>
            <p:nvPr/>
          </p:nvSpPr>
          <p:spPr>
            <a:xfrm>
              <a:off x="420130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9A50B2FD-8AA8-406F-A92C-FAADA27F623E}"/>
                </a:ext>
              </a:extLst>
            </p:cNvPr>
            <p:cNvSpPr/>
            <p:nvPr/>
          </p:nvSpPr>
          <p:spPr>
            <a:xfrm>
              <a:off x="420130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B410C425-3B2D-4479-9302-EB4F09AD2011}"/>
                </a:ext>
              </a:extLst>
            </p:cNvPr>
            <p:cNvSpPr/>
            <p:nvPr/>
          </p:nvSpPr>
          <p:spPr>
            <a:xfrm>
              <a:off x="462143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4E34C51E-9ABF-4E38-A16D-456D31A2C6AF}"/>
                </a:ext>
              </a:extLst>
            </p:cNvPr>
            <p:cNvSpPr/>
            <p:nvPr/>
          </p:nvSpPr>
          <p:spPr>
            <a:xfrm>
              <a:off x="462143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DA6355E8-D78E-4673-8E8F-D83DF462C966}"/>
                </a:ext>
              </a:extLst>
            </p:cNvPr>
            <p:cNvSpPr/>
            <p:nvPr/>
          </p:nvSpPr>
          <p:spPr>
            <a:xfrm>
              <a:off x="504979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E01151CE-9BED-4A38-91C8-0A2690A4D353}"/>
                </a:ext>
              </a:extLst>
            </p:cNvPr>
            <p:cNvSpPr/>
            <p:nvPr/>
          </p:nvSpPr>
          <p:spPr>
            <a:xfrm>
              <a:off x="504979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1EB09E6A-B6FA-44E7-A265-D01D9AEDD1B6}"/>
                </a:ext>
              </a:extLst>
            </p:cNvPr>
            <p:cNvSpPr/>
            <p:nvPr/>
          </p:nvSpPr>
          <p:spPr>
            <a:xfrm>
              <a:off x="546992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C8E312B9-DD5B-440A-A58C-5D8F92DCDE9C}"/>
                </a:ext>
              </a:extLst>
            </p:cNvPr>
            <p:cNvSpPr/>
            <p:nvPr/>
          </p:nvSpPr>
          <p:spPr>
            <a:xfrm>
              <a:off x="546992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8C86EC3A-6495-4602-ADBB-DD7E4FD6C3A2}"/>
                </a:ext>
              </a:extLst>
            </p:cNvPr>
            <p:cNvSpPr/>
            <p:nvPr/>
          </p:nvSpPr>
          <p:spPr>
            <a:xfrm>
              <a:off x="589005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9BED3B0A-E1C0-4385-AACD-D06EEA471B99}"/>
                </a:ext>
              </a:extLst>
            </p:cNvPr>
            <p:cNvSpPr/>
            <p:nvPr/>
          </p:nvSpPr>
          <p:spPr>
            <a:xfrm>
              <a:off x="589005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05F1B396-9331-43F8-BB3D-714DB5C2771A}"/>
                </a:ext>
              </a:extLst>
            </p:cNvPr>
            <p:cNvSpPr/>
            <p:nvPr/>
          </p:nvSpPr>
          <p:spPr>
            <a:xfrm>
              <a:off x="631018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E9B40031-8E98-49AB-BF12-8527F67BA081}"/>
                </a:ext>
              </a:extLst>
            </p:cNvPr>
            <p:cNvSpPr/>
            <p:nvPr/>
          </p:nvSpPr>
          <p:spPr>
            <a:xfrm>
              <a:off x="631018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49BE4BCF-F659-4D02-BBA0-CE26A35FE0EE}"/>
                </a:ext>
              </a:extLst>
            </p:cNvPr>
            <p:cNvSpPr/>
            <p:nvPr/>
          </p:nvSpPr>
          <p:spPr>
            <a:xfrm>
              <a:off x="673031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1966FF33-2DE9-4501-9D51-629F66F3F18B}"/>
                </a:ext>
              </a:extLst>
            </p:cNvPr>
            <p:cNvSpPr/>
            <p:nvPr/>
          </p:nvSpPr>
          <p:spPr>
            <a:xfrm>
              <a:off x="673031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09C0A3E6-44BE-4DC3-B5DD-56725C75E4AF}"/>
                </a:ext>
              </a:extLst>
            </p:cNvPr>
            <p:cNvSpPr/>
            <p:nvPr/>
          </p:nvSpPr>
          <p:spPr>
            <a:xfrm>
              <a:off x="715044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6FEA9B6E-E848-4BAB-8DE4-CAE97F4ABE3D}"/>
                </a:ext>
              </a:extLst>
            </p:cNvPr>
            <p:cNvSpPr/>
            <p:nvPr/>
          </p:nvSpPr>
          <p:spPr>
            <a:xfrm>
              <a:off x="715044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EA6AFE34-F823-4D57-BC60-9AE5FCD0FD4E}"/>
                </a:ext>
              </a:extLst>
            </p:cNvPr>
            <p:cNvSpPr/>
            <p:nvPr/>
          </p:nvSpPr>
          <p:spPr>
            <a:xfrm>
              <a:off x="504979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66C947C5-8F9E-45B9-8A84-BA3F1BA39102}"/>
                </a:ext>
              </a:extLst>
            </p:cNvPr>
            <p:cNvSpPr/>
            <p:nvPr/>
          </p:nvSpPr>
          <p:spPr>
            <a:xfrm>
              <a:off x="504979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E045D027-1A53-4F0C-A579-B6470A3C8E75}"/>
                </a:ext>
              </a:extLst>
            </p:cNvPr>
            <p:cNvSpPr/>
            <p:nvPr/>
          </p:nvSpPr>
          <p:spPr>
            <a:xfrm>
              <a:off x="546992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F69B8BB5-2481-4203-915E-A88472B4792C}"/>
                </a:ext>
              </a:extLst>
            </p:cNvPr>
            <p:cNvSpPr/>
            <p:nvPr/>
          </p:nvSpPr>
          <p:spPr>
            <a:xfrm>
              <a:off x="546992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5D9BB257-3477-4121-ACA5-77058D02701C}"/>
                </a:ext>
              </a:extLst>
            </p:cNvPr>
            <p:cNvSpPr/>
            <p:nvPr/>
          </p:nvSpPr>
          <p:spPr>
            <a:xfrm>
              <a:off x="589005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38148816-0CD8-435A-A949-DFB76DC2BB4B}"/>
                </a:ext>
              </a:extLst>
            </p:cNvPr>
            <p:cNvSpPr/>
            <p:nvPr/>
          </p:nvSpPr>
          <p:spPr>
            <a:xfrm>
              <a:off x="589005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FB727448-EF49-461F-84FC-6EBA9B615471}"/>
                </a:ext>
              </a:extLst>
            </p:cNvPr>
            <p:cNvSpPr/>
            <p:nvPr/>
          </p:nvSpPr>
          <p:spPr>
            <a:xfrm>
              <a:off x="631018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6AF28575-E1EA-46BC-8D7C-220E86F442F7}"/>
                </a:ext>
              </a:extLst>
            </p:cNvPr>
            <p:cNvSpPr/>
            <p:nvPr/>
          </p:nvSpPr>
          <p:spPr>
            <a:xfrm>
              <a:off x="631018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F7260E97-50A6-46B1-B2EC-E76F267FA068}"/>
                </a:ext>
              </a:extLst>
            </p:cNvPr>
            <p:cNvSpPr/>
            <p:nvPr/>
          </p:nvSpPr>
          <p:spPr>
            <a:xfrm>
              <a:off x="673031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37582414-3CB5-4C7F-8640-C33E75C75AD6}"/>
                </a:ext>
              </a:extLst>
            </p:cNvPr>
            <p:cNvSpPr/>
            <p:nvPr/>
          </p:nvSpPr>
          <p:spPr>
            <a:xfrm>
              <a:off x="673031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5EDDC84C-A896-42CB-BBA5-BB9CE16B9A62}"/>
                </a:ext>
              </a:extLst>
            </p:cNvPr>
            <p:cNvSpPr/>
            <p:nvPr/>
          </p:nvSpPr>
          <p:spPr>
            <a:xfrm>
              <a:off x="715044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48CA833C-4E3A-4330-B9E0-869F860BB192}"/>
                </a:ext>
              </a:extLst>
            </p:cNvPr>
            <p:cNvSpPr/>
            <p:nvPr/>
          </p:nvSpPr>
          <p:spPr>
            <a:xfrm>
              <a:off x="715044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2B518F81-FB5E-4946-ACCC-99E509FC49B7}"/>
                </a:ext>
              </a:extLst>
            </p:cNvPr>
            <p:cNvSpPr/>
            <p:nvPr/>
          </p:nvSpPr>
          <p:spPr>
            <a:xfrm>
              <a:off x="504979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3FD33DC8-961E-40E6-A066-46F221C9BCD4}"/>
                </a:ext>
              </a:extLst>
            </p:cNvPr>
            <p:cNvSpPr/>
            <p:nvPr/>
          </p:nvSpPr>
          <p:spPr>
            <a:xfrm>
              <a:off x="504979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D59EC194-B03A-4633-B375-790EBBE1BFD1}"/>
                </a:ext>
              </a:extLst>
            </p:cNvPr>
            <p:cNvSpPr/>
            <p:nvPr/>
          </p:nvSpPr>
          <p:spPr>
            <a:xfrm>
              <a:off x="546992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8603B171-C778-4169-9420-6A2BDCD8D97D}"/>
                </a:ext>
              </a:extLst>
            </p:cNvPr>
            <p:cNvSpPr/>
            <p:nvPr/>
          </p:nvSpPr>
          <p:spPr>
            <a:xfrm>
              <a:off x="546992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011B80BC-A314-4B80-9266-A0992D53EDAF}"/>
                </a:ext>
              </a:extLst>
            </p:cNvPr>
            <p:cNvSpPr/>
            <p:nvPr/>
          </p:nvSpPr>
          <p:spPr>
            <a:xfrm>
              <a:off x="589005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FB60553E-0980-47BD-8201-43B2CD658068}"/>
                </a:ext>
              </a:extLst>
            </p:cNvPr>
            <p:cNvSpPr/>
            <p:nvPr/>
          </p:nvSpPr>
          <p:spPr>
            <a:xfrm>
              <a:off x="589005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547A64A3-497A-441C-B0D0-BAD2FB85415F}"/>
                </a:ext>
              </a:extLst>
            </p:cNvPr>
            <p:cNvSpPr/>
            <p:nvPr/>
          </p:nvSpPr>
          <p:spPr>
            <a:xfrm>
              <a:off x="631018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D57F08A0-EE9D-4B2F-9F0E-032CE593B73B}"/>
                </a:ext>
              </a:extLst>
            </p:cNvPr>
            <p:cNvSpPr/>
            <p:nvPr/>
          </p:nvSpPr>
          <p:spPr>
            <a:xfrm>
              <a:off x="631018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81C8C968-9D42-4F7D-BC3C-C90649B64E50}"/>
                </a:ext>
              </a:extLst>
            </p:cNvPr>
            <p:cNvSpPr/>
            <p:nvPr/>
          </p:nvSpPr>
          <p:spPr>
            <a:xfrm>
              <a:off x="673031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A76334EA-7A9A-4DA2-B4C6-179780EE16AB}"/>
                </a:ext>
              </a:extLst>
            </p:cNvPr>
            <p:cNvSpPr/>
            <p:nvPr/>
          </p:nvSpPr>
          <p:spPr>
            <a:xfrm>
              <a:off x="673031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55BF91AF-4778-4B2E-AC06-312841FE9FE8}"/>
                </a:ext>
              </a:extLst>
            </p:cNvPr>
            <p:cNvSpPr/>
            <p:nvPr/>
          </p:nvSpPr>
          <p:spPr>
            <a:xfrm>
              <a:off x="715044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DFC2D436-43AC-4331-BC69-4A9A52703792}"/>
                </a:ext>
              </a:extLst>
            </p:cNvPr>
            <p:cNvSpPr/>
            <p:nvPr/>
          </p:nvSpPr>
          <p:spPr>
            <a:xfrm>
              <a:off x="715044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69B1F979-8CE8-452F-ACF1-49658A5B1B9C}"/>
                </a:ext>
              </a:extLst>
            </p:cNvPr>
            <p:cNvSpPr/>
            <p:nvPr/>
          </p:nvSpPr>
          <p:spPr>
            <a:xfrm>
              <a:off x="504979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A2A59E6F-90B4-4028-80BF-716058DA603E}"/>
                </a:ext>
              </a:extLst>
            </p:cNvPr>
            <p:cNvSpPr/>
            <p:nvPr/>
          </p:nvSpPr>
          <p:spPr>
            <a:xfrm>
              <a:off x="504979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82FB08FE-2617-4086-AE8D-38CDAAC55A33}"/>
                </a:ext>
              </a:extLst>
            </p:cNvPr>
            <p:cNvSpPr/>
            <p:nvPr/>
          </p:nvSpPr>
          <p:spPr>
            <a:xfrm>
              <a:off x="546992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596C430B-860C-4B2B-A1EE-E192CFB362D8}"/>
                </a:ext>
              </a:extLst>
            </p:cNvPr>
            <p:cNvSpPr/>
            <p:nvPr/>
          </p:nvSpPr>
          <p:spPr>
            <a:xfrm>
              <a:off x="546992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BFE537E7-BBA0-4185-84E0-D2426923E7AF}"/>
                </a:ext>
              </a:extLst>
            </p:cNvPr>
            <p:cNvSpPr/>
            <p:nvPr/>
          </p:nvSpPr>
          <p:spPr>
            <a:xfrm>
              <a:off x="589005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A4FCD528-4ED9-414C-9E39-D241DA52DD13}"/>
                </a:ext>
              </a:extLst>
            </p:cNvPr>
            <p:cNvSpPr/>
            <p:nvPr/>
          </p:nvSpPr>
          <p:spPr>
            <a:xfrm>
              <a:off x="589005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67A9796E-C5F5-4B35-A9DC-CC17A78613BF}"/>
                </a:ext>
              </a:extLst>
            </p:cNvPr>
            <p:cNvSpPr/>
            <p:nvPr/>
          </p:nvSpPr>
          <p:spPr>
            <a:xfrm>
              <a:off x="631018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5B025592-F68F-4F4E-BC5A-1848322B8A48}"/>
                </a:ext>
              </a:extLst>
            </p:cNvPr>
            <p:cNvSpPr/>
            <p:nvPr/>
          </p:nvSpPr>
          <p:spPr>
            <a:xfrm>
              <a:off x="631018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C15B404D-79D0-4E8C-8CAC-1FF20AED8EA8}"/>
                </a:ext>
              </a:extLst>
            </p:cNvPr>
            <p:cNvSpPr/>
            <p:nvPr/>
          </p:nvSpPr>
          <p:spPr>
            <a:xfrm>
              <a:off x="673031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7F04544A-4524-4F6E-BA52-979ABC80E41A}"/>
                </a:ext>
              </a:extLst>
            </p:cNvPr>
            <p:cNvSpPr/>
            <p:nvPr/>
          </p:nvSpPr>
          <p:spPr>
            <a:xfrm>
              <a:off x="673031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3465C157-7A76-4619-92A3-86F09D939936}"/>
                </a:ext>
              </a:extLst>
            </p:cNvPr>
            <p:cNvSpPr/>
            <p:nvPr/>
          </p:nvSpPr>
          <p:spPr>
            <a:xfrm>
              <a:off x="715044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8BE5A458-5496-4DE5-834B-3DAD8DFC683E}"/>
                </a:ext>
              </a:extLst>
            </p:cNvPr>
            <p:cNvSpPr/>
            <p:nvPr/>
          </p:nvSpPr>
          <p:spPr>
            <a:xfrm>
              <a:off x="715044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8C7A9961-4810-469A-B363-B58E8E87AAF9}"/>
                </a:ext>
              </a:extLst>
            </p:cNvPr>
            <p:cNvSpPr/>
            <p:nvPr/>
          </p:nvSpPr>
          <p:spPr>
            <a:xfrm>
              <a:off x="757057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직사각형 453">
              <a:extLst>
                <a:ext uri="{FF2B5EF4-FFF2-40B4-BE49-F238E27FC236}">
                  <a16:creationId xmlns:a16="http://schemas.microsoft.com/office/drawing/2014/main" id="{48DD72D3-2F09-40D0-AB17-3EF9C0BF2EB0}"/>
                </a:ext>
              </a:extLst>
            </p:cNvPr>
            <p:cNvSpPr/>
            <p:nvPr/>
          </p:nvSpPr>
          <p:spPr>
            <a:xfrm>
              <a:off x="757057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C547EACF-32EC-4398-9D7C-C7F539A6D0A7}"/>
                </a:ext>
              </a:extLst>
            </p:cNvPr>
            <p:cNvSpPr/>
            <p:nvPr/>
          </p:nvSpPr>
          <p:spPr>
            <a:xfrm>
              <a:off x="799070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485E4F44-19F3-4312-9790-9794B1C067BD}"/>
                </a:ext>
              </a:extLst>
            </p:cNvPr>
            <p:cNvSpPr/>
            <p:nvPr/>
          </p:nvSpPr>
          <p:spPr>
            <a:xfrm>
              <a:off x="799070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4928E8C4-F6EC-46CB-AC18-C19A5F7D194B}"/>
                </a:ext>
              </a:extLst>
            </p:cNvPr>
            <p:cNvSpPr/>
            <p:nvPr/>
          </p:nvSpPr>
          <p:spPr>
            <a:xfrm>
              <a:off x="841083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3383C9D4-C6A6-49E1-B0ED-D93400821685}"/>
                </a:ext>
              </a:extLst>
            </p:cNvPr>
            <p:cNvSpPr/>
            <p:nvPr/>
          </p:nvSpPr>
          <p:spPr>
            <a:xfrm>
              <a:off x="841083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90BDE87E-4E56-475A-86AC-1B072241439D}"/>
                </a:ext>
              </a:extLst>
            </p:cNvPr>
            <p:cNvSpPr/>
            <p:nvPr/>
          </p:nvSpPr>
          <p:spPr>
            <a:xfrm>
              <a:off x="883096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D66CCB4-1D37-43B4-829E-10487E9CAAA2}"/>
                </a:ext>
              </a:extLst>
            </p:cNvPr>
            <p:cNvSpPr/>
            <p:nvPr/>
          </p:nvSpPr>
          <p:spPr>
            <a:xfrm>
              <a:off x="883096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4C719781-889D-4F7C-A1CC-56B23F806792}"/>
                </a:ext>
              </a:extLst>
            </p:cNvPr>
            <p:cNvSpPr/>
            <p:nvPr/>
          </p:nvSpPr>
          <p:spPr>
            <a:xfrm>
              <a:off x="925109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31DF5436-EDC6-47F3-960B-68936705A8DF}"/>
                </a:ext>
              </a:extLst>
            </p:cNvPr>
            <p:cNvSpPr/>
            <p:nvPr/>
          </p:nvSpPr>
          <p:spPr>
            <a:xfrm>
              <a:off x="925109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935EF03A-94DC-4745-8F50-D7F6B09BE89A}"/>
                </a:ext>
              </a:extLst>
            </p:cNvPr>
            <p:cNvSpPr/>
            <p:nvPr/>
          </p:nvSpPr>
          <p:spPr>
            <a:xfrm>
              <a:off x="967122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7A4D904D-47B3-48A1-ABD9-C99463598773}"/>
                </a:ext>
              </a:extLst>
            </p:cNvPr>
            <p:cNvSpPr/>
            <p:nvPr/>
          </p:nvSpPr>
          <p:spPr>
            <a:xfrm>
              <a:off x="967122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E1E70113-FBAC-4BE2-8C7A-1874D779A9DC}"/>
                </a:ext>
              </a:extLst>
            </p:cNvPr>
            <p:cNvSpPr/>
            <p:nvPr/>
          </p:nvSpPr>
          <p:spPr>
            <a:xfrm>
              <a:off x="757057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1AA3E4FD-87B1-499A-8758-CB201D8AF8FB}"/>
                </a:ext>
              </a:extLst>
            </p:cNvPr>
            <p:cNvSpPr/>
            <p:nvPr/>
          </p:nvSpPr>
          <p:spPr>
            <a:xfrm>
              <a:off x="757057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31DD40BB-0D49-4CFF-8FC9-034B471B6B3D}"/>
                </a:ext>
              </a:extLst>
            </p:cNvPr>
            <p:cNvSpPr/>
            <p:nvPr/>
          </p:nvSpPr>
          <p:spPr>
            <a:xfrm>
              <a:off x="799070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BB5AF9D7-9969-4EDA-A23C-D45608B79AEC}"/>
                </a:ext>
              </a:extLst>
            </p:cNvPr>
            <p:cNvSpPr/>
            <p:nvPr/>
          </p:nvSpPr>
          <p:spPr>
            <a:xfrm>
              <a:off x="799070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0D41D8DE-2F28-4FD9-A48D-FA477A8224D3}"/>
                </a:ext>
              </a:extLst>
            </p:cNvPr>
            <p:cNvSpPr/>
            <p:nvPr/>
          </p:nvSpPr>
          <p:spPr>
            <a:xfrm>
              <a:off x="841083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28158828-8FCF-4B05-BAEB-8A4D093C9124}"/>
                </a:ext>
              </a:extLst>
            </p:cNvPr>
            <p:cNvSpPr/>
            <p:nvPr/>
          </p:nvSpPr>
          <p:spPr>
            <a:xfrm>
              <a:off x="841083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>
              <a:extLst>
                <a:ext uri="{FF2B5EF4-FFF2-40B4-BE49-F238E27FC236}">
                  <a16:creationId xmlns:a16="http://schemas.microsoft.com/office/drawing/2014/main" id="{0C7851D6-F5BA-4467-97AD-BAB1F1D33C2A}"/>
                </a:ext>
              </a:extLst>
            </p:cNvPr>
            <p:cNvSpPr/>
            <p:nvPr/>
          </p:nvSpPr>
          <p:spPr>
            <a:xfrm>
              <a:off x="883096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>
              <a:extLst>
                <a:ext uri="{FF2B5EF4-FFF2-40B4-BE49-F238E27FC236}">
                  <a16:creationId xmlns:a16="http://schemas.microsoft.com/office/drawing/2014/main" id="{69E520F5-37A1-4AA7-B5EF-1D51992AB4C1}"/>
                </a:ext>
              </a:extLst>
            </p:cNvPr>
            <p:cNvSpPr/>
            <p:nvPr/>
          </p:nvSpPr>
          <p:spPr>
            <a:xfrm>
              <a:off x="883096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3FB7B37E-F253-4C2A-9114-51A0CD78B6E5}"/>
                </a:ext>
              </a:extLst>
            </p:cNvPr>
            <p:cNvSpPr/>
            <p:nvPr/>
          </p:nvSpPr>
          <p:spPr>
            <a:xfrm>
              <a:off x="925109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F11D6255-8EE2-4D80-B8C4-90FB157A2349}"/>
                </a:ext>
              </a:extLst>
            </p:cNvPr>
            <p:cNvSpPr/>
            <p:nvPr/>
          </p:nvSpPr>
          <p:spPr>
            <a:xfrm>
              <a:off x="925109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직사각형 474">
              <a:extLst>
                <a:ext uri="{FF2B5EF4-FFF2-40B4-BE49-F238E27FC236}">
                  <a16:creationId xmlns:a16="http://schemas.microsoft.com/office/drawing/2014/main" id="{5514DC79-B242-4798-B6FA-891439E9A9E0}"/>
                </a:ext>
              </a:extLst>
            </p:cNvPr>
            <p:cNvSpPr/>
            <p:nvPr/>
          </p:nvSpPr>
          <p:spPr>
            <a:xfrm>
              <a:off x="967122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직사각형 475">
              <a:extLst>
                <a:ext uri="{FF2B5EF4-FFF2-40B4-BE49-F238E27FC236}">
                  <a16:creationId xmlns:a16="http://schemas.microsoft.com/office/drawing/2014/main" id="{2AA956E6-E187-499F-8F7A-EEC5E91A3C1D}"/>
                </a:ext>
              </a:extLst>
            </p:cNvPr>
            <p:cNvSpPr/>
            <p:nvPr/>
          </p:nvSpPr>
          <p:spPr>
            <a:xfrm>
              <a:off x="967122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직사각형 476">
              <a:extLst>
                <a:ext uri="{FF2B5EF4-FFF2-40B4-BE49-F238E27FC236}">
                  <a16:creationId xmlns:a16="http://schemas.microsoft.com/office/drawing/2014/main" id="{2B457DF3-C72E-4ED1-BB28-6AD8D3E3FBB4}"/>
                </a:ext>
              </a:extLst>
            </p:cNvPr>
            <p:cNvSpPr/>
            <p:nvPr/>
          </p:nvSpPr>
          <p:spPr>
            <a:xfrm>
              <a:off x="757057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직사각형 477">
              <a:extLst>
                <a:ext uri="{FF2B5EF4-FFF2-40B4-BE49-F238E27FC236}">
                  <a16:creationId xmlns:a16="http://schemas.microsoft.com/office/drawing/2014/main" id="{756C2ACB-1B6A-4FEB-B2E3-F9775436575F}"/>
                </a:ext>
              </a:extLst>
            </p:cNvPr>
            <p:cNvSpPr/>
            <p:nvPr/>
          </p:nvSpPr>
          <p:spPr>
            <a:xfrm>
              <a:off x="757057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4816785C-EA52-4E3F-BBC4-43D139532F4B}"/>
                </a:ext>
              </a:extLst>
            </p:cNvPr>
            <p:cNvSpPr/>
            <p:nvPr/>
          </p:nvSpPr>
          <p:spPr>
            <a:xfrm>
              <a:off x="799070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>
              <a:extLst>
                <a:ext uri="{FF2B5EF4-FFF2-40B4-BE49-F238E27FC236}">
                  <a16:creationId xmlns:a16="http://schemas.microsoft.com/office/drawing/2014/main" id="{E11957AA-7B1E-4096-8ED2-5C73C73F7FAC}"/>
                </a:ext>
              </a:extLst>
            </p:cNvPr>
            <p:cNvSpPr/>
            <p:nvPr/>
          </p:nvSpPr>
          <p:spPr>
            <a:xfrm>
              <a:off x="799070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9D4C823D-D183-45DE-8B40-B4480AE1D694}"/>
                </a:ext>
              </a:extLst>
            </p:cNvPr>
            <p:cNvSpPr/>
            <p:nvPr/>
          </p:nvSpPr>
          <p:spPr>
            <a:xfrm>
              <a:off x="841083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89F2F11B-5FE5-4D23-AB62-C12D85B5C001}"/>
                </a:ext>
              </a:extLst>
            </p:cNvPr>
            <p:cNvSpPr/>
            <p:nvPr/>
          </p:nvSpPr>
          <p:spPr>
            <a:xfrm>
              <a:off x="841083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직사각형 482">
              <a:extLst>
                <a:ext uri="{FF2B5EF4-FFF2-40B4-BE49-F238E27FC236}">
                  <a16:creationId xmlns:a16="http://schemas.microsoft.com/office/drawing/2014/main" id="{36872989-84B9-4D2D-923F-5E099945B3F3}"/>
                </a:ext>
              </a:extLst>
            </p:cNvPr>
            <p:cNvSpPr/>
            <p:nvPr/>
          </p:nvSpPr>
          <p:spPr>
            <a:xfrm>
              <a:off x="883096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직사각형 483">
              <a:extLst>
                <a:ext uri="{FF2B5EF4-FFF2-40B4-BE49-F238E27FC236}">
                  <a16:creationId xmlns:a16="http://schemas.microsoft.com/office/drawing/2014/main" id="{A503F6A8-ABDE-4CAD-99C3-D4CDED1528B9}"/>
                </a:ext>
              </a:extLst>
            </p:cNvPr>
            <p:cNvSpPr/>
            <p:nvPr/>
          </p:nvSpPr>
          <p:spPr>
            <a:xfrm>
              <a:off x="883096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69E1A3B5-DC86-46FB-B000-5E924E966653}"/>
                </a:ext>
              </a:extLst>
            </p:cNvPr>
            <p:cNvSpPr/>
            <p:nvPr/>
          </p:nvSpPr>
          <p:spPr>
            <a:xfrm>
              <a:off x="925109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64892D14-9CAD-4BB5-AC91-C5A8E89AC625}"/>
                </a:ext>
              </a:extLst>
            </p:cNvPr>
            <p:cNvSpPr/>
            <p:nvPr/>
          </p:nvSpPr>
          <p:spPr>
            <a:xfrm>
              <a:off x="925109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21DF68BB-BB03-4451-BE5E-3D4CD1C7073B}"/>
                </a:ext>
              </a:extLst>
            </p:cNvPr>
            <p:cNvSpPr/>
            <p:nvPr/>
          </p:nvSpPr>
          <p:spPr>
            <a:xfrm>
              <a:off x="967122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16410CED-38C0-418E-8EDE-56DCC17ACB17}"/>
                </a:ext>
              </a:extLst>
            </p:cNvPr>
            <p:cNvSpPr/>
            <p:nvPr/>
          </p:nvSpPr>
          <p:spPr>
            <a:xfrm>
              <a:off x="967122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D1AF7785-DD84-4763-9A62-509245352D53}"/>
                </a:ext>
              </a:extLst>
            </p:cNvPr>
            <p:cNvSpPr/>
            <p:nvPr/>
          </p:nvSpPr>
          <p:spPr>
            <a:xfrm>
              <a:off x="757057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4B7DA09B-ADCC-4883-8EE5-97E1EB5B4B23}"/>
                </a:ext>
              </a:extLst>
            </p:cNvPr>
            <p:cNvSpPr/>
            <p:nvPr/>
          </p:nvSpPr>
          <p:spPr>
            <a:xfrm>
              <a:off x="757057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94A73AAA-167D-49F8-8DFE-65FEF297BF4C}"/>
                </a:ext>
              </a:extLst>
            </p:cNvPr>
            <p:cNvSpPr/>
            <p:nvPr/>
          </p:nvSpPr>
          <p:spPr>
            <a:xfrm>
              <a:off x="799070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BCF5B546-B0FF-4273-A8E4-21DF064A771A}"/>
                </a:ext>
              </a:extLst>
            </p:cNvPr>
            <p:cNvSpPr/>
            <p:nvPr/>
          </p:nvSpPr>
          <p:spPr>
            <a:xfrm>
              <a:off x="799070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0C947F9B-6DFE-44A5-BFC9-81B4CA8A0C4E}"/>
                </a:ext>
              </a:extLst>
            </p:cNvPr>
            <p:cNvSpPr/>
            <p:nvPr/>
          </p:nvSpPr>
          <p:spPr>
            <a:xfrm>
              <a:off x="841083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A8EDE2F0-5E14-46E6-8B89-F701E797D64C}"/>
                </a:ext>
              </a:extLst>
            </p:cNvPr>
            <p:cNvSpPr/>
            <p:nvPr/>
          </p:nvSpPr>
          <p:spPr>
            <a:xfrm>
              <a:off x="841083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2F67D851-8DB8-4D96-A58D-908E7E6E87F5}"/>
                </a:ext>
              </a:extLst>
            </p:cNvPr>
            <p:cNvSpPr/>
            <p:nvPr/>
          </p:nvSpPr>
          <p:spPr>
            <a:xfrm>
              <a:off x="883096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6231698A-19FE-4E4F-8170-6FC9CCAFD039}"/>
                </a:ext>
              </a:extLst>
            </p:cNvPr>
            <p:cNvSpPr/>
            <p:nvPr/>
          </p:nvSpPr>
          <p:spPr>
            <a:xfrm>
              <a:off x="883096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DA2109DA-AD68-4464-A85D-4B4DACF1B130}"/>
                </a:ext>
              </a:extLst>
            </p:cNvPr>
            <p:cNvSpPr/>
            <p:nvPr/>
          </p:nvSpPr>
          <p:spPr>
            <a:xfrm>
              <a:off x="925109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443A3F7C-0E1A-4302-B6D3-4A184B745CDA}"/>
                </a:ext>
              </a:extLst>
            </p:cNvPr>
            <p:cNvSpPr/>
            <p:nvPr/>
          </p:nvSpPr>
          <p:spPr>
            <a:xfrm>
              <a:off x="925109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E4943086-7C60-46E4-BB52-4C4FD5CEC8E8}"/>
                </a:ext>
              </a:extLst>
            </p:cNvPr>
            <p:cNvSpPr/>
            <p:nvPr/>
          </p:nvSpPr>
          <p:spPr>
            <a:xfrm>
              <a:off x="967122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390CCA2B-13CA-4711-8172-2E8566B62B9C}"/>
                </a:ext>
              </a:extLst>
            </p:cNvPr>
            <p:cNvSpPr/>
            <p:nvPr/>
          </p:nvSpPr>
          <p:spPr>
            <a:xfrm>
              <a:off x="967122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02975A81-2A2C-4731-9A31-6A5C60BB32C6}"/>
                </a:ext>
              </a:extLst>
            </p:cNvPr>
            <p:cNvSpPr/>
            <p:nvPr/>
          </p:nvSpPr>
          <p:spPr>
            <a:xfrm>
              <a:off x="10074888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10BA3F11-0E55-44B9-A8D5-90391D77C922}"/>
                </a:ext>
              </a:extLst>
            </p:cNvPr>
            <p:cNvSpPr/>
            <p:nvPr/>
          </p:nvSpPr>
          <p:spPr>
            <a:xfrm>
              <a:off x="10074888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02EC1BF4-29B0-4CC8-B9A3-42BACE639236}"/>
                </a:ext>
              </a:extLst>
            </p:cNvPr>
            <p:cNvSpPr/>
            <p:nvPr/>
          </p:nvSpPr>
          <p:spPr>
            <a:xfrm>
              <a:off x="10495018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C9273B45-AD38-42A6-9DEA-9EC400529D2A}"/>
                </a:ext>
              </a:extLst>
            </p:cNvPr>
            <p:cNvSpPr/>
            <p:nvPr/>
          </p:nvSpPr>
          <p:spPr>
            <a:xfrm>
              <a:off x="10495018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0591B034-4C9D-4C74-8C5B-148EED7A0901}"/>
                </a:ext>
              </a:extLst>
            </p:cNvPr>
            <p:cNvSpPr/>
            <p:nvPr/>
          </p:nvSpPr>
          <p:spPr>
            <a:xfrm>
              <a:off x="10915148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FA99BC4B-EE69-4C38-A177-623C70F08F87}"/>
                </a:ext>
              </a:extLst>
            </p:cNvPr>
            <p:cNvSpPr/>
            <p:nvPr/>
          </p:nvSpPr>
          <p:spPr>
            <a:xfrm>
              <a:off x="10915148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1C3831B1-3FCF-491E-AB17-1B41787557C8}"/>
                </a:ext>
              </a:extLst>
            </p:cNvPr>
            <p:cNvSpPr/>
            <p:nvPr/>
          </p:nvSpPr>
          <p:spPr>
            <a:xfrm>
              <a:off x="10074888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6FF3BB6E-A5ED-4EDE-B255-F71C5487A4E5}"/>
                </a:ext>
              </a:extLst>
            </p:cNvPr>
            <p:cNvSpPr/>
            <p:nvPr/>
          </p:nvSpPr>
          <p:spPr>
            <a:xfrm>
              <a:off x="10074888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B9AA4718-BD9A-44FA-AEF6-366E97D60280}"/>
                </a:ext>
              </a:extLst>
            </p:cNvPr>
            <p:cNvSpPr/>
            <p:nvPr/>
          </p:nvSpPr>
          <p:spPr>
            <a:xfrm>
              <a:off x="10495018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C14AFE9E-6B0F-4FBB-99FA-27945A52463A}"/>
                </a:ext>
              </a:extLst>
            </p:cNvPr>
            <p:cNvSpPr/>
            <p:nvPr/>
          </p:nvSpPr>
          <p:spPr>
            <a:xfrm>
              <a:off x="10495018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1B9A75E3-AF5E-4D24-BD37-269947121E82}"/>
                </a:ext>
              </a:extLst>
            </p:cNvPr>
            <p:cNvSpPr/>
            <p:nvPr/>
          </p:nvSpPr>
          <p:spPr>
            <a:xfrm>
              <a:off x="10915148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6478C583-3435-4C3A-BA8A-423460A00C1F}"/>
                </a:ext>
              </a:extLst>
            </p:cNvPr>
            <p:cNvSpPr/>
            <p:nvPr/>
          </p:nvSpPr>
          <p:spPr>
            <a:xfrm>
              <a:off x="10915148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5404F3F3-C0D6-4982-93E4-5FFF07E86789}"/>
                </a:ext>
              </a:extLst>
            </p:cNvPr>
            <p:cNvSpPr/>
            <p:nvPr/>
          </p:nvSpPr>
          <p:spPr>
            <a:xfrm>
              <a:off x="10074888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3786DB0-D334-42FA-998A-B939AEA283D3}"/>
                </a:ext>
              </a:extLst>
            </p:cNvPr>
            <p:cNvSpPr/>
            <p:nvPr/>
          </p:nvSpPr>
          <p:spPr>
            <a:xfrm>
              <a:off x="10074888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B215657D-C2A9-41D7-85B8-BC22AC8D1F88}"/>
                </a:ext>
              </a:extLst>
            </p:cNvPr>
            <p:cNvSpPr/>
            <p:nvPr/>
          </p:nvSpPr>
          <p:spPr>
            <a:xfrm>
              <a:off x="10495018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22764BD5-8758-4994-B36B-CA7697FB08B5}"/>
                </a:ext>
              </a:extLst>
            </p:cNvPr>
            <p:cNvSpPr/>
            <p:nvPr/>
          </p:nvSpPr>
          <p:spPr>
            <a:xfrm>
              <a:off x="10495018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F68D2EC8-D323-4050-BD13-5B3E4773127D}"/>
                </a:ext>
              </a:extLst>
            </p:cNvPr>
            <p:cNvSpPr/>
            <p:nvPr/>
          </p:nvSpPr>
          <p:spPr>
            <a:xfrm>
              <a:off x="10915148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365CDB6F-DB01-4630-AB3B-B1E5BB476BA2}"/>
                </a:ext>
              </a:extLst>
            </p:cNvPr>
            <p:cNvSpPr/>
            <p:nvPr/>
          </p:nvSpPr>
          <p:spPr>
            <a:xfrm>
              <a:off x="10915148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02547A4A-BE81-4D8F-A36C-2798C47C271D}"/>
                </a:ext>
              </a:extLst>
            </p:cNvPr>
            <p:cNvSpPr/>
            <p:nvPr/>
          </p:nvSpPr>
          <p:spPr>
            <a:xfrm>
              <a:off x="10074888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459C5966-5310-4213-AB99-D94C251955D0}"/>
                </a:ext>
              </a:extLst>
            </p:cNvPr>
            <p:cNvSpPr/>
            <p:nvPr/>
          </p:nvSpPr>
          <p:spPr>
            <a:xfrm>
              <a:off x="10074888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029B7765-2233-433A-BC45-D68C71ECD6FC}"/>
                </a:ext>
              </a:extLst>
            </p:cNvPr>
            <p:cNvSpPr/>
            <p:nvPr/>
          </p:nvSpPr>
          <p:spPr>
            <a:xfrm>
              <a:off x="10495018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0F1F1466-1D48-41F1-8C93-B741F75210D5}"/>
                </a:ext>
              </a:extLst>
            </p:cNvPr>
            <p:cNvSpPr/>
            <p:nvPr/>
          </p:nvSpPr>
          <p:spPr>
            <a:xfrm>
              <a:off x="10495018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57EAF7BB-7DE8-4989-8238-885BC8D083B8}"/>
                </a:ext>
              </a:extLst>
            </p:cNvPr>
            <p:cNvSpPr/>
            <p:nvPr/>
          </p:nvSpPr>
          <p:spPr>
            <a:xfrm>
              <a:off x="10915148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AE2DE996-D4EA-4EEE-A8C5-16FA6DED563E}"/>
                </a:ext>
              </a:extLst>
            </p:cNvPr>
            <p:cNvSpPr/>
            <p:nvPr/>
          </p:nvSpPr>
          <p:spPr>
            <a:xfrm>
              <a:off x="10915148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12C593D4-5AE6-4436-922A-E4A1F67ED42F}"/>
                </a:ext>
              </a:extLst>
            </p:cNvPr>
            <p:cNvSpPr/>
            <p:nvPr/>
          </p:nvSpPr>
          <p:spPr>
            <a:xfrm>
              <a:off x="1008312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312F5248-F95F-4065-A5F4-349A96EDD229}"/>
                </a:ext>
              </a:extLst>
            </p:cNvPr>
            <p:cNvSpPr/>
            <p:nvPr/>
          </p:nvSpPr>
          <p:spPr>
            <a:xfrm>
              <a:off x="1008312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5BA7BD4E-359F-4D63-9947-FD945C5039CB}"/>
                </a:ext>
              </a:extLst>
            </p:cNvPr>
            <p:cNvSpPr/>
            <p:nvPr/>
          </p:nvSpPr>
          <p:spPr>
            <a:xfrm>
              <a:off x="1050325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42E62F87-7818-4F85-AF15-687D565D44DE}"/>
                </a:ext>
              </a:extLst>
            </p:cNvPr>
            <p:cNvSpPr/>
            <p:nvPr/>
          </p:nvSpPr>
          <p:spPr>
            <a:xfrm>
              <a:off x="1050325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B85B9DF1-B555-4602-8841-4FCA4CDBA830}"/>
                </a:ext>
              </a:extLst>
            </p:cNvPr>
            <p:cNvSpPr/>
            <p:nvPr/>
          </p:nvSpPr>
          <p:spPr>
            <a:xfrm>
              <a:off x="1092338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4F4BB082-6CA3-4B60-B757-7D3D85F0279E}"/>
                </a:ext>
              </a:extLst>
            </p:cNvPr>
            <p:cNvSpPr/>
            <p:nvPr/>
          </p:nvSpPr>
          <p:spPr>
            <a:xfrm>
              <a:off x="1092338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188DDA19-532C-45C2-8335-ED6ED534AEC3}"/>
                </a:ext>
              </a:extLst>
            </p:cNvPr>
            <p:cNvSpPr/>
            <p:nvPr/>
          </p:nvSpPr>
          <p:spPr>
            <a:xfrm>
              <a:off x="1008312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D568F6B9-E03F-423C-91ED-4A8C9C23E79D}"/>
                </a:ext>
              </a:extLst>
            </p:cNvPr>
            <p:cNvSpPr/>
            <p:nvPr/>
          </p:nvSpPr>
          <p:spPr>
            <a:xfrm>
              <a:off x="1008312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67AACCBD-7D1F-4ECD-9163-E970EE442328}"/>
                </a:ext>
              </a:extLst>
            </p:cNvPr>
            <p:cNvSpPr/>
            <p:nvPr/>
          </p:nvSpPr>
          <p:spPr>
            <a:xfrm>
              <a:off x="1050325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A5BCA1F2-82BF-457E-B55E-64D714D12228}"/>
                </a:ext>
              </a:extLst>
            </p:cNvPr>
            <p:cNvSpPr/>
            <p:nvPr/>
          </p:nvSpPr>
          <p:spPr>
            <a:xfrm>
              <a:off x="1050325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67D76145-4F00-4E6E-B8D5-029E80FE03F7}"/>
                </a:ext>
              </a:extLst>
            </p:cNvPr>
            <p:cNvSpPr/>
            <p:nvPr/>
          </p:nvSpPr>
          <p:spPr>
            <a:xfrm>
              <a:off x="1092338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ACC2DB5-C83E-4CD8-8A39-F411F9C171A2}"/>
                </a:ext>
              </a:extLst>
            </p:cNvPr>
            <p:cNvSpPr/>
            <p:nvPr/>
          </p:nvSpPr>
          <p:spPr>
            <a:xfrm>
              <a:off x="1092338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8334D8D8-57D1-4CD2-BF3D-994E0B80A51F}"/>
                </a:ext>
              </a:extLst>
            </p:cNvPr>
            <p:cNvSpPr/>
            <p:nvPr/>
          </p:nvSpPr>
          <p:spPr>
            <a:xfrm>
              <a:off x="1008312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C79D0B9-2587-4022-8A48-0620CA064482}"/>
                </a:ext>
              </a:extLst>
            </p:cNvPr>
            <p:cNvSpPr/>
            <p:nvPr/>
          </p:nvSpPr>
          <p:spPr>
            <a:xfrm>
              <a:off x="1008312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E4907532-BDC2-4270-8DC0-8B6F27971183}"/>
                </a:ext>
              </a:extLst>
            </p:cNvPr>
            <p:cNvSpPr/>
            <p:nvPr/>
          </p:nvSpPr>
          <p:spPr>
            <a:xfrm>
              <a:off x="1050325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73709F6D-3867-4E98-BB9F-047FF8A82E7D}"/>
                </a:ext>
              </a:extLst>
            </p:cNvPr>
            <p:cNvSpPr/>
            <p:nvPr/>
          </p:nvSpPr>
          <p:spPr>
            <a:xfrm>
              <a:off x="1050325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9BAEBCE4-854F-44C1-9AB7-565007C32AF4}"/>
                </a:ext>
              </a:extLst>
            </p:cNvPr>
            <p:cNvSpPr/>
            <p:nvPr/>
          </p:nvSpPr>
          <p:spPr>
            <a:xfrm>
              <a:off x="1092338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542B983D-C977-4764-8A35-5409A210CA10}"/>
                </a:ext>
              </a:extLst>
            </p:cNvPr>
            <p:cNvSpPr/>
            <p:nvPr/>
          </p:nvSpPr>
          <p:spPr>
            <a:xfrm>
              <a:off x="1092338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B043D22F-73A3-4379-ACF4-CB7372488CCC}"/>
                </a:ext>
              </a:extLst>
            </p:cNvPr>
            <p:cNvSpPr/>
            <p:nvPr/>
          </p:nvSpPr>
          <p:spPr>
            <a:xfrm>
              <a:off x="1008312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ACF31B4B-A652-4E84-BE77-33D3D5C50A6B}"/>
                </a:ext>
              </a:extLst>
            </p:cNvPr>
            <p:cNvSpPr/>
            <p:nvPr/>
          </p:nvSpPr>
          <p:spPr>
            <a:xfrm>
              <a:off x="1008312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83FF5961-F983-445F-B227-31CD658050AA}"/>
                </a:ext>
              </a:extLst>
            </p:cNvPr>
            <p:cNvSpPr/>
            <p:nvPr/>
          </p:nvSpPr>
          <p:spPr>
            <a:xfrm>
              <a:off x="1050325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27AF2E7A-4E77-4925-A977-B671A03635CC}"/>
                </a:ext>
              </a:extLst>
            </p:cNvPr>
            <p:cNvSpPr/>
            <p:nvPr/>
          </p:nvSpPr>
          <p:spPr>
            <a:xfrm>
              <a:off x="1050325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3DB1CBC8-BC46-48F4-BD11-FEAA6034F6D8}"/>
                </a:ext>
              </a:extLst>
            </p:cNvPr>
            <p:cNvSpPr/>
            <p:nvPr/>
          </p:nvSpPr>
          <p:spPr>
            <a:xfrm>
              <a:off x="1092338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C8426772-2814-4C5E-BD0A-E236D02FABA3}"/>
                </a:ext>
              </a:extLst>
            </p:cNvPr>
            <p:cNvSpPr/>
            <p:nvPr/>
          </p:nvSpPr>
          <p:spPr>
            <a:xfrm>
              <a:off x="1092338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906217E2-0D09-4479-9C87-165067208927}"/>
                </a:ext>
              </a:extLst>
            </p:cNvPr>
            <p:cNvSpPr/>
            <p:nvPr/>
          </p:nvSpPr>
          <p:spPr>
            <a:xfrm>
              <a:off x="11327046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417DE7A2-BAEF-4A73-8E3E-F1FF79FFD763}"/>
                </a:ext>
              </a:extLst>
            </p:cNvPr>
            <p:cNvSpPr/>
            <p:nvPr/>
          </p:nvSpPr>
          <p:spPr>
            <a:xfrm>
              <a:off x="11327046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DEE5F883-EE1D-4B91-B2CF-4F82F64C16C2}"/>
                </a:ext>
              </a:extLst>
            </p:cNvPr>
            <p:cNvSpPr/>
            <p:nvPr/>
          </p:nvSpPr>
          <p:spPr>
            <a:xfrm>
              <a:off x="11327046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CBFA5056-0689-425E-9C96-4F844D05DAC2}"/>
                </a:ext>
              </a:extLst>
            </p:cNvPr>
            <p:cNvSpPr/>
            <p:nvPr/>
          </p:nvSpPr>
          <p:spPr>
            <a:xfrm>
              <a:off x="11327046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70CEF5B4-3115-44EB-861D-74FF00718214}"/>
                </a:ext>
              </a:extLst>
            </p:cNvPr>
            <p:cNvSpPr/>
            <p:nvPr/>
          </p:nvSpPr>
          <p:spPr>
            <a:xfrm>
              <a:off x="11327046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6BC26489-6C5A-46CB-81D3-D586461D709E}"/>
                </a:ext>
              </a:extLst>
            </p:cNvPr>
            <p:cNvSpPr/>
            <p:nvPr/>
          </p:nvSpPr>
          <p:spPr>
            <a:xfrm>
              <a:off x="11327046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20940242-7085-44D0-848D-3F198B05E618}"/>
                </a:ext>
              </a:extLst>
            </p:cNvPr>
            <p:cNvSpPr/>
            <p:nvPr/>
          </p:nvSpPr>
          <p:spPr>
            <a:xfrm>
              <a:off x="11327046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16ABE09F-BFB7-4491-9BC3-B1CBDED20455}"/>
                </a:ext>
              </a:extLst>
            </p:cNvPr>
            <p:cNvSpPr/>
            <p:nvPr/>
          </p:nvSpPr>
          <p:spPr>
            <a:xfrm>
              <a:off x="11335278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045C40B3-7104-430A-B166-4EB1D8973B93}"/>
                </a:ext>
              </a:extLst>
            </p:cNvPr>
            <p:cNvSpPr/>
            <p:nvPr/>
          </p:nvSpPr>
          <p:spPr>
            <a:xfrm>
              <a:off x="11335278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E491671C-5F04-4205-AF56-68CD8C3C1E49}"/>
                </a:ext>
              </a:extLst>
            </p:cNvPr>
            <p:cNvSpPr/>
            <p:nvPr/>
          </p:nvSpPr>
          <p:spPr>
            <a:xfrm>
              <a:off x="11335278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403AFF08-2993-454A-B7EB-A68946727FFC}"/>
                </a:ext>
              </a:extLst>
            </p:cNvPr>
            <p:cNvSpPr/>
            <p:nvPr/>
          </p:nvSpPr>
          <p:spPr>
            <a:xfrm>
              <a:off x="11335278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3" name="직사각형 652">
              <a:extLst>
                <a:ext uri="{FF2B5EF4-FFF2-40B4-BE49-F238E27FC236}">
                  <a16:creationId xmlns:a16="http://schemas.microsoft.com/office/drawing/2014/main" id="{9B38A3B3-6CB3-42EF-86FA-05C423764CA9}"/>
                </a:ext>
              </a:extLst>
            </p:cNvPr>
            <p:cNvSpPr/>
            <p:nvPr/>
          </p:nvSpPr>
          <p:spPr>
            <a:xfrm>
              <a:off x="11335278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C7B18F09-E599-45C7-9063-925EE206612C}"/>
                </a:ext>
              </a:extLst>
            </p:cNvPr>
            <p:cNvSpPr/>
            <p:nvPr/>
          </p:nvSpPr>
          <p:spPr>
            <a:xfrm>
              <a:off x="11335278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DAE25D9F-9E40-4DAD-8AAD-23DF2D58D431}"/>
                </a:ext>
              </a:extLst>
            </p:cNvPr>
            <p:cNvSpPr/>
            <p:nvPr/>
          </p:nvSpPr>
          <p:spPr>
            <a:xfrm>
              <a:off x="11335278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C07DFCCE-6F97-4871-81E5-34409C302C42}"/>
                </a:ext>
              </a:extLst>
            </p:cNvPr>
            <p:cNvSpPr/>
            <p:nvPr/>
          </p:nvSpPr>
          <p:spPr>
            <a:xfrm>
              <a:off x="11335278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E82DB8A2-1C69-4516-AF78-C82A475771CA}"/>
                </a:ext>
              </a:extLst>
            </p:cNvPr>
            <p:cNvSpPr/>
            <p:nvPr/>
          </p:nvSpPr>
          <p:spPr>
            <a:xfrm>
              <a:off x="11738944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64B14368-9887-4566-8F24-CBF9F19684C8}"/>
                </a:ext>
              </a:extLst>
            </p:cNvPr>
            <p:cNvSpPr/>
            <p:nvPr/>
          </p:nvSpPr>
          <p:spPr>
            <a:xfrm>
              <a:off x="11738944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E0E2F0B7-B54E-46F3-89D5-AF903D19BBCE}"/>
                </a:ext>
              </a:extLst>
            </p:cNvPr>
            <p:cNvSpPr/>
            <p:nvPr/>
          </p:nvSpPr>
          <p:spPr>
            <a:xfrm>
              <a:off x="11738944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1145637D-FA4F-467C-A16C-776BBD8DAD2E}"/>
                </a:ext>
              </a:extLst>
            </p:cNvPr>
            <p:cNvSpPr/>
            <p:nvPr/>
          </p:nvSpPr>
          <p:spPr>
            <a:xfrm>
              <a:off x="11738944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8EC09D5E-CD21-4392-9AA2-596DC68DCF11}"/>
                </a:ext>
              </a:extLst>
            </p:cNvPr>
            <p:cNvSpPr/>
            <p:nvPr/>
          </p:nvSpPr>
          <p:spPr>
            <a:xfrm>
              <a:off x="11738944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CDCD0693-55E2-4A8B-A319-57561749525B}"/>
                </a:ext>
              </a:extLst>
            </p:cNvPr>
            <p:cNvSpPr/>
            <p:nvPr/>
          </p:nvSpPr>
          <p:spPr>
            <a:xfrm>
              <a:off x="11738944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F27D32FF-5163-45E4-ABDE-3FC0DBF77C48}"/>
                </a:ext>
              </a:extLst>
            </p:cNvPr>
            <p:cNvSpPr/>
            <p:nvPr/>
          </p:nvSpPr>
          <p:spPr>
            <a:xfrm>
              <a:off x="11738944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1418EF5B-4253-4031-9723-17516ACE4485}"/>
                </a:ext>
              </a:extLst>
            </p:cNvPr>
            <p:cNvSpPr/>
            <p:nvPr/>
          </p:nvSpPr>
          <p:spPr>
            <a:xfrm>
              <a:off x="11747176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0528B665-5524-49BB-9D41-C1153655DB72}"/>
                </a:ext>
              </a:extLst>
            </p:cNvPr>
            <p:cNvSpPr/>
            <p:nvPr/>
          </p:nvSpPr>
          <p:spPr>
            <a:xfrm>
              <a:off x="11747176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6217793E-3023-4819-B35D-4529DB85C73C}"/>
                </a:ext>
              </a:extLst>
            </p:cNvPr>
            <p:cNvSpPr/>
            <p:nvPr/>
          </p:nvSpPr>
          <p:spPr>
            <a:xfrm>
              <a:off x="11747176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15E97E76-EF51-4589-8173-9875BAC72707}"/>
                </a:ext>
              </a:extLst>
            </p:cNvPr>
            <p:cNvSpPr/>
            <p:nvPr/>
          </p:nvSpPr>
          <p:spPr>
            <a:xfrm>
              <a:off x="11747176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7D05A8EE-DE84-4158-91C9-A72A43E529E0}"/>
                </a:ext>
              </a:extLst>
            </p:cNvPr>
            <p:cNvSpPr/>
            <p:nvPr/>
          </p:nvSpPr>
          <p:spPr>
            <a:xfrm>
              <a:off x="11747176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3E2AC291-C444-42C9-B806-F697359A3956}"/>
                </a:ext>
              </a:extLst>
            </p:cNvPr>
            <p:cNvSpPr/>
            <p:nvPr/>
          </p:nvSpPr>
          <p:spPr>
            <a:xfrm>
              <a:off x="11747176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FDCA56A4-BB63-4515-9881-9ACAFF7CB363}"/>
                </a:ext>
              </a:extLst>
            </p:cNvPr>
            <p:cNvSpPr/>
            <p:nvPr/>
          </p:nvSpPr>
          <p:spPr>
            <a:xfrm>
              <a:off x="11747176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C747BCE8-0F77-4EAD-B254-CFC33D08DDEC}"/>
                </a:ext>
              </a:extLst>
            </p:cNvPr>
            <p:cNvSpPr/>
            <p:nvPr/>
          </p:nvSpPr>
          <p:spPr>
            <a:xfrm>
              <a:off x="11747176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2C4A260C-2651-41EA-8770-642288EED72D}"/>
                </a:ext>
              </a:extLst>
            </p:cNvPr>
            <p:cNvSpPr/>
            <p:nvPr/>
          </p:nvSpPr>
          <p:spPr>
            <a:xfrm>
              <a:off x="1134351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E27CE01D-D198-47A2-BE13-167019C4DF2E}"/>
                </a:ext>
              </a:extLst>
            </p:cNvPr>
            <p:cNvSpPr/>
            <p:nvPr/>
          </p:nvSpPr>
          <p:spPr>
            <a:xfrm>
              <a:off x="11755408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5" name="직사각형 674">
            <a:extLst>
              <a:ext uri="{FF2B5EF4-FFF2-40B4-BE49-F238E27FC236}">
                <a16:creationId xmlns:a16="http://schemas.microsoft.com/office/drawing/2014/main" id="{99F9356F-94D3-45A7-8C56-89665AF5E974}"/>
              </a:ext>
            </a:extLst>
          </p:cNvPr>
          <p:cNvSpPr/>
          <p:nvPr/>
        </p:nvSpPr>
        <p:spPr>
          <a:xfrm>
            <a:off x="113114" y="5251107"/>
            <a:ext cx="5044643" cy="1499286"/>
          </a:xfrm>
          <a:prstGeom prst="rect">
            <a:avLst/>
          </a:prstGeom>
          <a:solidFill>
            <a:srgbClr val="CA87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직사각형 675">
            <a:extLst>
              <a:ext uri="{FF2B5EF4-FFF2-40B4-BE49-F238E27FC236}">
                <a16:creationId xmlns:a16="http://schemas.microsoft.com/office/drawing/2014/main" id="{3B5F4454-8CAC-4C58-800C-048FF28944F0}"/>
              </a:ext>
            </a:extLst>
          </p:cNvPr>
          <p:cNvSpPr/>
          <p:nvPr/>
        </p:nvSpPr>
        <p:spPr>
          <a:xfrm>
            <a:off x="-494276" y="4500562"/>
            <a:ext cx="392972" cy="39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1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그룹 673">
            <a:extLst>
              <a:ext uri="{FF2B5EF4-FFF2-40B4-BE49-F238E27FC236}">
                <a16:creationId xmlns:a16="http://schemas.microsoft.com/office/drawing/2014/main" id="{B75BFA75-8377-4095-8913-3FD63B559637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75538" cy="67220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51031A-2145-4601-99BC-0F8CD4C8963B}"/>
                </a:ext>
              </a:extLst>
            </p:cNvPr>
            <p:cNvSpPr/>
            <p:nvPr/>
          </p:nvSpPr>
          <p:spPr>
            <a:xfrm>
              <a:off x="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7813F2-6CF4-49AA-B4E0-7A469880FE0D}"/>
                </a:ext>
              </a:extLst>
            </p:cNvPr>
            <p:cNvSpPr/>
            <p:nvPr/>
          </p:nvSpPr>
          <p:spPr>
            <a:xfrm>
              <a:off x="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8C6F6B-726F-45B3-9D97-0978856ED40D}"/>
                </a:ext>
              </a:extLst>
            </p:cNvPr>
            <p:cNvSpPr/>
            <p:nvPr/>
          </p:nvSpPr>
          <p:spPr>
            <a:xfrm>
              <a:off x="42013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6B0841-DD00-48BE-910D-DD1C244341DA}"/>
                </a:ext>
              </a:extLst>
            </p:cNvPr>
            <p:cNvSpPr/>
            <p:nvPr/>
          </p:nvSpPr>
          <p:spPr>
            <a:xfrm>
              <a:off x="42013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E5517D-A6CF-450D-82CD-6F4CFE40C15E}"/>
                </a:ext>
              </a:extLst>
            </p:cNvPr>
            <p:cNvSpPr/>
            <p:nvPr/>
          </p:nvSpPr>
          <p:spPr>
            <a:xfrm>
              <a:off x="84026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62B265-9DD6-4C21-BA11-C4764D0B1C06}"/>
                </a:ext>
              </a:extLst>
            </p:cNvPr>
            <p:cNvSpPr/>
            <p:nvPr/>
          </p:nvSpPr>
          <p:spPr>
            <a:xfrm>
              <a:off x="84026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B46495-1F7D-4546-8175-AC73F877CE93}"/>
                </a:ext>
              </a:extLst>
            </p:cNvPr>
            <p:cNvSpPr/>
            <p:nvPr/>
          </p:nvSpPr>
          <p:spPr>
            <a:xfrm>
              <a:off x="126039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9E5A386-FC6B-4418-984F-648F8851F79F}"/>
                </a:ext>
              </a:extLst>
            </p:cNvPr>
            <p:cNvSpPr/>
            <p:nvPr/>
          </p:nvSpPr>
          <p:spPr>
            <a:xfrm>
              <a:off x="126039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F0846D-8585-4FAE-AEB6-25AF23EDE9B7}"/>
                </a:ext>
              </a:extLst>
            </p:cNvPr>
            <p:cNvSpPr/>
            <p:nvPr/>
          </p:nvSpPr>
          <p:spPr>
            <a:xfrm>
              <a:off x="168052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5BF365-423C-4461-85A3-50FAA6C519BB}"/>
                </a:ext>
              </a:extLst>
            </p:cNvPr>
            <p:cNvSpPr/>
            <p:nvPr/>
          </p:nvSpPr>
          <p:spPr>
            <a:xfrm>
              <a:off x="168052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2E8ED23-3BB6-48DB-A911-7F6E8100A932}"/>
                </a:ext>
              </a:extLst>
            </p:cNvPr>
            <p:cNvSpPr/>
            <p:nvPr/>
          </p:nvSpPr>
          <p:spPr>
            <a:xfrm>
              <a:off x="210065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06C365C-A28D-49B3-BAB0-82A42ACBE0D5}"/>
                </a:ext>
              </a:extLst>
            </p:cNvPr>
            <p:cNvSpPr/>
            <p:nvPr/>
          </p:nvSpPr>
          <p:spPr>
            <a:xfrm>
              <a:off x="210065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422EB3-8D54-4F3D-99E7-CB8DCA551330}"/>
                </a:ext>
              </a:extLst>
            </p:cNvPr>
            <p:cNvSpPr/>
            <p:nvPr/>
          </p:nvSpPr>
          <p:spPr>
            <a:xfrm>
              <a:off x="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0E0A30-324B-4643-8367-8D741F170A6B}"/>
                </a:ext>
              </a:extLst>
            </p:cNvPr>
            <p:cNvSpPr/>
            <p:nvPr/>
          </p:nvSpPr>
          <p:spPr>
            <a:xfrm>
              <a:off x="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58B37C0-47A3-4B42-B074-C00C899B028B}"/>
                </a:ext>
              </a:extLst>
            </p:cNvPr>
            <p:cNvSpPr/>
            <p:nvPr/>
          </p:nvSpPr>
          <p:spPr>
            <a:xfrm>
              <a:off x="42013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11EA98-3ABC-43EF-BDC9-7C8633D01E83}"/>
                </a:ext>
              </a:extLst>
            </p:cNvPr>
            <p:cNvSpPr/>
            <p:nvPr/>
          </p:nvSpPr>
          <p:spPr>
            <a:xfrm>
              <a:off x="42013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AE83AF8-5385-45F8-94FB-37C7EB5DCB46}"/>
                </a:ext>
              </a:extLst>
            </p:cNvPr>
            <p:cNvSpPr/>
            <p:nvPr/>
          </p:nvSpPr>
          <p:spPr>
            <a:xfrm>
              <a:off x="84026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DDA1A9-971E-4CF5-9C06-887497383F0D}"/>
                </a:ext>
              </a:extLst>
            </p:cNvPr>
            <p:cNvSpPr/>
            <p:nvPr/>
          </p:nvSpPr>
          <p:spPr>
            <a:xfrm>
              <a:off x="84026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B05358F-3DAD-49AD-B4C6-91A8B87582A2}"/>
                </a:ext>
              </a:extLst>
            </p:cNvPr>
            <p:cNvSpPr/>
            <p:nvPr/>
          </p:nvSpPr>
          <p:spPr>
            <a:xfrm>
              <a:off x="126039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54073D-4106-4459-99BC-0EC8E545C636}"/>
                </a:ext>
              </a:extLst>
            </p:cNvPr>
            <p:cNvSpPr/>
            <p:nvPr/>
          </p:nvSpPr>
          <p:spPr>
            <a:xfrm>
              <a:off x="126039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5C8323F-2547-447D-9A77-A1026FCEE5EA}"/>
                </a:ext>
              </a:extLst>
            </p:cNvPr>
            <p:cNvSpPr/>
            <p:nvPr/>
          </p:nvSpPr>
          <p:spPr>
            <a:xfrm>
              <a:off x="168052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0CA9311-285A-4614-83D2-9E87985FAC77}"/>
                </a:ext>
              </a:extLst>
            </p:cNvPr>
            <p:cNvSpPr/>
            <p:nvPr/>
          </p:nvSpPr>
          <p:spPr>
            <a:xfrm>
              <a:off x="168052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F4CD91F-FF19-4E48-9BFE-026BA82C16CC}"/>
                </a:ext>
              </a:extLst>
            </p:cNvPr>
            <p:cNvSpPr/>
            <p:nvPr/>
          </p:nvSpPr>
          <p:spPr>
            <a:xfrm>
              <a:off x="210065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492D521-31EC-49F3-9EC1-0B3DEDC04E02}"/>
                </a:ext>
              </a:extLst>
            </p:cNvPr>
            <p:cNvSpPr/>
            <p:nvPr/>
          </p:nvSpPr>
          <p:spPr>
            <a:xfrm>
              <a:off x="210065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3D7EA6E-B2A5-43C5-B94D-B6CD8527F7CF}"/>
                </a:ext>
              </a:extLst>
            </p:cNvPr>
            <p:cNvSpPr/>
            <p:nvPr/>
          </p:nvSpPr>
          <p:spPr>
            <a:xfrm>
              <a:off x="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E1E8A92-CF3A-4AF3-9DDB-791D61AC4F05}"/>
                </a:ext>
              </a:extLst>
            </p:cNvPr>
            <p:cNvSpPr/>
            <p:nvPr/>
          </p:nvSpPr>
          <p:spPr>
            <a:xfrm>
              <a:off x="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A5CAAE7-1A95-4E53-ADCE-BA86BFDDE00F}"/>
                </a:ext>
              </a:extLst>
            </p:cNvPr>
            <p:cNvSpPr/>
            <p:nvPr/>
          </p:nvSpPr>
          <p:spPr>
            <a:xfrm>
              <a:off x="42013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B76896E-4705-4418-A942-C6E8AF8B7B4B}"/>
                </a:ext>
              </a:extLst>
            </p:cNvPr>
            <p:cNvSpPr/>
            <p:nvPr/>
          </p:nvSpPr>
          <p:spPr>
            <a:xfrm>
              <a:off x="42013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0A8A8CB-D181-49B9-B77C-12F5AAE67F9D}"/>
                </a:ext>
              </a:extLst>
            </p:cNvPr>
            <p:cNvSpPr/>
            <p:nvPr/>
          </p:nvSpPr>
          <p:spPr>
            <a:xfrm>
              <a:off x="84026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D11F96-C337-4178-8632-EAFEE11952B2}"/>
                </a:ext>
              </a:extLst>
            </p:cNvPr>
            <p:cNvSpPr/>
            <p:nvPr/>
          </p:nvSpPr>
          <p:spPr>
            <a:xfrm>
              <a:off x="84026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3BF38CC-E485-4CFE-91CF-43995C25968D}"/>
                </a:ext>
              </a:extLst>
            </p:cNvPr>
            <p:cNvSpPr/>
            <p:nvPr/>
          </p:nvSpPr>
          <p:spPr>
            <a:xfrm>
              <a:off x="126039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988284E-39F9-42C3-935E-B9DDC8B88340}"/>
                </a:ext>
              </a:extLst>
            </p:cNvPr>
            <p:cNvSpPr/>
            <p:nvPr/>
          </p:nvSpPr>
          <p:spPr>
            <a:xfrm>
              <a:off x="126039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2E4725-7E40-493B-883A-780F8F340E3C}"/>
                </a:ext>
              </a:extLst>
            </p:cNvPr>
            <p:cNvSpPr/>
            <p:nvPr/>
          </p:nvSpPr>
          <p:spPr>
            <a:xfrm>
              <a:off x="168052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3CA7288-898F-47BB-92BB-BA01A47BA393}"/>
                </a:ext>
              </a:extLst>
            </p:cNvPr>
            <p:cNvSpPr/>
            <p:nvPr/>
          </p:nvSpPr>
          <p:spPr>
            <a:xfrm>
              <a:off x="168052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957D382-ED17-4A36-8736-5346077159CB}"/>
                </a:ext>
              </a:extLst>
            </p:cNvPr>
            <p:cNvSpPr/>
            <p:nvPr/>
          </p:nvSpPr>
          <p:spPr>
            <a:xfrm>
              <a:off x="210065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F599F2F-977B-448C-A631-2F2A8F75AEF5}"/>
                </a:ext>
              </a:extLst>
            </p:cNvPr>
            <p:cNvSpPr/>
            <p:nvPr/>
          </p:nvSpPr>
          <p:spPr>
            <a:xfrm>
              <a:off x="210065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4C016B5-D474-4757-9ECF-2CC1AD04BE45}"/>
                </a:ext>
              </a:extLst>
            </p:cNvPr>
            <p:cNvSpPr/>
            <p:nvPr/>
          </p:nvSpPr>
          <p:spPr>
            <a:xfrm>
              <a:off x="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4CC1CF-4D2B-4AA5-AEF8-1233AB5229EA}"/>
                </a:ext>
              </a:extLst>
            </p:cNvPr>
            <p:cNvSpPr/>
            <p:nvPr/>
          </p:nvSpPr>
          <p:spPr>
            <a:xfrm>
              <a:off x="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8DFD40-C872-4048-B3DD-FA5EDA17464A}"/>
                </a:ext>
              </a:extLst>
            </p:cNvPr>
            <p:cNvSpPr/>
            <p:nvPr/>
          </p:nvSpPr>
          <p:spPr>
            <a:xfrm>
              <a:off x="42013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5B3B286-8253-4622-884E-368AAB784818}"/>
                </a:ext>
              </a:extLst>
            </p:cNvPr>
            <p:cNvSpPr/>
            <p:nvPr/>
          </p:nvSpPr>
          <p:spPr>
            <a:xfrm>
              <a:off x="42013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835A136-7C29-4DD7-9F89-6FA3BFA2FEA5}"/>
                </a:ext>
              </a:extLst>
            </p:cNvPr>
            <p:cNvSpPr/>
            <p:nvPr/>
          </p:nvSpPr>
          <p:spPr>
            <a:xfrm>
              <a:off x="84026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69A64B1-D40C-4EF4-9D61-E3A5B838D729}"/>
                </a:ext>
              </a:extLst>
            </p:cNvPr>
            <p:cNvSpPr/>
            <p:nvPr/>
          </p:nvSpPr>
          <p:spPr>
            <a:xfrm>
              <a:off x="84026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F6DC3DE-7412-410A-8AF7-AFA0B4DDDC1A}"/>
                </a:ext>
              </a:extLst>
            </p:cNvPr>
            <p:cNvSpPr/>
            <p:nvPr/>
          </p:nvSpPr>
          <p:spPr>
            <a:xfrm>
              <a:off x="126039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0A9BBC9-CF3A-45B5-A273-C91EC9B25AAC}"/>
                </a:ext>
              </a:extLst>
            </p:cNvPr>
            <p:cNvSpPr/>
            <p:nvPr/>
          </p:nvSpPr>
          <p:spPr>
            <a:xfrm>
              <a:off x="126039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7BB0F28-CE16-4E34-992B-F704B335B1E3}"/>
                </a:ext>
              </a:extLst>
            </p:cNvPr>
            <p:cNvSpPr/>
            <p:nvPr/>
          </p:nvSpPr>
          <p:spPr>
            <a:xfrm>
              <a:off x="168052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1D0E93F-875D-4F06-920D-15C4003A8735}"/>
                </a:ext>
              </a:extLst>
            </p:cNvPr>
            <p:cNvSpPr/>
            <p:nvPr/>
          </p:nvSpPr>
          <p:spPr>
            <a:xfrm>
              <a:off x="168052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1E81F9F-4D3C-410F-AF98-F480E80E541A}"/>
                </a:ext>
              </a:extLst>
            </p:cNvPr>
            <p:cNvSpPr/>
            <p:nvPr/>
          </p:nvSpPr>
          <p:spPr>
            <a:xfrm>
              <a:off x="210065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5E581FB-1E7A-49E9-91C6-3F39503AD2AF}"/>
                </a:ext>
              </a:extLst>
            </p:cNvPr>
            <p:cNvSpPr/>
            <p:nvPr/>
          </p:nvSpPr>
          <p:spPr>
            <a:xfrm>
              <a:off x="210065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AEDFA4-A88F-4AEF-AEDC-39DA4E4FA871}"/>
                </a:ext>
              </a:extLst>
            </p:cNvPr>
            <p:cNvSpPr/>
            <p:nvPr/>
          </p:nvSpPr>
          <p:spPr>
            <a:xfrm>
              <a:off x="252078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DC3C02B-69EC-42DB-8E53-35C7ECFE0B00}"/>
                </a:ext>
              </a:extLst>
            </p:cNvPr>
            <p:cNvSpPr/>
            <p:nvPr/>
          </p:nvSpPr>
          <p:spPr>
            <a:xfrm>
              <a:off x="252078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6E832DD-5480-4407-8EBB-D659D00D896B}"/>
                </a:ext>
              </a:extLst>
            </p:cNvPr>
            <p:cNvSpPr/>
            <p:nvPr/>
          </p:nvSpPr>
          <p:spPr>
            <a:xfrm>
              <a:off x="294091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EFD54A6-65A0-4CD0-990A-4106C6766C7D}"/>
                </a:ext>
              </a:extLst>
            </p:cNvPr>
            <p:cNvSpPr/>
            <p:nvPr/>
          </p:nvSpPr>
          <p:spPr>
            <a:xfrm>
              <a:off x="294091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5C48185-C3F7-4C24-8D55-BED0CFB57985}"/>
                </a:ext>
              </a:extLst>
            </p:cNvPr>
            <p:cNvSpPr/>
            <p:nvPr/>
          </p:nvSpPr>
          <p:spPr>
            <a:xfrm>
              <a:off x="336104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F3A0D14-04C2-4168-88BB-6AB7184BDEB7}"/>
                </a:ext>
              </a:extLst>
            </p:cNvPr>
            <p:cNvSpPr/>
            <p:nvPr/>
          </p:nvSpPr>
          <p:spPr>
            <a:xfrm>
              <a:off x="336104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ED79A19-955B-4332-ABCD-48F6C446ACF0}"/>
                </a:ext>
              </a:extLst>
            </p:cNvPr>
            <p:cNvSpPr/>
            <p:nvPr/>
          </p:nvSpPr>
          <p:spPr>
            <a:xfrm>
              <a:off x="378117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0887DF8-0681-410B-845F-7D77B497EAC8}"/>
                </a:ext>
              </a:extLst>
            </p:cNvPr>
            <p:cNvSpPr/>
            <p:nvPr/>
          </p:nvSpPr>
          <p:spPr>
            <a:xfrm>
              <a:off x="378117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8FFECB-53D1-4D53-A48D-86F61E353B64}"/>
                </a:ext>
              </a:extLst>
            </p:cNvPr>
            <p:cNvSpPr/>
            <p:nvPr/>
          </p:nvSpPr>
          <p:spPr>
            <a:xfrm>
              <a:off x="420130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5209A7-F128-4C37-BF31-8C469987FA31}"/>
                </a:ext>
              </a:extLst>
            </p:cNvPr>
            <p:cNvSpPr/>
            <p:nvPr/>
          </p:nvSpPr>
          <p:spPr>
            <a:xfrm>
              <a:off x="420130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E146E11-5CBE-4E82-AA62-1EC302461DA0}"/>
                </a:ext>
              </a:extLst>
            </p:cNvPr>
            <p:cNvSpPr/>
            <p:nvPr/>
          </p:nvSpPr>
          <p:spPr>
            <a:xfrm>
              <a:off x="462143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3E44BB2-559D-4732-988F-7519AAF10621}"/>
                </a:ext>
              </a:extLst>
            </p:cNvPr>
            <p:cNvSpPr/>
            <p:nvPr/>
          </p:nvSpPr>
          <p:spPr>
            <a:xfrm>
              <a:off x="462143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7D328C2-4E39-4B91-B2D0-2E9E41310EDF}"/>
                </a:ext>
              </a:extLst>
            </p:cNvPr>
            <p:cNvSpPr/>
            <p:nvPr/>
          </p:nvSpPr>
          <p:spPr>
            <a:xfrm>
              <a:off x="252078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5FFA07F-7026-4995-BFB0-AAB259DE889D}"/>
                </a:ext>
              </a:extLst>
            </p:cNvPr>
            <p:cNvSpPr/>
            <p:nvPr/>
          </p:nvSpPr>
          <p:spPr>
            <a:xfrm>
              <a:off x="252078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620DE03-1BBB-48E4-9614-A742CFA0D843}"/>
                </a:ext>
              </a:extLst>
            </p:cNvPr>
            <p:cNvSpPr/>
            <p:nvPr/>
          </p:nvSpPr>
          <p:spPr>
            <a:xfrm>
              <a:off x="294091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718B5C-292D-4621-933D-9357714D070A}"/>
                </a:ext>
              </a:extLst>
            </p:cNvPr>
            <p:cNvSpPr/>
            <p:nvPr/>
          </p:nvSpPr>
          <p:spPr>
            <a:xfrm>
              <a:off x="294091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166577D-9B55-40DD-9029-304207B90398}"/>
                </a:ext>
              </a:extLst>
            </p:cNvPr>
            <p:cNvSpPr/>
            <p:nvPr/>
          </p:nvSpPr>
          <p:spPr>
            <a:xfrm>
              <a:off x="336104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F708837-4835-437B-8F06-9254962937E2}"/>
                </a:ext>
              </a:extLst>
            </p:cNvPr>
            <p:cNvSpPr/>
            <p:nvPr/>
          </p:nvSpPr>
          <p:spPr>
            <a:xfrm>
              <a:off x="336104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4CBAFFE-59E7-4419-B287-31E63A892651}"/>
                </a:ext>
              </a:extLst>
            </p:cNvPr>
            <p:cNvSpPr/>
            <p:nvPr/>
          </p:nvSpPr>
          <p:spPr>
            <a:xfrm>
              <a:off x="378117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6EDE750-F15C-4FDC-BDC8-624F715479EB}"/>
                </a:ext>
              </a:extLst>
            </p:cNvPr>
            <p:cNvSpPr/>
            <p:nvPr/>
          </p:nvSpPr>
          <p:spPr>
            <a:xfrm>
              <a:off x="378117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2598A6F-B609-47F0-B47A-2D3E1646917E}"/>
                </a:ext>
              </a:extLst>
            </p:cNvPr>
            <p:cNvSpPr/>
            <p:nvPr/>
          </p:nvSpPr>
          <p:spPr>
            <a:xfrm>
              <a:off x="420130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808BB6C-D075-44C1-ABF4-B271BDC2E26A}"/>
                </a:ext>
              </a:extLst>
            </p:cNvPr>
            <p:cNvSpPr/>
            <p:nvPr/>
          </p:nvSpPr>
          <p:spPr>
            <a:xfrm>
              <a:off x="420130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8A7C853-8116-4ED4-BDEC-9059C983849B}"/>
                </a:ext>
              </a:extLst>
            </p:cNvPr>
            <p:cNvSpPr/>
            <p:nvPr/>
          </p:nvSpPr>
          <p:spPr>
            <a:xfrm>
              <a:off x="462143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36052DA-3B84-46C4-8BD5-C8895670AB63}"/>
                </a:ext>
              </a:extLst>
            </p:cNvPr>
            <p:cNvSpPr/>
            <p:nvPr/>
          </p:nvSpPr>
          <p:spPr>
            <a:xfrm>
              <a:off x="462143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E92D719-1964-41BD-871D-89DFA6F0A016}"/>
                </a:ext>
              </a:extLst>
            </p:cNvPr>
            <p:cNvSpPr/>
            <p:nvPr/>
          </p:nvSpPr>
          <p:spPr>
            <a:xfrm>
              <a:off x="252078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FADFFDE-C32A-44C3-8CDA-0F52E8893CC1}"/>
                </a:ext>
              </a:extLst>
            </p:cNvPr>
            <p:cNvSpPr/>
            <p:nvPr/>
          </p:nvSpPr>
          <p:spPr>
            <a:xfrm>
              <a:off x="252078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CFB801E-4A60-4DBF-9A10-075DBC08201E}"/>
                </a:ext>
              </a:extLst>
            </p:cNvPr>
            <p:cNvSpPr/>
            <p:nvPr/>
          </p:nvSpPr>
          <p:spPr>
            <a:xfrm>
              <a:off x="294091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FD281D7-2C95-47B1-9685-142FCCC98B98}"/>
                </a:ext>
              </a:extLst>
            </p:cNvPr>
            <p:cNvSpPr/>
            <p:nvPr/>
          </p:nvSpPr>
          <p:spPr>
            <a:xfrm>
              <a:off x="294091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FC6FA5C-0F8C-4072-85B9-8E2611F89330}"/>
                </a:ext>
              </a:extLst>
            </p:cNvPr>
            <p:cNvSpPr/>
            <p:nvPr/>
          </p:nvSpPr>
          <p:spPr>
            <a:xfrm>
              <a:off x="336104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4A46CE2-0EEA-4C7B-BF4A-7DC64E7F8857}"/>
                </a:ext>
              </a:extLst>
            </p:cNvPr>
            <p:cNvSpPr/>
            <p:nvPr/>
          </p:nvSpPr>
          <p:spPr>
            <a:xfrm>
              <a:off x="336104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5FCD812-556B-4266-B0EC-463FFBE7E504}"/>
                </a:ext>
              </a:extLst>
            </p:cNvPr>
            <p:cNvSpPr/>
            <p:nvPr/>
          </p:nvSpPr>
          <p:spPr>
            <a:xfrm>
              <a:off x="378117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F9C9203-E448-4E96-A92D-6E42C0BFB527}"/>
                </a:ext>
              </a:extLst>
            </p:cNvPr>
            <p:cNvSpPr/>
            <p:nvPr/>
          </p:nvSpPr>
          <p:spPr>
            <a:xfrm>
              <a:off x="378117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8C2124F-61A2-417B-B416-12421A318B30}"/>
                </a:ext>
              </a:extLst>
            </p:cNvPr>
            <p:cNvSpPr/>
            <p:nvPr/>
          </p:nvSpPr>
          <p:spPr>
            <a:xfrm>
              <a:off x="420130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67CD204-6BEE-4A01-893D-A4B607971890}"/>
                </a:ext>
              </a:extLst>
            </p:cNvPr>
            <p:cNvSpPr/>
            <p:nvPr/>
          </p:nvSpPr>
          <p:spPr>
            <a:xfrm>
              <a:off x="420130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703C171-93BE-4023-84A3-E57FA3455A4B}"/>
                </a:ext>
              </a:extLst>
            </p:cNvPr>
            <p:cNvSpPr/>
            <p:nvPr/>
          </p:nvSpPr>
          <p:spPr>
            <a:xfrm>
              <a:off x="462143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011170E-4289-4F5F-BF90-A55FB693A45B}"/>
                </a:ext>
              </a:extLst>
            </p:cNvPr>
            <p:cNvSpPr/>
            <p:nvPr/>
          </p:nvSpPr>
          <p:spPr>
            <a:xfrm>
              <a:off x="462143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AD54823-25D1-4E56-BE5F-A1D2B15A0BA6}"/>
                </a:ext>
              </a:extLst>
            </p:cNvPr>
            <p:cNvSpPr/>
            <p:nvPr/>
          </p:nvSpPr>
          <p:spPr>
            <a:xfrm>
              <a:off x="252078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1110A70-F36D-44F1-9D92-1425344C57AC}"/>
                </a:ext>
              </a:extLst>
            </p:cNvPr>
            <p:cNvSpPr/>
            <p:nvPr/>
          </p:nvSpPr>
          <p:spPr>
            <a:xfrm>
              <a:off x="252078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720C01B-6254-40FB-ADE4-DBD91EA44B04}"/>
                </a:ext>
              </a:extLst>
            </p:cNvPr>
            <p:cNvSpPr/>
            <p:nvPr/>
          </p:nvSpPr>
          <p:spPr>
            <a:xfrm>
              <a:off x="294091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6519F30-D465-49B5-A2CC-ACB4255DB736}"/>
                </a:ext>
              </a:extLst>
            </p:cNvPr>
            <p:cNvSpPr/>
            <p:nvPr/>
          </p:nvSpPr>
          <p:spPr>
            <a:xfrm>
              <a:off x="294091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15B16C5-741A-4665-95C2-AB965133A9C7}"/>
                </a:ext>
              </a:extLst>
            </p:cNvPr>
            <p:cNvSpPr/>
            <p:nvPr/>
          </p:nvSpPr>
          <p:spPr>
            <a:xfrm>
              <a:off x="336104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3F4844F-BD0E-4FC8-B43F-14E92C90F2B3}"/>
                </a:ext>
              </a:extLst>
            </p:cNvPr>
            <p:cNvSpPr/>
            <p:nvPr/>
          </p:nvSpPr>
          <p:spPr>
            <a:xfrm>
              <a:off x="336104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3EA3D80-4A05-4FFF-8D0D-C5D476030A3E}"/>
                </a:ext>
              </a:extLst>
            </p:cNvPr>
            <p:cNvSpPr/>
            <p:nvPr/>
          </p:nvSpPr>
          <p:spPr>
            <a:xfrm>
              <a:off x="378117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C9CC503-BE77-46AD-98D0-29FA2D9DEE2A}"/>
                </a:ext>
              </a:extLst>
            </p:cNvPr>
            <p:cNvSpPr/>
            <p:nvPr/>
          </p:nvSpPr>
          <p:spPr>
            <a:xfrm>
              <a:off x="378117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8D22391-F64D-4F22-801E-115E599A9922}"/>
                </a:ext>
              </a:extLst>
            </p:cNvPr>
            <p:cNvSpPr/>
            <p:nvPr/>
          </p:nvSpPr>
          <p:spPr>
            <a:xfrm>
              <a:off x="420130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9BF7EC7-F067-466A-B767-408326CB3811}"/>
                </a:ext>
              </a:extLst>
            </p:cNvPr>
            <p:cNvSpPr/>
            <p:nvPr/>
          </p:nvSpPr>
          <p:spPr>
            <a:xfrm>
              <a:off x="420130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9604394-8892-4BCD-953F-F8376445A7A6}"/>
                </a:ext>
              </a:extLst>
            </p:cNvPr>
            <p:cNvSpPr/>
            <p:nvPr/>
          </p:nvSpPr>
          <p:spPr>
            <a:xfrm>
              <a:off x="462143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9EB3E36-C863-4CA4-A939-6DD75F5819B2}"/>
                </a:ext>
              </a:extLst>
            </p:cNvPr>
            <p:cNvSpPr/>
            <p:nvPr/>
          </p:nvSpPr>
          <p:spPr>
            <a:xfrm>
              <a:off x="462143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5CF01AC-2625-4701-88EB-B605ED918A78}"/>
                </a:ext>
              </a:extLst>
            </p:cNvPr>
            <p:cNvSpPr/>
            <p:nvPr/>
          </p:nvSpPr>
          <p:spPr>
            <a:xfrm>
              <a:off x="504156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83F56F9-5037-40E2-B252-2CA7206B76F7}"/>
                </a:ext>
              </a:extLst>
            </p:cNvPr>
            <p:cNvSpPr/>
            <p:nvPr/>
          </p:nvSpPr>
          <p:spPr>
            <a:xfrm>
              <a:off x="504156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23EA4C-5DAB-423C-952A-509DBE9F25B7}"/>
                </a:ext>
              </a:extLst>
            </p:cNvPr>
            <p:cNvSpPr/>
            <p:nvPr/>
          </p:nvSpPr>
          <p:spPr>
            <a:xfrm>
              <a:off x="546169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5DC05FB-8BA6-483E-BEA3-58A58F706DB4}"/>
                </a:ext>
              </a:extLst>
            </p:cNvPr>
            <p:cNvSpPr/>
            <p:nvPr/>
          </p:nvSpPr>
          <p:spPr>
            <a:xfrm>
              <a:off x="546169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C4E4114B-9CCB-435A-84E6-1C7CCFA726C6}"/>
                </a:ext>
              </a:extLst>
            </p:cNvPr>
            <p:cNvSpPr/>
            <p:nvPr/>
          </p:nvSpPr>
          <p:spPr>
            <a:xfrm>
              <a:off x="588182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D6A3B17-3287-431D-9FF0-28AD7B85645C}"/>
                </a:ext>
              </a:extLst>
            </p:cNvPr>
            <p:cNvSpPr/>
            <p:nvPr/>
          </p:nvSpPr>
          <p:spPr>
            <a:xfrm>
              <a:off x="588182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DE2FBEB-FFCD-4C02-8125-D1B422917AB7}"/>
                </a:ext>
              </a:extLst>
            </p:cNvPr>
            <p:cNvSpPr/>
            <p:nvPr/>
          </p:nvSpPr>
          <p:spPr>
            <a:xfrm>
              <a:off x="630195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715F085-4C3C-4489-A068-661429559724}"/>
                </a:ext>
              </a:extLst>
            </p:cNvPr>
            <p:cNvSpPr/>
            <p:nvPr/>
          </p:nvSpPr>
          <p:spPr>
            <a:xfrm>
              <a:off x="630195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E6987DA-AC3F-46D8-AB7E-E023D371BE11}"/>
                </a:ext>
              </a:extLst>
            </p:cNvPr>
            <p:cNvSpPr/>
            <p:nvPr/>
          </p:nvSpPr>
          <p:spPr>
            <a:xfrm>
              <a:off x="672208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006DF5C-5B71-417F-B6C7-F411ED2A99FA}"/>
                </a:ext>
              </a:extLst>
            </p:cNvPr>
            <p:cNvSpPr/>
            <p:nvPr/>
          </p:nvSpPr>
          <p:spPr>
            <a:xfrm>
              <a:off x="672208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7E363E7-5A21-4722-8D24-F4A2FC4B3AA6}"/>
                </a:ext>
              </a:extLst>
            </p:cNvPr>
            <p:cNvSpPr/>
            <p:nvPr/>
          </p:nvSpPr>
          <p:spPr>
            <a:xfrm>
              <a:off x="714221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9D08D14-2DFC-4A73-B993-383C3BC11095}"/>
                </a:ext>
              </a:extLst>
            </p:cNvPr>
            <p:cNvSpPr/>
            <p:nvPr/>
          </p:nvSpPr>
          <p:spPr>
            <a:xfrm>
              <a:off x="714221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BD02EA2-134D-42F9-9EDA-D61D0C6CC709}"/>
                </a:ext>
              </a:extLst>
            </p:cNvPr>
            <p:cNvSpPr/>
            <p:nvPr/>
          </p:nvSpPr>
          <p:spPr>
            <a:xfrm>
              <a:off x="504156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8745C02-DC71-415F-8223-E6900979986B}"/>
                </a:ext>
              </a:extLst>
            </p:cNvPr>
            <p:cNvSpPr/>
            <p:nvPr/>
          </p:nvSpPr>
          <p:spPr>
            <a:xfrm>
              <a:off x="504156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163B639-10A8-4A16-80A7-FF700A5035A5}"/>
                </a:ext>
              </a:extLst>
            </p:cNvPr>
            <p:cNvSpPr/>
            <p:nvPr/>
          </p:nvSpPr>
          <p:spPr>
            <a:xfrm>
              <a:off x="546169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20492F6-219E-4462-99BC-FD5D900603B1}"/>
                </a:ext>
              </a:extLst>
            </p:cNvPr>
            <p:cNvSpPr/>
            <p:nvPr/>
          </p:nvSpPr>
          <p:spPr>
            <a:xfrm>
              <a:off x="546169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E90524B-C4BD-4923-8B67-90582426355E}"/>
                </a:ext>
              </a:extLst>
            </p:cNvPr>
            <p:cNvSpPr/>
            <p:nvPr/>
          </p:nvSpPr>
          <p:spPr>
            <a:xfrm>
              <a:off x="588182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EEF7711-FA0C-4C58-95E7-5B725373B692}"/>
                </a:ext>
              </a:extLst>
            </p:cNvPr>
            <p:cNvSpPr/>
            <p:nvPr/>
          </p:nvSpPr>
          <p:spPr>
            <a:xfrm>
              <a:off x="588182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DC7B711-3B73-4281-85EE-74FEEEBFC7C4}"/>
                </a:ext>
              </a:extLst>
            </p:cNvPr>
            <p:cNvSpPr/>
            <p:nvPr/>
          </p:nvSpPr>
          <p:spPr>
            <a:xfrm>
              <a:off x="630195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F37C863-E399-4105-BE6B-5A98853F7441}"/>
                </a:ext>
              </a:extLst>
            </p:cNvPr>
            <p:cNvSpPr/>
            <p:nvPr/>
          </p:nvSpPr>
          <p:spPr>
            <a:xfrm>
              <a:off x="630195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CD9B913-7131-4DD6-A0FE-2725A2A1A46E}"/>
                </a:ext>
              </a:extLst>
            </p:cNvPr>
            <p:cNvSpPr/>
            <p:nvPr/>
          </p:nvSpPr>
          <p:spPr>
            <a:xfrm>
              <a:off x="672208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506928-33F6-46CF-93EB-ADE8853D205C}"/>
                </a:ext>
              </a:extLst>
            </p:cNvPr>
            <p:cNvSpPr/>
            <p:nvPr/>
          </p:nvSpPr>
          <p:spPr>
            <a:xfrm>
              <a:off x="672208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60AE99A-25AC-42C3-8EF6-6C9F834E756F}"/>
                </a:ext>
              </a:extLst>
            </p:cNvPr>
            <p:cNvSpPr/>
            <p:nvPr/>
          </p:nvSpPr>
          <p:spPr>
            <a:xfrm>
              <a:off x="714221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5077598-69ED-4B2D-8397-DD3E9B83BB15}"/>
                </a:ext>
              </a:extLst>
            </p:cNvPr>
            <p:cNvSpPr/>
            <p:nvPr/>
          </p:nvSpPr>
          <p:spPr>
            <a:xfrm>
              <a:off x="714221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A9F0A3AF-39C5-410A-8B89-4D2710B17A01}"/>
                </a:ext>
              </a:extLst>
            </p:cNvPr>
            <p:cNvSpPr/>
            <p:nvPr/>
          </p:nvSpPr>
          <p:spPr>
            <a:xfrm>
              <a:off x="504156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8E1D46F-8CD7-4D02-AE43-94595E314B38}"/>
                </a:ext>
              </a:extLst>
            </p:cNvPr>
            <p:cNvSpPr/>
            <p:nvPr/>
          </p:nvSpPr>
          <p:spPr>
            <a:xfrm>
              <a:off x="504156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3BADF8E-1560-4B8B-AE40-16E967424016}"/>
                </a:ext>
              </a:extLst>
            </p:cNvPr>
            <p:cNvSpPr/>
            <p:nvPr/>
          </p:nvSpPr>
          <p:spPr>
            <a:xfrm>
              <a:off x="546169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D0C6F26-6A16-43AF-B61A-E60C0E95CE2C}"/>
                </a:ext>
              </a:extLst>
            </p:cNvPr>
            <p:cNvSpPr/>
            <p:nvPr/>
          </p:nvSpPr>
          <p:spPr>
            <a:xfrm>
              <a:off x="546169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3F6B7F8-060E-42CD-8725-61A6D2C63713}"/>
                </a:ext>
              </a:extLst>
            </p:cNvPr>
            <p:cNvSpPr/>
            <p:nvPr/>
          </p:nvSpPr>
          <p:spPr>
            <a:xfrm>
              <a:off x="588182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3A2D921D-860F-473C-87DE-6764AEA796FA}"/>
                </a:ext>
              </a:extLst>
            </p:cNvPr>
            <p:cNvSpPr/>
            <p:nvPr/>
          </p:nvSpPr>
          <p:spPr>
            <a:xfrm>
              <a:off x="588182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FEA1F4C-9EB8-46C8-95E1-0020E4A733DD}"/>
                </a:ext>
              </a:extLst>
            </p:cNvPr>
            <p:cNvSpPr/>
            <p:nvPr/>
          </p:nvSpPr>
          <p:spPr>
            <a:xfrm>
              <a:off x="630195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270F2C67-A4D6-496A-BEB5-114B4754C685}"/>
                </a:ext>
              </a:extLst>
            </p:cNvPr>
            <p:cNvSpPr/>
            <p:nvPr/>
          </p:nvSpPr>
          <p:spPr>
            <a:xfrm>
              <a:off x="630195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E9C411D-CBC0-4F04-9045-7DECF6A292B9}"/>
                </a:ext>
              </a:extLst>
            </p:cNvPr>
            <p:cNvSpPr/>
            <p:nvPr/>
          </p:nvSpPr>
          <p:spPr>
            <a:xfrm>
              <a:off x="672208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29D6177-8E6D-44BF-B682-6933F9679B6D}"/>
                </a:ext>
              </a:extLst>
            </p:cNvPr>
            <p:cNvSpPr/>
            <p:nvPr/>
          </p:nvSpPr>
          <p:spPr>
            <a:xfrm>
              <a:off x="672208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95C1E314-350E-4BD1-A5E7-6BE38F3E6F5A}"/>
                </a:ext>
              </a:extLst>
            </p:cNvPr>
            <p:cNvSpPr/>
            <p:nvPr/>
          </p:nvSpPr>
          <p:spPr>
            <a:xfrm>
              <a:off x="714221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1BC2481-D43D-430A-8B41-9BB4BB8A0B97}"/>
                </a:ext>
              </a:extLst>
            </p:cNvPr>
            <p:cNvSpPr/>
            <p:nvPr/>
          </p:nvSpPr>
          <p:spPr>
            <a:xfrm>
              <a:off x="714221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053645D-5F80-4154-94EF-0E40201543CA}"/>
                </a:ext>
              </a:extLst>
            </p:cNvPr>
            <p:cNvSpPr/>
            <p:nvPr/>
          </p:nvSpPr>
          <p:spPr>
            <a:xfrm>
              <a:off x="504156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FE93F3A-38B4-4B50-AA99-590BAE869E57}"/>
                </a:ext>
              </a:extLst>
            </p:cNvPr>
            <p:cNvSpPr/>
            <p:nvPr/>
          </p:nvSpPr>
          <p:spPr>
            <a:xfrm>
              <a:off x="504156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0DBEC9A-2B79-4BE3-A11F-8D7DCE04387E}"/>
                </a:ext>
              </a:extLst>
            </p:cNvPr>
            <p:cNvSpPr/>
            <p:nvPr/>
          </p:nvSpPr>
          <p:spPr>
            <a:xfrm>
              <a:off x="546169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BC7D861-B58B-4280-8676-BA4C25B59FF7}"/>
                </a:ext>
              </a:extLst>
            </p:cNvPr>
            <p:cNvSpPr/>
            <p:nvPr/>
          </p:nvSpPr>
          <p:spPr>
            <a:xfrm>
              <a:off x="546169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CB7C1E1A-2F87-4835-81B5-AA7B7BD552CB}"/>
                </a:ext>
              </a:extLst>
            </p:cNvPr>
            <p:cNvSpPr/>
            <p:nvPr/>
          </p:nvSpPr>
          <p:spPr>
            <a:xfrm>
              <a:off x="588182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BC5BF45-1092-484E-BED8-DF9DD1542A8D}"/>
                </a:ext>
              </a:extLst>
            </p:cNvPr>
            <p:cNvSpPr/>
            <p:nvPr/>
          </p:nvSpPr>
          <p:spPr>
            <a:xfrm>
              <a:off x="588182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D1007ACC-F853-48D3-AB4C-2B579F7C832F}"/>
                </a:ext>
              </a:extLst>
            </p:cNvPr>
            <p:cNvSpPr/>
            <p:nvPr/>
          </p:nvSpPr>
          <p:spPr>
            <a:xfrm>
              <a:off x="630195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873E060-6E21-4EF0-A2BC-DA01629A30D4}"/>
                </a:ext>
              </a:extLst>
            </p:cNvPr>
            <p:cNvSpPr/>
            <p:nvPr/>
          </p:nvSpPr>
          <p:spPr>
            <a:xfrm>
              <a:off x="630195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8B2DFF2-9EE3-46AD-B8A7-8B738FA6CA4D}"/>
                </a:ext>
              </a:extLst>
            </p:cNvPr>
            <p:cNvSpPr/>
            <p:nvPr/>
          </p:nvSpPr>
          <p:spPr>
            <a:xfrm>
              <a:off x="672208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16B847A-C377-41D9-A0C5-7E36596F07A5}"/>
                </a:ext>
              </a:extLst>
            </p:cNvPr>
            <p:cNvSpPr/>
            <p:nvPr/>
          </p:nvSpPr>
          <p:spPr>
            <a:xfrm>
              <a:off x="672208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143A8EC-026A-4B98-A27E-F2E562FC6C89}"/>
                </a:ext>
              </a:extLst>
            </p:cNvPr>
            <p:cNvSpPr/>
            <p:nvPr/>
          </p:nvSpPr>
          <p:spPr>
            <a:xfrm>
              <a:off x="714221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87E24EF-0780-459E-86F7-7698C209A7FA}"/>
                </a:ext>
              </a:extLst>
            </p:cNvPr>
            <p:cNvSpPr/>
            <p:nvPr/>
          </p:nvSpPr>
          <p:spPr>
            <a:xfrm>
              <a:off x="714221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F04B919D-8DE1-4055-A61D-E857E5D925CB}"/>
                </a:ext>
              </a:extLst>
            </p:cNvPr>
            <p:cNvSpPr/>
            <p:nvPr/>
          </p:nvSpPr>
          <p:spPr>
            <a:xfrm>
              <a:off x="756234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233FCE5-113B-40D9-A714-9FD006CB1F32}"/>
                </a:ext>
              </a:extLst>
            </p:cNvPr>
            <p:cNvSpPr/>
            <p:nvPr/>
          </p:nvSpPr>
          <p:spPr>
            <a:xfrm>
              <a:off x="756234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CEE57F9-2B3A-4EE6-AC12-23F5333CBB20}"/>
                </a:ext>
              </a:extLst>
            </p:cNvPr>
            <p:cNvSpPr/>
            <p:nvPr/>
          </p:nvSpPr>
          <p:spPr>
            <a:xfrm>
              <a:off x="798247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922CBC0B-52AE-4380-A76F-4ED9F91AFF6C}"/>
                </a:ext>
              </a:extLst>
            </p:cNvPr>
            <p:cNvSpPr/>
            <p:nvPr/>
          </p:nvSpPr>
          <p:spPr>
            <a:xfrm>
              <a:off x="798247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3F2C535C-956A-4E2B-8542-6EB73FA0E055}"/>
                </a:ext>
              </a:extLst>
            </p:cNvPr>
            <p:cNvSpPr/>
            <p:nvPr/>
          </p:nvSpPr>
          <p:spPr>
            <a:xfrm>
              <a:off x="840260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C02D980-7A44-4C73-B237-B73D0D4AA76C}"/>
                </a:ext>
              </a:extLst>
            </p:cNvPr>
            <p:cNvSpPr/>
            <p:nvPr/>
          </p:nvSpPr>
          <p:spPr>
            <a:xfrm>
              <a:off x="840260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03789B80-3DF0-47EF-9FD4-FC48D4C3B2C3}"/>
                </a:ext>
              </a:extLst>
            </p:cNvPr>
            <p:cNvSpPr/>
            <p:nvPr/>
          </p:nvSpPr>
          <p:spPr>
            <a:xfrm>
              <a:off x="882273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188633A-928E-4099-98E8-A91EBF8B4B10}"/>
                </a:ext>
              </a:extLst>
            </p:cNvPr>
            <p:cNvSpPr/>
            <p:nvPr/>
          </p:nvSpPr>
          <p:spPr>
            <a:xfrm>
              <a:off x="882273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5057CC67-D1A4-427A-9D41-C501FCF48349}"/>
                </a:ext>
              </a:extLst>
            </p:cNvPr>
            <p:cNvSpPr/>
            <p:nvPr/>
          </p:nvSpPr>
          <p:spPr>
            <a:xfrm>
              <a:off x="924286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59A9A74-1176-4202-A607-9D08303EFA54}"/>
                </a:ext>
              </a:extLst>
            </p:cNvPr>
            <p:cNvSpPr/>
            <p:nvPr/>
          </p:nvSpPr>
          <p:spPr>
            <a:xfrm>
              <a:off x="924286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8A60075B-C483-40CD-BAB2-8480830ECB1A}"/>
                </a:ext>
              </a:extLst>
            </p:cNvPr>
            <p:cNvSpPr/>
            <p:nvPr/>
          </p:nvSpPr>
          <p:spPr>
            <a:xfrm>
              <a:off x="966299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E6A84FC-D344-4F67-9C31-C6EB90B5C02B}"/>
                </a:ext>
              </a:extLst>
            </p:cNvPr>
            <p:cNvSpPr/>
            <p:nvPr/>
          </p:nvSpPr>
          <p:spPr>
            <a:xfrm>
              <a:off x="966299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CD8C361-36CB-454D-A4C5-756741A5E3D7}"/>
                </a:ext>
              </a:extLst>
            </p:cNvPr>
            <p:cNvSpPr/>
            <p:nvPr/>
          </p:nvSpPr>
          <p:spPr>
            <a:xfrm>
              <a:off x="756234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346EF5E-97E0-445B-AAA0-3159DB02C382}"/>
                </a:ext>
              </a:extLst>
            </p:cNvPr>
            <p:cNvSpPr/>
            <p:nvPr/>
          </p:nvSpPr>
          <p:spPr>
            <a:xfrm>
              <a:off x="756234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E12579D6-ACAA-4623-A825-A6CBC72D6DD7}"/>
                </a:ext>
              </a:extLst>
            </p:cNvPr>
            <p:cNvSpPr/>
            <p:nvPr/>
          </p:nvSpPr>
          <p:spPr>
            <a:xfrm>
              <a:off x="798247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D383A77-88A7-4CAC-8584-2EDA45527942}"/>
                </a:ext>
              </a:extLst>
            </p:cNvPr>
            <p:cNvSpPr/>
            <p:nvPr/>
          </p:nvSpPr>
          <p:spPr>
            <a:xfrm>
              <a:off x="798247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A7DC750-C05F-4DA2-9D2F-C6B9C74F8373}"/>
                </a:ext>
              </a:extLst>
            </p:cNvPr>
            <p:cNvSpPr/>
            <p:nvPr/>
          </p:nvSpPr>
          <p:spPr>
            <a:xfrm>
              <a:off x="840260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D4D3E00-C820-4208-98F1-CCA9491C0D2F}"/>
                </a:ext>
              </a:extLst>
            </p:cNvPr>
            <p:cNvSpPr/>
            <p:nvPr/>
          </p:nvSpPr>
          <p:spPr>
            <a:xfrm>
              <a:off x="840260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F2303AB-F466-40F3-9091-F8E15BF8F89B}"/>
                </a:ext>
              </a:extLst>
            </p:cNvPr>
            <p:cNvSpPr/>
            <p:nvPr/>
          </p:nvSpPr>
          <p:spPr>
            <a:xfrm>
              <a:off x="882273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3E910C5-8167-4587-9CEC-CF79525BDD35}"/>
                </a:ext>
              </a:extLst>
            </p:cNvPr>
            <p:cNvSpPr/>
            <p:nvPr/>
          </p:nvSpPr>
          <p:spPr>
            <a:xfrm>
              <a:off x="882273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71DC18D-B200-4A9D-ADE4-D12BB4A85DE3}"/>
                </a:ext>
              </a:extLst>
            </p:cNvPr>
            <p:cNvSpPr/>
            <p:nvPr/>
          </p:nvSpPr>
          <p:spPr>
            <a:xfrm>
              <a:off x="924286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A7C82512-C29A-4125-9A94-55D0CBBF5327}"/>
                </a:ext>
              </a:extLst>
            </p:cNvPr>
            <p:cNvSpPr/>
            <p:nvPr/>
          </p:nvSpPr>
          <p:spPr>
            <a:xfrm>
              <a:off x="924286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B6117685-7DE9-4A3E-9587-BEF46C5A55C3}"/>
                </a:ext>
              </a:extLst>
            </p:cNvPr>
            <p:cNvSpPr/>
            <p:nvPr/>
          </p:nvSpPr>
          <p:spPr>
            <a:xfrm>
              <a:off x="966299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DF462A3E-E580-4790-AF28-56D09A98BA23}"/>
                </a:ext>
              </a:extLst>
            </p:cNvPr>
            <p:cNvSpPr/>
            <p:nvPr/>
          </p:nvSpPr>
          <p:spPr>
            <a:xfrm>
              <a:off x="966299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0D5F8610-709E-4CAC-8F5B-A5BB196240E2}"/>
                </a:ext>
              </a:extLst>
            </p:cNvPr>
            <p:cNvSpPr/>
            <p:nvPr/>
          </p:nvSpPr>
          <p:spPr>
            <a:xfrm>
              <a:off x="756234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73EDBA3-1DE8-4E3C-B5B5-32B11EEC3E13}"/>
                </a:ext>
              </a:extLst>
            </p:cNvPr>
            <p:cNvSpPr/>
            <p:nvPr/>
          </p:nvSpPr>
          <p:spPr>
            <a:xfrm>
              <a:off x="756234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E5AE0F-2C07-44F0-BB63-04C3D84EF022}"/>
                </a:ext>
              </a:extLst>
            </p:cNvPr>
            <p:cNvSpPr/>
            <p:nvPr/>
          </p:nvSpPr>
          <p:spPr>
            <a:xfrm>
              <a:off x="798247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38ECC85E-6DFF-484F-8E9C-76B441DF527B}"/>
                </a:ext>
              </a:extLst>
            </p:cNvPr>
            <p:cNvSpPr/>
            <p:nvPr/>
          </p:nvSpPr>
          <p:spPr>
            <a:xfrm>
              <a:off x="798247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5365049-EF01-4B8D-930E-F450FD3F6B50}"/>
                </a:ext>
              </a:extLst>
            </p:cNvPr>
            <p:cNvSpPr/>
            <p:nvPr/>
          </p:nvSpPr>
          <p:spPr>
            <a:xfrm>
              <a:off x="840260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5F864F6E-446C-41C0-BF1B-1F03737EE3F8}"/>
                </a:ext>
              </a:extLst>
            </p:cNvPr>
            <p:cNvSpPr/>
            <p:nvPr/>
          </p:nvSpPr>
          <p:spPr>
            <a:xfrm>
              <a:off x="840260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E4BC1082-DE73-42DE-AD40-9E3BB2AC4388}"/>
                </a:ext>
              </a:extLst>
            </p:cNvPr>
            <p:cNvSpPr/>
            <p:nvPr/>
          </p:nvSpPr>
          <p:spPr>
            <a:xfrm>
              <a:off x="882273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70121F83-E828-4453-9983-372ECC11A161}"/>
                </a:ext>
              </a:extLst>
            </p:cNvPr>
            <p:cNvSpPr/>
            <p:nvPr/>
          </p:nvSpPr>
          <p:spPr>
            <a:xfrm>
              <a:off x="882273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604ACD02-9339-4F15-97F1-E0EB06E0DAB8}"/>
                </a:ext>
              </a:extLst>
            </p:cNvPr>
            <p:cNvSpPr/>
            <p:nvPr/>
          </p:nvSpPr>
          <p:spPr>
            <a:xfrm>
              <a:off x="924286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258571B3-A461-492A-94CB-912ADBAECC48}"/>
                </a:ext>
              </a:extLst>
            </p:cNvPr>
            <p:cNvSpPr/>
            <p:nvPr/>
          </p:nvSpPr>
          <p:spPr>
            <a:xfrm>
              <a:off x="924286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CDEAB5F-8089-4C4A-92B9-36D04E53F553}"/>
                </a:ext>
              </a:extLst>
            </p:cNvPr>
            <p:cNvSpPr/>
            <p:nvPr/>
          </p:nvSpPr>
          <p:spPr>
            <a:xfrm>
              <a:off x="966299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61EFD831-E336-4E3D-9AD3-CBE8432BA522}"/>
                </a:ext>
              </a:extLst>
            </p:cNvPr>
            <p:cNvSpPr/>
            <p:nvPr/>
          </p:nvSpPr>
          <p:spPr>
            <a:xfrm>
              <a:off x="966299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77816B1-04ED-482A-A5FC-641B4D0A236E}"/>
                </a:ext>
              </a:extLst>
            </p:cNvPr>
            <p:cNvSpPr/>
            <p:nvPr/>
          </p:nvSpPr>
          <p:spPr>
            <a:xfrm>
              <a:off x="756234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D5538B4A-B7D9-49E6-B57E-AF75230A4E43}"/>
                </a:ext>
              </a:extLst>
            </p:cNvPr>
            <p:cNvSpPr/>
            <p:nvPr/>
          </p:nvSpPr>
          <p:spPr>
            <a:xfrm>
              <a:off x="756234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E6F2B8E4-7124-4896-AAE7-5C925FD23841}"/>
                </a:ext>
              </a:extLst>
            </p:cNvPr>
            <p:cNvSpPr/>
            <p:nvPr/>
          </p:nvSpPr>
          <p:spPr>
            <a:xfrm>
              <a:off x="798247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6A7A17E-222A-4743-9E62-6974305DEC70}"/>
                </a:ext>
              </a:extLst>
            </p:cNvPr>
            <p:cNvSpPr/>
            <p:nvPr/>
          </p:nvSpPr>
          <p:spPr>
            <a:xfrm>
              <a:off x="798247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07C2F261-0664-4958-A976-B5B3476E0456}"/>
                </a:ext>
              </a:extLst>
            </p:cNvPr>
            <p:cNvSpPr/>
            <p:nvPr/>
          </p:nvSpPr>
          <p:spPr>
            <a:xfrm>
              <a:off x="840260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C440D44-4174-43A2-912B-5CD745545920}"/>
                </a:ext>
              </a:extLst>
            </p:cNvPr>
            <p:cNvSpPr/>
            <p:nvPr/>
          </p:nvSpPr>
          <p:spPr>
            <a:xfrm>
              <a:off x="840260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3FB9074-0BA6-43BB-9FCD-140A118FD23D}"/>
                </a:ext>
              </a:extLst>
            </p:cNvPr>
            <p:cNvSpPr/>
            <p:nvPr/>
          </p:nvSpPr>
          <p:spPr>
            <a:xfrm>
              <a:off x="882273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5985628E-9432-488E-B1FB-B3AFEEFCB209}"/>
                </a:ext>
              </a:extLst>
            </p:cNvPr>
            <p:cNvSpPr/>
            <p:nvPr/>
          </p:nvSpPr>
          <p:spPr>
            <a:xfrm>
              <a:off x="882273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BA03BC03-F947-44D3-908B-5BE22F2F7399}"/>
                </a:ext>
              </a:extLst>
            </p:cNvPr>
            <p:cNvSpPr/>
            <p:nvPr/>
          </p:nvSpPr>
          <p:spPr>
            <a:xfrm>
              <a:off x="924286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FEB1F489-CD71-45F6-A665-08D328850EC1}"/>
                </a:ext>
              </a:extLst>
            </p:cNvPr>
            <p:cNvSpPr/>
            <p:nvPr/>
          </p:nvSpPr>
          <p:spPr>
            <a:xfrm>
              <a:off x="924286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9A25399-0ECD-45A4-8911-6C6B8FA1DA70}"/>
                </a:ext>
              </a:extLst>
            </p:cNvPr>
            <p:cNvSpPr/>
            <p:nvPr/>
          </p:nvSpPr>
          <p:spPr>
            <a:xfrm>
              <a:off x="966299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F9EC1073-DEA5-40E8-8040-B3F2C81D1871}"/>
                </a:ext>
              </a:extLst>
            </p:cNvPr>
            <p:cNvSpPr/>
            <p:nvPr/>
          </p:nvSpPr>
          <p:spPr>
            <a:xfrm>
              <a:off x="966299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47CC31A0-1E96-4CB7-8440-D324D76CF648}"/>
                </a:ext>
              </a:extLst>
            </p:cNvPr>
            <p:cNvSpPr/>
            <p:nvPr/>
          </p:nvSpPr>
          <p:spPr>
            <a:xfrm>
              <a:off x="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FE600161-C5D4-4153-8C32-B1C10CE9CAFD}"/>
                </a:ext>
              </a:extLst>
            </p:cNvPr>
            <p:cNvSpPr/>
            <p:nvPr/>
          </p:nvSpPr>
          <p:spPr>
            <a:xfrm>
              <a:off x="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EDD64262-2305-4B44-8242-2C04994B85D9}"/>
                </a:ext>
              </a:extLst>
            </p:cNvPr>
            <p:cNvSpPr/>
            <p:nvPr/>
          </p:nvSpPr>
          <p:spPr>
            <a:xfrm>
              <a:off x="42013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07EA1B8-6AEB-4944-841E-B618718DBB10}"/>
                </a:ext>
              </a:extLst>
            </p:cNvPr>
            <p:cNvSpPr/>
            <p:nvPr/>
          </p:nvSpPr>
          <p:spPr>
            <a:xfrm>
              <a:off x="42013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11BE1A63-0114-4A21-9E7C-1B31A7548257}"/>
                </a:ext>
              </a:extLst>
            </p:cNvPr>
            <p:cNvSpPr/>
            <p:nvPr/>
          </p:nvSpPr>
          <p:spPr>
            <a:xfrm>
              <a:off x="84026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522FABF-731A-4652-93A7-02CDE3E4DF17}"/>
                </a:ext>
              </a:extLst>
            </p:cNvPr>
            <p:cNvSpPr/>
            <p:nvPr/>
          </p:nvSpPr>
          <p:spPr>
            <a:xfrm>
              <a:off x="84026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6C13D853-45EE-45D6-B580-A9392911742E}"/>
                </a:ext>
              </a:extLst>
            </p:cNvPr>
            <p:cNvSpPr/>
            <p:nvPr/>
          </p:nvSpPr>
          <p:spPr>
            <a:xfrm>
              <a:off x="126039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B3030BF7-53CC-4C64-A9E6-C93F8114D511}"/>
                </a:ext>
              </a:extLst>
            </p:cNvPr>
            <p:cNvSpPr/>
            <p:nvPr/>
          </p:nvSpPr>
          <p:spPr>
            <a:xfrm>
              <a:off x="126039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A2CAD7C-DECF-46E9-ADE2-5A7A018395ED}"/>
                </a:ext>
              </a:extLst>
            </p:cNvPr>
            <p:cNvSpPr/>
            <p:nvPr/>
          </p:nvSpPr>
          <p:spPr>
            <a:xfrm>
              <a:off x="168052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BA55CA91-1246-49E8-B74E-07C2FDCB9C05}"/>
                </a:ext>
              </a:extLst>
            </p:cNvPr>
            <p:cNvSpPr/>
            <p:nvPr/>
          </p:nvSpPr>
          <p:spPr>
            <a:xfrm>
              <a:off x="168052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CA895D0-B778-405A-9E18-CF9A0FC3EB88}"/>
                </a:ext>
              </a:extLst>
            </p:cNvPr>
            <p:cNvSpPr/>
            <p:nvPr/>
          </p:nvSpPr>
          <p:spPr>
            <a:xfrm>
              <a:off x="210065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214C857C-8C5F-47D4-BB71-489F61061D92}"/>
                </a:ext>
              </a:extLst>
            </p:cNvPr>
            <p:cNvSpPr/>
            <p:nvPr/>
          </p:nvSpPr>
          <p:spPr>
            <a:xfrm>
              <a:off x="210065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F3F1CBE6-3058-473C-9E11-012A3569A636}"/>
                </a:ext>
              </a:extLst>
            </p:cNvPr>
            <p:cNvSpPr/>
            <p:nvPr/>
          </p:nvSpPr>
          <p:spPr>
            <a:xfrm>
              <a:off x="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3152C892-F2B6-4EF1-83A8-F97BE55C205E}"/>
                </a:ext>
              </a:extLst>
            </p:cNvPr>
            <p:cNvSpPr/>
            <p:nvPr/>
          </p:nvSpPr>
          <p:spPr>
            <a:xfrm>
              <a:off x="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0F82A76F-678F-498F-B664-489EF76E2DE3}"/>
                </a:ext>
              </a:extLst>
            </p:cNvPr>
            <p:cNvSpPr/>
            <p:nvPr/>
          </p:nvSpPr>
          <p:spPr>
            <a:xfrm>
              <a:off x="42013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BA52AC9C-1742-4623-B918-ED1D64B56283}"/>
                </a:ext>
              </a:extLst>
            </p:cNvPr>
            <p:cNvSpPr/>
            <p:nvPr/>
          </p:nvSpPr>
          <p:spPr>
            <a:xfrm>
              <a:off x="42013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2951E1FA-D453-45C8-A420-7B3A34CA3DB2}"/>
                </a:ext>
              </a:extLst>
            </p:cNvPr>
            <p:cNvSpPr/>
            <p:nvPr/>
          </p:nvSpPr>
          <p:spPr>
            <a:xfrm>
              <a:off x="84026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8D0980F5-AD93-4FB7-A386-40A188D87AD3}"/>
                </a:ext>
              </a:extLst>
            </p:cNvPr>
            <p:cNvSpPr/>
            <p:nvPr/>
          </p:nvSpPr>
          <p:spPr>
            <a:xfrm>
              <a:off x="84026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EAD6B2D3-43DC-4F84-9355-96C396BFFB77}"/>
                </a:ext>
              </a:extLst>
            </p:cNvPr>
            <p:cNvSpPr/>
            <p:nvPr/>
          </p:nvSpPr>
          <p:spPr>
            <a:xfrm>
              <a:off x="126039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FE2F2934-0ADE-442A-A84A-98DDAA4FB895}"/>
                </a:ext>
              </a:extLst>
            </p:cNvPr>
            <p:cNvSpPr/>
            <p:nvPr/>
          </p:nvSpPr>
          <p:spPr>
            <a:xfrm>
              <a:off x="126039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BF7016CF-724D-4CD2-819D-6A05E47AC69E}"/>
                </a:ext>
              </a:extLst>
            </p:cNvPr>
            <p:cNvSpPr/>
            <p:nvPr/>
          </p:nvSpPr>
          <p:spPr>
            <a:xfrm>
              <a:off x="168052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465DDAF7-F7BE-4171-AECD-3FC015A216E6}"/>
                </a:ext>
              </a:extLst>
            </p:cNvPr>
            <p:cNvSpPr/>
            <p:nvPr/>
          </p:nvSpPr>
          <p:spPr>
            <a:xfrm>
              <a:off x="168052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CFBD860A-A979-4AF8-9174-8D803FE0C605}"/>
                </a:ext>
              </a:extLst>
            </p:cNvPr>
            <p:cNvSpPr/>
            <p:nvPr/>
          </p:nvSpPr>
          <p:spPr>
            <a:xfrm>
              <a:off x="210065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70444A30-B57B-4DFD-A6AD-7BFEA73C4652}"/>
                </a:ext>
              </a:extLst>
            </p:cNvPr>
            <p:cNvSpPr/>
            <p:nvPr/>
          </p:nvSpPr>
          <p:spPr>
            <a:xfrm>
              <a:off x="210065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6CF3F4A3-7FE2-4BF8-9D36-D07354E888B7}"/>
                </a:ext>
              </a:extLst>
            </p:cNvPr>
            <p:cNvSpPr/>
            <p:nvPr/>
          </p:nvSpPr>
          <p:spPr>
            <a:xfrm>
              <a:off x="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A0702BBC-4885-4D0F-BA11-6C0F92582DBC}"/>
                </a:ext>
              </a:extLst>
            </p:cNvPr>
            <p:cNvSpPr/>
            <p:nvPr/>
          </p:nvSpPr>
          <p:spPr>
            <a:xfrm>
              <a:off x="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4B7E13F9-03F8-4BBD-AF61-77E99D932C57}"/>
                </a:ext>
              </a:extLst>
            </p:cNvPr>
            <p:cNvSpPr/>
            <p:nvPr/>
          </p:nvSpPr>
          <p:spPr>
            <a:xfrm>
              <a:off x="42013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03D545BE-2E8D-43A6-9A84-D5213BFA3F95}"/>
                </a:ext>
              </a:extLst>
            </p:cNvPr>
            <p:cNvSpPr/>
            <p:nvPr/>
          </p:nvSpPr>
          <p:spPr>
            <a:xfrm>
              <a:off x="42013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7BD97D71-1E75-4326-885E-40A6D93D4BB0}"/>
                </a:ext>
              </a:extLst>
            </p:cNvPr>
            <p:cNvSpPr/>
            <p:nvPr/>
          </p:nvSpPr>
          <p:spPr>
            <a:xfrm>
              <a:off x="84026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2218254C-82AF-4378-B861-7D7335305E41}"/>
                </a:ext>
              </a:extLst>
            </p:cNvPr>
            <p:cNvSpPr/>
            <p:nvPr/>
          </p:nvSpPr>
          <p:spPr>
            <a:xfrm>
              <a:off x="84026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481CDD0D-D275-4A49-AD9D-5E220566C1B5}"/>
                </a:ext>
              </a:extLst>
            </p:cNvPr>
            <p:cNvSpPr/>
            <p:nvPr/>
          </p:nvSpPr>
          <p:spPr>
            <a:xfrm>
              <a:off x="126039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8B8C209C-3D4D-4CB7-B061-14D06DD586F6}"/>
                </a:ext>
              </a:extLst>
            </p:cNvPr>
            <p:cNvSpPr/>
            <p:nvPr/>
          </p:nvSpPr>
          <p:spPr>
            <a:xfrm>
              <a:off x="126039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0E7C797-894C-4C0F-B32D-1EF1210458CD}"/>
                </a:ext>
              </a:extLst>
            </p:cNvPr>
            <p:cNvSpPr/>
            <p:nvPr/>
          </p:nvSpPr>
          <p:spPr>
            <a:xfrm>
              <a:off x="168052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69248A5-877E-48AD-A62A-EA3EB365FA1C}"/>
                </a:ext>
              </a:extLst>
            </p:cNvPr>
            <p:cNvSpPr/>
            <p:nvPr/>
          </p:nvSpPr>
          <p:spPr>
            <a:xfrm>
              <a:off x="168052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03C20461-6204-4B01-A154-67B1E46D233C}"/>
                </a:ext>
              </a:extLst>
            </p:cNvPr>
            <p:cNvSpPr/>
            <p:nvPr/>
          </p:nvSpPr>
          <p:spPr>
            <a:xfrm>
              <a:off x="210065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192201BC-482B-4C13-B22B-0F48887164EE}"/>
                </a:ext>
              </a:extLst>
            </p:cNvPr>
            <p:cNvSpPr/>
            <p:nvPr/>
          </p:nvSpPr>
          <p:spPr>
            <a:xfrm>
              <a:off x="210065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8609B538-9229-407D-B73C-187A983DD0FA}"/>
                </a:ext>
              </a:extLst>
            </p:cNvPr>
            <p:cNvSpPr/>
            <p:nvPr/>
          </p:nvSpPr>
          <p:spPr>
            <a:xfrm>
              <a:off x="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6B7FF0D4-916F-4320-BB87-673EFE1AF714}"/>
                </a:ext>
              </a:extLst>
            </p:cNvPr>
            <p:cNvSpPr/>
            <p:nvPr/>
          </p:nvSpPr>
          <p:spPr>
            <a:xfrm>
              <a:off x="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CEE628A-103B-4B2D-AB6C-FC516ED84A1C}"/>
                </a:ext>
              </a:extLst>
            </p:cNvPr>
            <p:cNvSpPr/>
            <p:nvPr/>
          </p:nvSpPr>
          <p:spPr>
            <a:xfrm>
              <a:off x="42013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DA572AAC-D6A0-44E3-B96F-3AD2F13B34A0}"/>
                </a:ext>
              </a:extLst>
            </p:cNvPr>
            <p:cNvSpPr/>
            <p:nvPr/>
          </p:nvSpPr>
          <p:spPr>
            <a:xfrm>
              <a:off x="42013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45AF8F4F-EAAA-43E0-A20A-867CAE3D2468}"/>
                </a:ext>
              </a:extLst>
            </p:cNvPr>
            <p:cNvSpPr/>
            <p:nvPr/>
          </p:nvSpPr>
          <p:spPr>
            <a:xfrm>
              <a:off x="84026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E84CB365-6B58-4DE6-80F5-0967AC349712}"/>
                </a:ext>
              </a:extLst>
            </p:cNvPr>
            <p:cNvSpPr/>
            <p:nvPr/>
          </p:nvSpPr>
          <p:spPr>
            <a:xfrm>
              <a:off x="84026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B88BC61E-7C95-4272-B4ED-8F3A0590AE9A}"/>
                </a:ext>
              </a:extLst>
            </p:cNvPr>
            <p:cNvSpPr/>
            <p:nvPr/>
          </p:nvSpPr>
          <p:spPr>
            <a:xfrm>
              <a:off x="126039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E4713FFB-9BB5-4EF4-9F88-C1645C9C88B7}"/>
                </a:ext>
              </a:extLst>
            </p:cNvPr>
            <p:cNvSpPr/>
            <p:nvPr/>
          </p:nvSpPr>
          <p:spPr>
            <a:xfrm>
              <a:off x="126039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31EBCF64-A9E7-4A96-B820-9E7F54AE5FD9}"/>
                </a:ext>
              </a:extLst>
            </p:cNvPr>
            <p:cNvSpPr/>
            <p:nvPr/>
          </p:nvSpPr>
          <p:spPr>
            <a:xfrm>
              <a:off x="168052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5FD0D5D6-3AD4-4E50-8DDA-573B08853F29}"/>
                </a:ext>
              </a:extLst>
            </p:cNvPr>
            <p:cNvSpPr/>
            <p:nvPr/>
          </p:nvSpPr>
          <p:spPr>
            <a:xfrm>
              <a:off x="168052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FC31B051-E5E5-4D28-8ED6-67400AE7579D}"/>
                </a:ext>
              </a:extLst>
            </p:cNvPr>
            <p:cNvSpPr/>
            <p:nvPr/>
          </p:nvSpPr>
          <p:spPr>
            <a:xfrm>
              <a:off x="210065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6C8AA7A5-3825-4AF4-9439-A13DBCD2C6C8}"/>
                </a:ext>
              </a:extLst>
            </p:cNvPr>
            <p:cNvSpPr/>
            <p:nvPr/>
          </p:nvSpPr>
          <p:spPr>
            <a:xfrm>
              <a:off x="210065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4E660F5E-6296-4BD8-940C-6F6C3FFD098F}"/>
                </a:ext>
              </a:extLst>
            </p:cNvPr>
            <p:cNvSpPr/>
            <p:nvPr/>
          </p:nvSpPr>
          <p:spPr>
            <a:xfrm>
              <a:off x="252078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BD837AB3-6E2C-4F7E-9D5C-5B75175A171B}"/>
                </a:ext>
              </a:extLst>
            </p:cNvPr>
            <p:cNvSpPr/>
            <p:nvPr/>
          </p:nvSpPr>
          <p:spPr>
            <a:xfrm>
              <a:off x="252078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7445843-B5B7-4F41-B4EE-F23CBE6004CA}"/>
                </a:ext>
              </a:extLst>
            </p:cNvPr>
            <p:cNvSpPr/>
            <p:nvPr/>
          </p:nvSpPr>
          <p:spPr>
            <a:xfrm>
              <a:off x="294091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5AF66314-0B57-4C9F-8B43-6CC222CBE5EA}"/>
                </a:ext>
              </a:extLst>
            </p:cNvPr>
            <p:cNvSpPr/>
            <p:nvPr/>
          </p:nvSpPr>
          <p:spPr>
            <a:xfrm>
              <a:off x="294091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CA855C65-EC36-42D1-8059-893CCF5EC2CC}"/>
                </a:ext>
              </a:extLst>
            </p:cNvPr>
            <p:cNvSpPr/>
            <p:nvPr/>
          </p:nvSpPr>
          <p:spPr>
            <a:xfrm>
              <a:off x="336104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07DBD764-2919-4290-9DCA-0749C76F4778}"/>
                </a:ext>
              </a:extLst>
            </p:cNvPr>
            <p:cNvSpPr/>
            <p:nvPr/>
          </p:nvSpPr>
          <p:spPr>
            <a:xfrm>
              <a:off x="336104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07C459EB-8D4A-4176-96BD-A1507314117D}"/>
                </a:ext>
              </a:extLst>
            </p:cNvPr>
            <p:cNvSpPr/>
            <p:nvPr/>
          </p:nvSpPr>
          <p:spPr>
            <a:xfrm>
              <a:off x="378117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A784A391-5FC6-46E1-8DED-40553D607D93}"/>
                </a:ext>
              </a:extLst>
            </p:cNvPr>
            <p:cNvSpPr/>
            <p:nvPr/>
          </p:nvSpPr>
          <p:spPr>
            <a:xfrm>
              <a:off x="378117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2530A96C-BDE4-4E76-BE9C-1090D74AB2EA}"/>
                </a:ext>
              </a:extLst>
            </p:cNvPr>
            <p:cNvSpPr/>
            <p:nvPr/>
          </p:nvSpPr>
          <p:spPr>
            <a:xfrm>
              <a:off x="420130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4507CBD4-4E23-4117-9069-B052C75B41A5}"/>
                </a:ext>
              </a:extLst>
            </p:cNvPr>
            <p:cNvSpPr/>
            <p:nvPr/>
          </p:nvSpPr>
          <p:spPr>
            <a:xfrm>
              <a:off x="420130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7F64FF22-617A-4E4D-B34F-D8FE1BFFA535}"/>
                </a:ext>
              </a:extLst>
            </p:cNvPr>
            <p:cNvSpPr/>
            <p:nvPr/>
          </p:nvSpPr>
          <p:spPr>
            <a:xfrm>
              <a:off x="462143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385B1A09-27F0-49DF-8959-A42F66D41FB0}"/>
                </a:ext>
              </a:extLst>
            </p:cNvPr>
            <p:cNvSpPr/>
            <p:nvPr/>
          </p:nvSpPr>
          <p:spPr>
            <a:xfrm>
              <a:off x="462143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25502133-7F12-4886-B24A-A93A6E5DF734}"/>
                </a:ext>
              </a:extLst>
            </p:cNvPr>
            <p:cNvSpPr/>
            <p:nvPr/>
          </p:nvSpPr>
          <p:spPr>
            <a:xfrm>
              <a:off x="252078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C0718FCF-1085-499E-8D94-9A454988BE14}"/>
                </a:ext>
              </a:extLst>
            </p:cNvPr>
            <p:cNvSpPr/>
            <p:nvPr/>
          </p:nvSpPr>
          <p:spPr>
            <a:xfrm>
              <a:off x="252078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FB2F6E93-9BCD-402E-9984-9F94964CAF18}"/>
                </a:ext>
              </a:extLst>
            </p:cNvPr>
            <p:cNvSpPr/>
            <p:nvPr/>
          </p:nvSpPr>
          <p:spPr>
            <a:xfrm>
              <a:off x="294091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BDB0DBE0-25C7-48EF-8D71-5A8435AF5DD9}"/>
                </a:ext>
              </a:extLst>
            </p:cNvPr>
            <p:cNvSpPr/>
            <p:nvPr/>
          </p:nvSpPr>
          <p:spPr>
            <a:xfrm>
              <a:off x="294091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2F0778A7-9207-4E09-9834-F75A4BFCB8F7}"/>
                </a:ext>
              </a:extLst>
            </p:cNvPr>
            <p:cNvSpPr/>
            <p:nvPr/>
          </p:nvSpPr>
          <p:spPr>
            <a:xfrm>
              <a:off x="336104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C0CD4FD2-AC89-4D48-BDA7-047FE4174610}"/>
                </a:ext>
              </a:extLst>
            </p:cNvPr>
            <p:cNvSpPr/>
            <p:nvPr/>
          </p:nvSpPr>
          <p:spPr>
            <a:xfrm>
              <a:off x="336104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A70221C2-F7CA-4A86-9E61-AA4F5145E3CC}"/>
                </a:ext>
              </a:extLst>
            </p:cNvPr>
            <p:cNvSpPr/>
            <p:nvPr/>
          </p:nvSpPr>
          <p:spPr>
            <a:xfrm>
              <a:off x="378117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4B9BFAE8-7727-4B2A-8E0F-E19AE7816B9C}"/>
                </a:ext>
              </a:extLst>
            </p:cNvPr>
            <p:cNvSpPr/>
            <p:nvPr/>
          </p:nvSpPr>
          <p:spPr>
            <a:xfrm>
              <a:off x="378117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B451DE4A-D4E1-4F73-9606-324FBEDBA13A}"/>
                </a:ext>
              </a:extLst>
            </p:cNvPr>
            <p:cNvSpPr/>
            <p:nvPr/>
          </p:nvSpPr>
          <p:spPr>
            <a:xfrm>
              <a:off x="420130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F60BDC74-FC51-418D-92B8-F5D1381AF34C}"/>
                </a:ext>
              </a:extLst>
            </p:cNvPr>
            <p:cNvSpPr/>
            <p:nvPr/>
          </p:nvSpPr>
          <p:spPr>
            <a:xfrm>
              <a:off x="420130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7A4C778C-6AAA-426C-9598-6618526D0346}"/>
                </a:ext>
              </a:extLst>
            </p:cNvPr>
            <p:cNvSpPr/>
            <p:nvPr/>
          </p:nvSpPr>
          <p:spPr>
            <a:xfrm>
              <a:off x="462143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9F605C06-DBDB-4BFD-96E2-19218249D1E2}"/>
                </a:ext>
              </a:extLst>
            </p:cNvPr>
            <p:cNvSpPr/>
            <p:nvPr/>
          </p:nvSpPr>
          <p:spPr>
            <a:xfrm>
              <a:off x="462143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764126B2-8E3C-46B0-971E-B95FDF77DBF0}"/>
                </a:ext>
              </a:extLst>
            </p:cNvPr>
            <p:cNvSpPr/>
            <p:nvPr/>
          </p:nvSpPr>
          <p:spPr>
            <a:xfrm>
              <a:off x="252078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60AF0083-200A-45C3-8E3A-F7CD9381C456}"/>
                </a:ext>
              </a:extLst>
            </p:cNvPr>
            <p:cNvSpPr/>
            <p:nvPr/>
          </p:nvSpPr>
          <p:spPr>
            <a:xfrm>
              <a:off x="252078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26D233AB-0CC9-4DB4-BF6D-14DE27F786CE}"/>
                </a:ext>
              </a:extLst>
            </p:cNvPr>
            <p:cNvSpPr/>
            <p:nvPr/>
          </p:nvSpPr>
          <p:spPr>
            <a:xfrm>
              <a:off x="294091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9F4F1586-B15C-4B6C-BAFB-A72214EF60EB}"/>
                </a:ext>
              </a:extLst>
            </p:cNvPr>
            <p:cNvSpPr/>
            <p:nvPr/>
          </p:nvSpPr>
          <p:spPr>
            <a:xfrm>
              <a:off x="294091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F55C2D69-7FB2-4F3D-A99E-40300E466D96}"/>
                </a:ext>
              </a:extLst>
            </p:cNvPr>
            <p:cNvSpPr/>
            <p:nvPr/>
          </p:nvSpPr>
          <p:spPr>
            <a:xfrm>
              <a:off x="336104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BCAAB411-F334-4D88-ABFC-13118B1611F9}"/>
                </a:ext>
              </a:extLst>
            </p:cNvPr>
            <p:cNvSpPr/>
            <p:nvPr/>
          </p:nvSpPr>
          <p:spPr>
            <a:xfrm>
              <a:off x="336104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0C94BC0B-61E8-4718-B708-23FAFEA1AF4B}"/>
                </a:ext>
              </a:extLst>
            </p:cNvPr>
            <p:cNvSpPr/>
            <p:nvPr/>
          </p:nvSpPr>
          <p:spPr>
            <a:xfrm>
              <a:off x="378117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ABE552A5-61B9-441A-85AB-F037ACCB81F6}"/>
                </a:ext>
              </a:extLst>
            </p:cNvPr>
            <p:cNvSpPr/>
            <p:nvPr/>
          </p:nvSpPr>
          <p:spPr>
            <a:xfrm>
              <a:off x="378117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3C53FEE4-8538-4354-9673-1E88C39F91D9}"/>
                </a:ext>
              </a:extLst>
            </p:cNvPr>
            <p:cNvSpPr/>
            <p:nvPr/>
          </p:nvSpPr>
          <p:spPr>
            <a:xfrm>
              <a:off x="420130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917283B7-A05F-4D2D-8FF9-F9A9DB3A4691}"/>
                </a:ext>
              </a:extLst>
            </p:cNvPr>
            <p:cNvSpPr/>
            <p:nvPr/>
          </p:nvSpPr>
          <p:spPr>
            <a:xfrm>
              <a:off x="420130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B144F831-73F0-42E8-AB5A-326B46D43E2E}"/>
                </a:ext>
              </a:extLst>
            </p:cNvPr>
            <p:cNvSpPr/>
            <p:nvPr/>
          </p:nvSpPr>
          <p:spPr>
            <a:xfrm>
              <a:off x="462143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C161019D-F14C-4624-B864-4FAE425ED657}"/>
                </a:ext>
              </a:extLst>
            </p:cNvPr>
            <p:cNvSpPr/>
            <p:nvPr/>
          </p:nvSpPr>
          <p:spPr>
            <a:xfrm>
              <a:off x="462143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494C46B8-80F6-4EA6-B709-391789DFEEAF}"/>
                </a:ext>
              </a:extLst>
            </p:cNvPr>
            <p:cNvSpPr/>
            <p:nvPr/>
          </p:nvSpPr>
          <p:spPr>
            <a:xfrm>
              <a:off x="252078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AD998322-1FB2-4C32-BA41-15A592BCE91D}"/>
                </a:ext>
              </a:extLst>
            </p:cNvPr>
            <p:cNvSpPr/>
            <p:nvPr/>
          </p:nvSpPr>
          <p:spPr>
            <a:xfrm>
              <a:off x="252078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44A655F4-7DCF-4D44-AE12-F2733AA36E5A}"/>
                </a:ext>
              </a:extLst>
            </p:cNvPr>
            <p:cNvSpPr/>
            <p:nvPr/>
          </p:nvSpPr>
          <p:spPr>
            <a:xfrm>
              <a:off x="294091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>
              <a:extLst>
                <a:ext uri="{FF2B5EF4-FFF2-40B4-BE49-F238E27FC236}">
                  <a16:creationId xmlns:a16="http://schemas.microsoft.com/office/drawing/2014/main" id="{6269E44F-FACE-474D-BCDE-54F74FC88E71}"/>
                </a:ext>
              </a:extLst>
            </p:cNvPr>
            <p:cNvSpPr/>
            <p:nvPr/>
          </p:nvSpPr>
          <p:spPr>
            <a:xfrm>
              <a:off x="294091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>
              <a:extLst>
                <a:ext uri="{FF2B5EF4-FFF2-40B4-BE49-F238E27FC236}">
                  <a16:creationId xmlns:a16="http://schemas.microsoft.com/office/drawing/2014/main" id="{B7C53FA6-48EC-4EFE-9C4F-95F2510D71B8}"/>
                </a:ext>
              </a:extLst>
            </p:cNvPr>
            <p:cNvSpPr/>
            <p:nvPr/>
          </p:nvSpPr>
          <p:spPr>
            <a:xfrm>
              <a:off x="336104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51844BE2-937A-4089-A647-F253D6955D10}"/>
                </a:ext>
              </a:extLst>
            </p:cNvPr>
            <p:cNvSpPr/>
            <p:nvPr/>
          </p:nvSpPr>
          <p:spPr>
            <a:xfrm>
              <a:off x="336104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FADB6410-4A7D-4DDF-99A4-88A03415C63B}"/>
                </a:ext>
              </a:extLst>
            </p:cNvPr>
            <p:cNvSpPr/>
            <p:nvPr/>
          </p:nvSpPr>
          <p:spPr>
            <a:xfrm>
              <a:off x="378117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4B729330-95A5-4BAC-9090-1900A467B95C}"/>
                </a:ext>
              </a:extLst>
            </p:cNvPr>
            <p:cNvSpPr/>
            <p:nvPr/>
          </p:nvSpPr>
          <p:spPr>
            <a:xfrm>
              <a:off x="378117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96178B0B-35E5-4FCC-ADB0-37F4EDE5760A}"/>
                </a:ext>
              </a:extLst>
            </p:cNvPr>
            <p:cNvSpPr/>
            <p:nvPr/>
          </p:nvSpPr>
          <p:spPr>
            <a:xfrm>
              <a:off x="420130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9A50B2FD-8AA8-406F-A92C-FAADA27F623E}"/>
                </a:ext>
              </a:extLst>
            </p:cNvPr>
            <p:cNvSpPr/>
            <p:nvPr/>
          </p:nvSpPr>
          <p:spPr>
            <a:xfrm>
              <a:off x="420130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B410C425-3B2D-4479-9302-EB4F09AD2011}"/>
                </a:ext>
              </a:extLst>
            </p:cNvPr>
            <p:cNvSpPr/>
            <p:nvPr/>
          </p:nvSpPr>
          <p:spPr>
            <a:xfrm>
              <a:off x="462143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4E34C51E-9ABF-4E38-A16D-456D31A2C6AF}"/>
                </a:ext>
              </a:extLst>
            </p:cNvPr>
            <p:cNvSpPr/>
            <p:nvPr/>
          </p:nvSpPr>
          <p:spPr>
            <a:xfrm>
              <a:off x="462143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DA6355E8-D78E-4673-8E8F-D83DF462C966}"/>
                </a:ext>
              </a:extLst>
            </p:cNvPr>
            <p:cNvSpPr/>
            <p:nvPr/>
          </p:nvSpPr>
          <p:spPr>
            <a:xfrm>
              <a:off x="504979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E01151CE-9BED-4A38-91C8-0A2690A4D353}"/>
                </a:ext>
              </a:extLst>
            </p:cNvPr>
            <p:cNvSpPr/>
            <p:nvPr/>
          </p:nvSpPr>
          <p:spPr>
            <a:xfrm>
              <a:off x="504979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1EB09E6A-B6FA-44E7-A265-D01D9AEDD1B6}"/>
                </a:ext>
              </a:extLst>
            </p:cNvPr>
            <p:cNvSpPr/>
            <p:nvPr/>
          </p:nvSpPr>
          <p:spPr>
            <a:xfrm>
              <a:off x="546992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C8E312B9-DD5B-440A-A58C-5D8F92DCDE9C}"/>
                </a:ext>
              </a:extLst>
            </p:cNvPr>
            <p:cNvSpPr/>
            <p:nvPr/>
          </p:nvSpPr>
          <p:spPr>
            <a:xfrm>
              <a:off x="546992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8C86EC3A-6495-4602-ADBB-DD7E4FD6C3A2}"/>
                </a:ext>
              </a:extLst>
            </p:cNvPr>
            <p:cNvSpPr/>
            <p:nvPr/>
          </p:nvSpPr>
          <p:spPr>
            <a:xfrm>
              <a:off x="589005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9BED3B0A-E1C0-4385-AACD-D06EEA471B99}"/>
                </a:ext>
              </a:extLst>
            </p:cNvPr>
            <p:cNvSpPr/>
            <p:nvPr/>
          </p:nvSpPr>
          <p:spPr>
            <a:xfrm>
              <a:off x="589005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05F1B396-9331-43F8-BB3D-714DB5C2771A}"/>
                </a:ext>
              </a:extLst>
            </p:cNvPr>
            <p:cNvSpPr/>
            <p:nvPr/>
          </p:nvSpPr>
          <p:spPr>
            <a:xfrm>
              <a:off x="631018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E9B40031-8E98-49AB-BF12-8527F67BA081}"/>
                </a:ext>
              </a:extLst>
            </p:cNvPr>
            <p:cNvSpPr/>
            <p:nvPr/>
          </p:nvSpPr>
          <p:spPr>
            <a:xfrm>
              <a:off x="631018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49BE4BCF-F659-4D02-BBA0-CE26A35FE0EE}"/>
                </a:ext>
              </a:extLst>
            </p:cNvPr>
            <p:cNvSpPr/>
            <p:nvPr/>
          </p:nvSpPr>
          <p:spPr>
            <a:xfrm>
              <a:off x="673031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1966FF33-2DE9-4501-9D51-629F66F3F18B}"/>
                </a:ext>
              </a:extLst>
            </p:cNvPr>
            <p:cNvSpPr/>
            <p:nvPr/>
          </p:nvSpPr>
          <p:spPr>
            <a:xfrm>
              <a:off x="673031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09C0A3E6-44BE-4DC3-B5DD-56725C75E4AF}"/>
                </a:ext>
              </a:extLst>
            </p:cNvPr>
            <p:cNvSpPr/>
            <p:nvPr/>
          </p:nvSpPr>
          <p:spPr>
            <a:xfrm>
              <a:off x="715044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6FEA9B6E-E848-4BAB-8DE4-CAE97F4ABE3D}"/>
                </a:ext>
              </a:extLst>
            </p:cNvPr>
            <p:cNvSpPr/>
            <p:nvPr/>
          </p:nvSpPr>
          <p:spPr>
            <a:xfrm>
              <a:off x="715044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EA6AFE34-F823-4D57-BC60-9AE5FCD0FD4E}"/>
                </a:ext>
              </a:extLst>
            </p:cNvPr>
            <p:cNvSpPr/>
            <p:nvPr/>
          </p:nvSpPr>
          <p:spPr>
            <a:xfrm>
              <a:off x="504979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66C947C5-8F9E-45B9-8A84-BA3F1BA39102}"/>
                </a:ext>
              </a:extLst>
            </p:cNvPr>
            <p:cNvSpPr/>
            <p:nvPr/>
          </p:nvSpPr>
          <p:spPr>
            <a:xfrm>
              <a:off x="504979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E045D027-1A53-4F0C-A579-B6470A3C8E75}"/>
                </a:ext>
              </a:extLst>
            </p:cNvPr>
            <p:cNvSpPr/>
            <p:nvPr/>
          </p:nvSpPr>
          <p:spPr>
            <a:xfrm>
              <a:off x="546992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F69B8BB5-2481-4203-915E-A88472B4792C}"/>
                </a:ext>
              </a:extLst>
            </p:cNvPr>
            <p:cNvSpPr/>
            <p:nvPr/>
          </p:nvSpPr>
          <p:spPr>
            <a:xfrm>
              <a:off x="546992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5D9BB257-3477-4121-ACA5-77058D02701C}"/>
                </a:ext>
              </a:extLst>
            </p:cNvPr>
            <p:cNvSpPr/>
            <p:nvPr/>
          </p:nvSpPr>
          <p:spPr>
            <a:xfrm>
              <a:off x="589005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38148816-0CD8-435A-A949-DFB76DC2BB4B}"/>
                </a:ext>
              </a:extLst>
            </p:cNvPr>
            <p:cNvSpPr/>
            <p:nvPr/>
          </p:nvSpPr>
          <p:spPr>
            <a:xfrm>
              <a:off x="589005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FB727448-EF49-461F-84FC-6EBA9B615471}"/>
                </a:ext>
              </a:extLst>
            </p:cNvPr>
            <p:cNvSpPr/>
            <p:nvPr/>
          </p:nvSpPr>
          <p:spPr>
            <a:xfrm>
              <a:off x="631018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6AF28575-E1EA-46BC-8D7C-220E86F442F7}"/>
                </a:ext>
              </a:extLst>
            </p:cNvPr>
            <p:cNvSpPr/>
            <p:nvPr/>
          </p:nvSpPr>
          <p:spPr>
            <a:xfrm>
              <a:off x="631018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F7260E97-50A6-46B1-B2EC-E76F267FA068}"/>
                </a:ext>
              </a:extLst>
            </p:cNvPr>
            <p:cNvSpPr/>
            <p:nvPr/>
          </p:nvSpPr>
          <p:spPr>
            <a:xfrm>
              <a:off x="673031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37582414-3CB5-4C7F-8640-C33E75C75AD6}"/>
                </a:ext>
              </a:extLst>
            </p:cNvPr>
            <p:cNvSpPr/>
            <p:nvPr/>
          </p:nvSpPr>
          <p:spPr>
            <a:xfrm>
              <a:off x="673031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5EDDC84C-A896-42CB-BBA5-BB9CE16B9A62}"/>
                </a:ext>
              </a:extLst>
            </p:cNvPr>
            <p:cNvSpPr/>
            <p:nvPr/>
          </p:nvSpPr>
          <p:spPr>
            <a:xfrm>
              <a:off x="715044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48CA833C-4E3A-4330-B9E0-869F860BB192}"/>
                </a:ext>
              </a:extLst>
            </p:cNvPr>
            <p:cNvSpPr/>
            <p:nvPr/>
          </p:nvSpPr>
          <p:spPr>
            <a:xfrm>
              <a:off x="715044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2B518F81-FB5E-4946-ACCC-99E509FC49B7}"/>
                </a:ext>
              </a:extLst>
            </p:cNvPr>
            <p:cNvSpPr/>
            <p:nvPr/>
          </p:nvSpPr>
          <p:spPr>
            <a:xfrm>
              <a:off x="504979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3FD33DC8-961E-40E6-A066-46F221C9BCD4}"/>
                </a:ext>
              </a:extLst>
            </p:cNvPr>
            <p:cNvSpPr/>
            <p:nvPr/>
          </p:nvSpPr>
          <p:spPr>
            <a:xfrm>
              <a:off x="504979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D59EC194-B03A-4633-B375-790EBBE1BFD1}"/>
                </a:ext>
              </a:extLst>
            </p:cNvPr>
            <p:cNvSpPr/>
            <p:nvPr/>
          </p:nvSpPr>
          <p:spPr>
            <a:xfrm>
              <a:off x="546992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8603B171-C778-4169-9420-6A2BDCD8D97D}"/>
                </a:ext>
              </a:extLst>
            </p:cNvPr>
            <p:cNvSpPr/>
            <p:nvPr/>
          </p:nvSpPr>
          <p:spPr>
            <a:xfrm>
              <a:off x="546992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011B80BC-A314-4B80-9266-A0992D53EDAF}"/>
                </a:ext>
              </a:extLst>
            </p:cNvPr>
            <p:cNvSpPr/>
            <p:nvPr/>
          </p:nvSpPr>
          <p:spPr>
            <a:xfrm>
              <a:off x="589005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FB60553E-0980-47BD-8201-43B2CD658068}"/>
                </a:ext>
              </a:extLst>
            </p:cNvPr>
            <p:cNvSpPr/>
            <p:nvPr/>
          </p:nvSpPr>
          <p:spPr>
            <a:xfrm>
              <a:off x="589005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547A64A3-497A-441C-B0D0-BAD2FB85415F}"/>
                </a:ext>
              </a:extLst>
            </p:cNvPr>
            <p:cNvSpPr/>
            <p:nvPr/>
          </p:nvSpPr>
          <p:spPr>
            <a:xfrm>
              <a:off x="631018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D57F08A0-EE9D-4B2F-9F0E-032CE593B73B}"/>
                </a:ext>
              </a:extLst>
            </p:cNvPr>
            <p:cNvSpPr/>
            <p:nvPr/>
          </p:nvSpPr>
          <p:spPr>
            <a:xfrm>
              <a:off x="631018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81C8C968-9D42-4F7D-BC3C-C90649B64E50}"/>
                </a:ext>
              </a:extLst>
            </p:cNvPr>
            <p:cNvSpPr/>
            <p:nvPr/>
          </p:nvSpPr>
          <p:spPr>
            <a:xfrm>
              <a:off x="673031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A76334EA-7A9A-4DA2-B4C6-179780EE16AB}"/>
                </a:ext>
              </a:extLst>
            </p:cNvPr>
            <p:cNvSpPr/>
            <p:nvPr/>
          </p:nvSpPr>
          <p:spPr>
            <a:xfrm>
              <a:off x="673031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55BF91AF-4778-4B2E-AC06-312841FE9FE8}"/>
                </a:ext>
              </a:extLst>
            </p:cNvPr>
            <p:cNvSpPr/>
            <p:nvPr/>
          </p:nvSpPr>
          <p:spPr>
            <a:xfrm>
              <a:off x="715044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DFC2D436-43AC-4331-BC69-4A9A52703792}"/>
                </a:ext>
              </a:extLst>
            </p:cNvPr>
            <p:cNvSpPr/>
            <p:nvPr/>
          </p:nvSpPr>
          <p:spPr>
            <a:xfrm>
              <a:off x="715044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69B1F979-8CE8-452F-ACF1-49658A5B1B9C}"/>
                </a:ext>
              </a:extLst>
            </p:cNvPr>
            <p:cNvSpPr/>
            <p:nvPr/>
          </p:nvSpPr>
          <p:spPr>
            <a:xfrm>
              <a:off x="504979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A2A59E6F-90B4-4028-80BF-716058DA603E}"/>
                </a:ext>
              </a:extLst>
            </p:cNvPr>
            <p:cNvSpPr/>
            <p:nvPr/>
          </p:nvSpPr>
          <p:spPr>
            <a:xfrm>
              <a:off x="504979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82FB08FE-2617-4086-AE8D-38CDAAC55A33}"/>
                </a:ext>
              </a:extLst>
            </p:cNvPr>
            <p:cNvSpPr/>
            <p:nvPr/>
          </p:nvSpPr>
          <p:spPr>
            <a:xfrm>
              <a:off x="546992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596C430B-860C-4B2B-A1EE-E192CFB362D8}"/>
                </a:ext>
              </a:extLst>
            </p:cNvPr>
            <p:cNvSpPr/>
            <p:nvPr/>
          </p:nvSpPr>
          <p:spPr>
            <a:xfrm>
              <a:off x="546992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BFE537E7-BBA0-4185-84E0-D2426923E7AF}"/>
                </a:ext>
              </a:extLst>
            </p:cNvPr>
            <p:cNvSpPr/>
            <p:nvPr/>
          </p:nvSpPr>
          <p:spPr>
            <a:xfrm>
              <a:off x="589005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A4FCD528-4ED9-414C-9E39-D241DA52DD13}"/>
                </a:ext>
              </a:extLst>
            </p:cNvPr>
            <p:cNvSpPr/>
            <p:nvPr/>
          </p:nvSpPr>
          <p:spPr>
            <a:xfrm>
              <a:off x="589005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67A9796E-C5F5-4B35-A9DC-CC17A78613BF}"/>
                </a:ext>
              </a:extLst>
            </p:cNvPr>
            <p:cNvSpPr/>
            <p:nvPr/>
          </p:nvSpPr>
          <p:spPr>
            <a:xfrm>
              <a:off x="631018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5B025592-F68F-4F4E-BC5A-1848322B8A48}"/>
                </a:ext>
              </a:extLst>
            </p:cNvPr>
            <p:cNvSpPr/>
            <p:nvPr/>
          </p:nvSpPr>
          <p:spPr>
            <a:xfrm>
              <a:off x="631018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C15B404D-79D0-4E8C-8CAC-1FF20AED8EA8}"/>
                </a:ext>
              </a:extLst>
            </p:cNvPr>
            <p:cNvSpPr/>
            <p:nvPr/>
          </p:nvSpPr>
          <p:spPr>
            <a:xfrm>
              <a:off x="673031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7F04544A-4524-4F6E-BA52-979ABC80E41A}"/>
                </a:ext>
              </a:extLst>
            </p:cNvPr>
            <p:cNvSpPr/>
            <p:nvPr/>
          </p:nvSpPr>
          <p:spPr>
            <a:xfrm>
              <a:off x="673031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3465C157-7A76-4619-92A3-86F09D939936}"/>
                </a:ext>
              </a:extLst>
            </p:cNvPr>
            <p:cNvSpPr/>
            <p:nvPr/>
          </p:nvSpPr>
          <p:spPr>
            <a:xfrm>
              <a:off x="715044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8BE5A458-5496-4DE5-834B-3DAD8DFC683E}"/>
                </a:ext>
              </a:extLst>
            </p:cNvPr>
            <p:cNvSpPr/>
            <p:nvPr/>
          </p:nvSpPr>
          <p:spPr>
            <a:xfrm>
              <a:off x="715044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8C7A9961-4810-469A-B363-B58E8E87AAF9}"/>
                </a:ext>
              </a:extLst>
            </p:cNvPr>
            <p:cNvSpPr/>
            <p:nvPr/>
          </p:nvSpPr>
          <p:spPr>
            <a:xfrm>
              <a:off x="757057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직사각형 453">
              <a:extLst>
                <a:ext uri="{FF2B5EF4-FFF2-40B4-BE49-F238E27FC236}">
                  <a16:creationId xmlns:a16="http://schemas.microsoft.com/office/drawing/2014/main" id="{48DD72D3-2F09-40D0-AB17-3EF9C0BF2EB0}"/>
                </a:ext>
              </a:extLst>
            </p:cNvPr>
            <p:cNvSpPr/>
            <p:nvPr/>
          </p:nvSpPr>
          <p:spPr>
            <a:xfrm>
              <a:off x="757057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C547EACF-32EC-4398-9D7C-C7F539A6D0A7}"/>
                </a:ext>
              </a:extLst>
            </p:cNvPr>
            <p:cNvSpPr/>
            <p:nvPr/>
          </p:nvSpPr>
          <p:spPr>
            <a:xfrm>
              <a:off x="799070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485E4F44-19F3-4312-9790-9794B1C067BD}"/>
                </a:ext>
              </a:extLst>
            </p:cNvPr>
            <p:cNvSpPr/>
            <p:nvPr/>
          </p:nvSpPr>
          <p:spPr>
            <a:xfrm>
              <a:off x="799070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4928E8C4-F6EC-46CB-AC18-C19A5F7D194B}"/>
                </a:ext>
              </a:extLst>
            </p:cNvPr>
            <p:cNvSpPr/>
            <p:nvPr/>
          </p:nvSpPr>
          <p:spPr>
            <a:xfrm>
              <a:off x="841083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3383C9D4-C6A6-49E1-B0ED-D93400821685}"/>
                </a:ext>
              </a:extLst>
            </p:cNvPr>
            <p:cNvSpPr/>
            <p:nvPr/>
          </p:nvSpPr>
          <p:spPr>
            <a:xfrm>
              <a:off x="841083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90BDE87E-4E56-475A-86AC-1B072241439D}"/>
                </a:ext>
              </a:extLst>
            </p:cNvPr>
            <p:cNvSpPr/>
            <p:nvPr/>
          </p:nvSpPr>
          <p:spPr>
            <a:xfrm>
              <a:off x="883096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D66CCB4-1D37-43B4-829E-10487E9CAAA2}"/>
                </a:ext>
              </a:extLst>
            </p:cNvPr>
            <p:cNvSpPr/>
            <p:nvPr/>
          </p:nvSpPr>
          <p:spPr>
            <a:xfrm>
              <a:off x="883096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4C719781-889D-4F7C-A1CC-56B23F806792}"/>
                </a:ext>
              </a:extLst>
            </p:cNvPr>
            <p:cNvSpPr/>
            <p:nvPr/>
          </p:nvSpPr>
          <p:spPr>
            <a:xfrm>
              <a:off x="925109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31DF5436-EDC6-47F3-960B-68936705A8DF}"/>
                </a:ext>
              </a:extLst>
            </p:cNvPr>
            <p:cNvSpPr/>
            <p:nvPr/>
          </p:nvSpPr>
          <p:spPr>
            <a:xfrm>
              <a:off x="925109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935EF03A-94DC-4745-8F50-D7F6B09BE89A}"/>
                </a:ext>
              </a:extLst>
            </p:cNvPr>
            <p:cNvSpPr/>
            <p:nvPr/>
          </p:nvSpPr>
          <p:spPr>
            <a:xfrm>
              <a:off x="967122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7A4D904D-47B3-48A1-ABD9-C99463598773}"/>
                </a:ext>
              </a:extLst>
            </p:cNvPr>
            <p:cNvSpPr/>
            <p:nvPr/>
          </p:nvSpPr>
          <p:spPr>
            <a:xfrm>
              <a:off x="967122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E1E70113-FBAC-4BE2-8C7A-1874D779A9DC}"/>
                </a:ext>
              </a:extLst>
            </p:cNvPr>
            <p:cNvSpPr/>
            <p:nvPr/>
          </p:nvSpPr>
          <p:spPr>
            <a:xfrm>
              <a:off x="757057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1AA3E4FD-87B1-499A-8758-CB201D8AF8FB}"/>
                </a:ext>
              </a:extLst>
            </p:cNvPr>
            <p:cNvSpPr/>
            <p:nvPr/>
          </p:nvSpPr>
          <p:spPr>
            <a:xfrm>
              <a:off x="757057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31DD40BB-0D49-4CFF-8FC9-034B471B6B3D}"/>
                </a:ext>
              </a:extLst>
            </p:cNvPr>
            <p:cNvSpPr/>
            <p:nvPr/>
          </p:nvSpPr>
          <p:spPr>
            <a:xfrm>
              <a:off x="799070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BB5AF9D7-9969-4EDA-A23C-D45608B79AEC}"/>
                </a:ext>
              </a:extLst>
            </p:cNvPr>
            <p:cNvSpPr/>
            <p:nvPr/>
          </p:nvSpPr>
          <p:spPr>
            <a:xfrm>
              <a:off x="799070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0D41D8DE-2F28-4FD9-A48D-FA477A8224D3}"/>
                </a:ext>
              </a:extLst>
            </p:cNvPr>
            <p:cNvSpPr/>
            <p:nvPr/>
          </p:nvSpPr>
          <p:spPr>
            <a:xfrm>
              <a:off x="841083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28158828-8FCF-4B05-BAEB-8A4D093C9124}"/>
                </a:ext>
              </a:extLst>
            </p:cNvPr>
            <p:cNvSpPr/>
            <p:nvPr/>
          </p:nvSpPr>
          <p:spPr>
            <a:xfrm>
              <a:off x="841083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>
              <a:extLst>
                <a:ext uri="{FF2B5EF4-FFF2-40B4-BE49-F238E27FC236}">
                  <a16:creationId xmlns:a16="http://schemas.microsoft.com/office/drawing/2014/main" id="{0C7851D6-F5BA-4467-97AD-BAB1F1D33C2A}"/>
                </a:ext>
              </a:extLst>
            </p:cNvPr>
            <p:cNvSpPr/>
            <p:nvPr/>
          </p:nvSpPr>
          <p:spPr>
            <a:xfrm>
              <a:off x="883096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>
              <a:extLst>
                <a:ext uri="{FF2B5EF4-FFF2-40B4-BE49-F238E27FC236}">
                  <a16:creationId xmlns:a16="http://schemas.microsoft.com/office/drawing/2014/main" id="{69E520F5-37A1-4AA7-B5EF-1D51992AB4C1}"/>
                </a:ext>
              </a:extLst>
            </p:cNvPr>
            <p:cNvSpPr/>
            <p:nvPr/>
          </p:nvSpPr>
          <p:spPr>
            <a:xfrm>
              <a:off x="883096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3FB7B37E-F253-4C2A-9114-51A0CD78B6E5}"/>
                </a:ext>
              </a:extLst>
            </p:cNvPr>
            <p:cNvSpPr/>
            <p:nvPr/>
          </p:nvSpPr>
          <p:spPr>
            <a:xfrm>
              <a:off x="925109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F11D6255-8EE2-4D80-B8C4-90FB157A2349}"/>
                </a:ext>
              </a:extLst>
            </p:cNvPr>
            <p:cNvSpPr/>
            <p:nvPr/>
          </p:nvSpPr>
          <p:spPr>
            <a:xfrm>
              <a:off x="925109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직사각형 474">
              <a:extLst>
                <a:ext uri="{FF2B5EF4-FFF2-40B4-BE49-F238E27FC236}">
                  <a16:creationId xmlns:a16="http://schemas.microsoft.com/office/drawing/2014/main" id="{5514DC79-B242-4798-B6FA-891439E9A9E0}"/>
                </a:ext>
              </a:extLst>
            </p:cNvPr>
            <p:cNvSpPr/>
            <p:nvPr/>
          </p:nvSpPr>
          <p:spPr>
            <a:xfrm>
              <a:off x="967122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직사각형 475">
              <a:extLst>
                <a:ext uri="{FF2B5EF4-FFF2-40B4-BE49-F238E27FC236}">
                  <a16:creationId xmlns:a16="http://schemas.microsoft.com/office/drawing/2014/main" id="{2AA956E6-E187-499F-8F7A-EEC5E91A3C1D}"/>
                </a:ext>
              </a:extLst>
            </p:cNvPr>
            <p:cNvSpPr/>
            <p:nvPr/>
          </p:nvSpPr>
          <p:spPr>
            <a:xfrm>
              <a:off x="967122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직사각형 476">
              <a:extLst>
                <a:ext uri="{FF2B5EF4-FFF2-40B4-BE49-F238E27FC236}">
                  <a16:creationId xmlns:a16="http://schemas.microsoft.com/office/drawing/2014/main" id="{2B457DF3-C72E-4ED1-BB28-6AD8D3E3FBB4}"/>
                </a:ext>
              </a:extLst>
            </p:cNvPr>
            <p:cNvSpPr/>
            <p:nvPr/>
          </p:nvSpPr>
          <p:spPr>
            <a:xfrm>
              <a:off x="757057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직사각형 477">
              <a:extLst>
                <a:ext uri="{FF2B5EF4-FFF2-40B4-BE49-F238E27FC236}">
                  <a16:creationId xmlns:a16="http://schemas.microsoft.com/office/drawing/2014/main" id="{756C2ACB-1B6A-4FEB-B2E3-F9775436575F}"/>
                </a:ext>
              </a:extLst>
            </p:cNvPr>
            <p:cNvSpPr/>
            <p:nvPr/>
          </p:nvSpPr>
          <p:spPr>
            <a:xfrm>
              <a:off x="757057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4816785C-EA52-4E3F-BBC4-43D139532F4B}"/>
                </a:ext>
              </a:extLst>
            </p:cNvPr>
            <p:cNvSpPr/>
            <p:nvPr/>
          </p:nvSpPr>
          <p:spPr>
            <a:xfrm>
              <a:off x="799070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>
              <a:extLst>
                <a:ext uri="{FF2B5EF4-FFF2-40B4-BE49-F238E27FC236}">
                  <a16:creationId xmlns:a16="http://schemas.microsoft.com/office/drawing/2014/main" id="{E11957AA-7B1E-4096-8ED2-5C73C73F7FAC}"/>
                </a:ext>
              </a:extLst>
            </p:cNvPr>
            <p:cNvSpPr/>
            <p:nvPr/>
          </p:nvSpPr>
          <p:spPr>
            <a:xfrm>
              <a:off x="799070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9D4C823D-D183-45DE-8B40-B4480AE1D694}"/>
                </a:ext>
              </a:extLst>
            </p:cNvPr>
            <p:cNvSpPr/>
            <p:nvPr/>
          </p:nvSpPr>
          <p:spPr>
            <a:xfrm>
              <a:off x="841083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89F2F11B-5FE5-4D23-AB62-C12D85B5C001}"/>
                </a:ext>
              </a:extLst>
            </p:cNvPr>
            <p:cNvSpPr/>
            <p:nvPr/>
          </p:nvSpPr>
          <p:spPr>
            <a:xfrm>
              <a:off x="841083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직사각형 482">
              <a:extLst>
                <a:ext uri="{FF2B5EF4-FFF2-40B4-BE49-F238E27FC236}">
                  <a16:creationId xmlns:a16="http://schemas.microsoft.com/office/drawing/2014/main" id="{36872989-84B9-4D2D-923F-5E099945B3F3}"/>
                </a:ext>
              </a:extLst>
            </p:cNvPr>
            <p:cNvSpPr/>
            <p:nvPr/>
          </p:nvSpPr>
          <p:spPr>
            <a:xfrm>
              <a:off x="883096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직사각형 483">
              <a:extLst>
                <a:ext uri="{FF2B5EF4-FFF2-40B4-BE49-F238E27FC236}">
                  <a16:creationId xmlns:a16="http://schemas.microsoft.com/office/drawing/2014/main" id="{A503F6A8-ABDE-4CAD-99C3-D4CDED1528B9}"/>
                </a:ext>
              </a:extLst>
            </p:cNvPr>
            <p:cNvSpPr/>
            <p:nvPr/>
          </p:nvSpPr>
          <p:spPr>
            <a:xfrm>
              <a:off x="883096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69E1A3B5-DC86-46FB-B000-5E924E966653}"/>
                </a:ext>
              </a:extLst>
            </p:cNvPr>
            <p:cNvSpPr/>
            <p:nvPr/>
          </p:nvSpPr>
          <p:spPr>
            <a:xfrm>
              <a:off x="925109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64892D14-9CAD-4BB5-AC91-C5A8E89AC625}"/>
                </a:ext>
              </a:extLst>
            </p:cNvPr>
            <p:cNvSpPr/>
            <p:nvPr/>
          </p:nvSpPr>
          <p:spPr>
            <a:xfrm>
              <a:off x="925109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21DF68BB-BB03-4451-BE5E-3D4CD1C7073B}"/>
                </a:ext>
              </a:extLst>
            </p:cNvPr>
            <p:cNvSpPr/>
            <p:nvPr/>
          </p:nvSpPr>
          <p:spPr>
            <a:xfrm>
              <a:off x="967122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16410CED-38C0-418E-8EDE-56DCC17ACB17}"/>
                </a:ext>
              </a:extLst>
            </p:cNvPr>
            <p:cNvSpPr/>
            <p:nvPr/>
          </p:nvSpPr>
          <p:spPr>
            <a:xfrm>
              <a:off x="967122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D1AF7785-DD84-4763-9A62-509245352D53}"/>
                </a:ext>
              </a:extLst>
            </p:cNvPr>
            <p:cNvSpPr/>
            <p:nvPr/>
          </p:nvSpPr>
          <p:spPr>
            <a:xfrm>
              <a:off x="757057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4B7DA09B-ADCC-4883-8EE5-97E1EB5B4B23}"/>
                </a:ext>
              </a:extLst>
            </p:cNvPr>
            <p:cNvSpPr/>
            <p:nvPr/>
          </p:nvSpPr>
          <p:spPr>
            <a:xfrm>
              <a:off x="757057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94A73AAA-167D-49F8-8DFE-65FEF297BF4C}"/>
                </a:ext>
              </a:extLst>
            </p:cNvPr>
            <p:cNvSpPr/>
            <p:nvPr/>
          </p:nvSpPr>
          <p:spPr>
            <a:xfrm>
              <a:off x="799070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BCF5B546-B0FF-4273-A8E4-21DF064A771A}"/>
                </a:ext>
              </a:extLst>
            </p:cNvPr>
            <p:cNvSpPr/>
            <p:nvPr/>
          </p:nvSpPr>
          <p:spPr>
            <a:xfrm>
              <a:off x="799070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0C947F9B-6DFE-44A5-BFC9-81B4CA8A0C4E}"/>
                </a:ext>
              </a:extLst>
            </p:cNvPr>
            <p:cNvSpPr/>
            <p:nvPr/>
          </p:nvSpPr>
          <p:spPr>
            <a:xfrm>
              <a:off x="841083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A8EDE2F0-5E14-46E6-8B89-F701E797D64C}"/>
                </a:ext>
              </a:extLst>
            </p:cNvPr>
            <p:cNvSpPr/>
            <p:nvPr/>
          </p:nvSpPr>
          <p:spPr>
            <a:xfrm>
              <a:off x="841083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2F67D851-8DB8-4D96-A58D-908E7E6E87F5}"/>
                </a:ext>
              </a:extLst>
            </p:cNvPr>
            <p:cNvSpPr/>
            <p:nvPr/>
          </p:nvSpPr>
          <p:spPr>
            <a:xfrm>
              <a:off x="883096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6231698A-19FE-4E4F-8170-6FC9CCAFD039}"/>
                </a:ext>
              </a:extLst>
            </p:cNvPr>
            <p:cNvSpPr/>
            <p:nvPr/>
          </p:nvSpPr>
          <p:spPr>
            <a:xfrm>
              <a:off x="883096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DA2109DA-AD68-4464-A85D-4B4DACF1B130}"/>
                </a:ext>
              </a:extLst>
            </p:cNvPr>
            <p:cNvSpPr/>
            <p:nvPr/>
          </p:nvSpPr>
          <p:spPr>
            <a:xfrm>
              <a:off x="925109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443A3F7C-0E1A-4302-B6D3-4A184B745CDA}"/>
                </a:ext>
              </a:extLst>
            </p:cNvPr>
            <p:cNvSpPr/>
            <p:nvPr/>
          </p:nvSpPr>
          <p:spPr>
            <a:xfrm>
              <a:off x="925109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E4943086-7C60-46E4-BB52-4C4FD5CEC8E8}"/>
                </a:ext>
              </a:extLst>
            </p:cNvPr>
            <p:cNvSpPr/>
            <p:nvPr/>
          </p:nvSpPr>
          <p:spPr>
            <a:xfrm>
              <a:off x="967122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390CCA2B-13CA-4711-8172-2E8566B62B9C}"/>
                </a:ext>
              </a:extLst>
            </p:cNvPr>
            <p:cNvSpPr/>
            <p:nvPr/>
          </p:nvSpPr>
          <p:spPr>
            <a:xfrm>
              <a:off x="967122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02975A81-2A2C-4731-9A31-6A5C60BB32C6}"/>
                </a:ext>
              </a:extLst>
            </p:cNvPr>
            <p:cNvSpPr/>
            <p:nvPr/>
          </p:nvSpPr>
          <p:spPr>
            <a:xfrm>
              <a:off x="10074888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10BA3F11-0E55-44B9-A8D5-90391D77C922}"/>
                </a:ext>
              </a:extLst>
            </p:cNvPr>
            <p:cNvSpPr/>
            <p:nvPr/>
          </p:nvSpPr>
          <p:spPr>
            <a:xfrm>
              <a:off x="10074888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02EC1BF4-29B0-4CC8-B9A3-42BACE639236}"/>
                </a:ext>
              </a:extLst>
            </p:cNvPr>
            <p:cNvSpPr/>
            <p:nvPr/>
          </p:nvSpPr>
          <p:spPr>
            <a:xfrm>
              <a:off x="10495018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C9273B45-AD38-42A6-9DEA-9EC400529D2A}"/>
                </a:ext>
              </a:extLst>
            </p:cNvPr>
            <p:cNvSpPr/>
            <p:nvPr/>
          </p:nvSpPr>
          <p:spPr>
            <a:xfrm>
              <a:off x="10495018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0591B034-4C9D-4C74-8C5B-148EED7A0901}"/>
                </a:ext>
              </a:extLst>
            </p:cNvPr>
            <p:cNvSpPr/>
            <p:nvPr/>
          </p:nvSpPr>
          <p:spPr>
            <a:xfrm>
              <a:off x="10915148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FA99BC4B-EE69-4C38-A177-623C70F08F87}"/>
                </a:ext>
              </a:extLst>
            </p:cNvPr>
            <p:cNvSpPr/>
            <p:nvPr/>
          </p:nvSpPr>
          <p:spPr>
            <a:xfrm>
              <a:off x="10915148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1C3831B1-3FCF-491E-AB17-1B41787557C8}"/>
                </a:ext>
              </a:extLst>
            </p:cNvPr>
            <p:cNvSpPr/>
            <p:nvPr/>
          </p:nvSpPr>
          <p:spPr>
            <a:xfrm>
              <a:off x="10074888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6FF3BB6E-A5ED-4EDE-B255-F71C5487A4E5}"/>
                </a:ext>
              </a:extLst>
            </p:cNvPr>
            <p:cNvSpPr/>
            <p:nvPr/>
          </p:nvSpPr>
          <p:spPr>
            <a:xfrm>
              <a:off x="10074888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B9AA4718-BD9A-44FA-AEF6-366E97D60280}"/>
                </a:ext>
              </a:extLst>
            </p:cNvPr>
            <p:cNvSpPr/>
            <p:nvPr/>
          </p:nvSpPr>
          <p:spPr>
            <a:xfrm>
              <a:off x="10495018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C14AFE9E-6B0F-4FBB-99FA-27945A52463A}"/>
                </a:ext>
              </a:extLst>
            </p:cNvPr>
            <p:cNvSpPr/>
            <p:nvPr/>
          </p:nvSpPr>
          <p:spPr>
            <a:xfrm>
              <a:off x="10495018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1B9A75E3-AF5E-4D24-BD37-269947121E82}"/>
                </a:ext>
              </a:extLst>
            </p:cNvPr>
            <p:cNvSpPr/>
            <p:nvPr/>
          </p:nvSpPr>
          <p:spPr>
            <a:xfrm>
              <a:off x="10915148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6478C583-3435-4C3A-BA8A-423460A00C1F}"/>
                </a:ext>
              </a:extLst>
            </p:cNvPr>
            <p:cNvSpPr/>
            <p:nvPr/>
          </p:nvSpPr>
          <p:spPr>
            <a:xfrm>
              <a:off x="10915148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5404F3F3-C0D6-4982-93E4-5FFF07E86789}"/>
                </a:ext>
              </a:extLst>
            </p:cNvPr>
            <p:cNvSpPr/>
            <p:nvPr/>
          </p:nvSpPr>
          <p:spPr>
            <a:xfrm>
              <a:off x="10074888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3786DB0-D334-42FA-998A-B939AEA283D3}"/>
                </a:ext>
              </a:extLst>
            </p:cNvPr>
            <p:cNvSpPr/>
            <p:nvPr/>
          </p:nvSpPr>
          <p:spPr>
            <a:xfrm>
              <a:off x="10074888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B215657D-C2A9-41D7-85B8-BC22AC8D1F88}"/>
                </a:ext>
              </a:extLst>
            </p:cNvPr>
            <p:cNvSpPr/>
            <p:nvPr/>
          </p:nvSpPr>
          <p:spPr>
            <a:xfrm>
              <a:off x="10495018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22764BD5-8758-4994-B36B-CA7697FB08B5}"/>
                </a:ext>
              </a:extLst>
            </p:cNvPr>
            <p:cNvSpPr/>
            <p:nvPr/>
          </p:nvSpPr>
          <p:spPr>
            <a:xfrm>
              <a:off x="10495018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F68D2EC8-D323-4050-BD13-5B3E4773127D}"/>
                </a:ext>
              </a:extLst>
            </p:cNvPr>
            <p:cNvSpPr/>
            <p:nvPr/>
          </p:nvSpPr>
          <p:spPr>
            <a:xfrm>
              <a:off x="10915148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365CDB6F-DB01-4630-AB3B-B1E5BB476BA2}"/>
                </a:ext>
              </a:extLst>
            </p:cNvPr>
            <p:cNvSpPr/>
            <p:nvPr/>
          </p:nvSpPr>
          <p:spPr>
            <a:xfrm>
              <a:off x="10915148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02547A4A-BE81-4D8F-A36C-2798C47C271D}"/>
                </a:ext>
              </a:extLst>
            </p:cNvPr>
            <p:cNvSpPr/>
            <p:nvPr/>
          </p:nvSpPr>
          <p:spPr>
            <a:xfrm>
              <a:off x="10074888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459C5966-5310-4213-AB99-D94C251955D0}"/>
                </a:ext>
              </a:extLst>
            </p:cNvPr>
            <p:cNvSpPr/>
            <p:nvPr/>
          </p:nvSpPr>
          <p:spPr>
            <a:xfrm>
              <a:off x="10074888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029B7765-2233-433A-BC45-D68C71ECD6FC}"/>
                </a:ext>
              </a:extLst>
            </p:cNvPr>
            <p:cNvSpPr/>
            <p:nvPr/>
          </p:nvSpPr>
          <p:spPr>
            <a:xfrm>
              <a:off x="10495018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0F1F1466-1D48-41F1-8C93-B741F75210D5}"/>
                </a:ext>
              </a:extLst>
            </p:cNvPr>
            <p:cNvSpPr/>
            <p:nvPr/>
          </p:nvSpPr>
          <p:spPr>
            <a:xfrm>
              <a:off x="10495018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57EAF7BB-7DE8-4989-8238-885BC8D083B8}"/>
                </a:ext>
              </a:extLst>
            </p:cNvPr>
            <p:cNvSpPr/>
            <p:nvPr/>
          </p:nvSpPr>
          <p:spPr>
            <a:xfrm>
              <a:off x="10915148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AE2DE996-D4EA-4EEE-A8C5-16FA6DED563E}"/>
                </a:ext>
              </a:extLst>
            </p:cNvPr>
            <p:cNvSpPr/>
            <p:nvPr/>
          </p:nvSpPr>
          <p:spPr>
            <a:xfrm>
              <a:off x="10915148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12C593D4-5AE6-4436-922A-E4A1F67ED42F}"/>
                </a:ext>
              </a:extLst>
            </p:cNvPr>
            <p:cNvSpPr/>
            <p:nvPr/>
          </p:nvSpPr>
          <p:spPr>
            <a:xfrm>
              <a:off x="1008312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312F5248-F95F-4065-A5F4-349A96EDD229}"/>
                </a:ext>
              </a:extLst>
            </p:cNvPr>
            <p:cNvSpPr/>
            <p:nvPr/>
          </p:nvSpPr>
          <p:spPr>
            <a:xfrm>
              <a:off x="1008312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5BA7BD4E-359F-4D63-9947-FD945C5039CB}"/>
                </a:ext>
              </a:extLst>
            </p:cNvPr>
            <p:cNvSpPr/>
            <p:nvPr/>
          </p:nvSpPr>
          <p:spPr>
            <a:xfrm>
              <a:off x="1050325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42E62F87-7818-4F85-AF15-687D565D44DE}"/>
                </a:ext>
              </a:extLst>
            </p:cNvPr>
            <p:cNvSpPr/>
            <p:nvPr/>
          </p:nvSpPr>
          <p:spPr>
            <a:xfrm>
              <a:off x="1050325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B85B9DF1-B555-4602-8841-4FCA4CDBA830}"/>
                </a:ext>
              </a:extLst>
            </p:cNvPr>
            <p:cNvSpPr/>
            <p:nvPr/>
          </p:nvSpPr>
          <p:spPr>
            <a:xfrm>
              <a:off x="1092338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4F4BB082-6CA3-4B60-B757-7D3D85F0279E}"/>
                </a:ext>
              </a:extLst>
            </p:cNvPr>
            <p:cNvSpPr/>
            <p:nvPr/>
          </p:nvSpPr>
          <p:spPr>
            <a:xfrm>
              <a:off x="1092338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188DDA19-532C-45C2-8335-ED6ED534AEC3}"/>
                </a:ext>
              </a:extLst>
            </p:cNvPr>
            <p:cNvSpPr/>
            <p:nvPr/>
          </p:nvSpPr>
          <p:spPr>
            <a:xfrm>
              <a:off x="1008312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D568F6B9-E03F-423C-91ED-4A8C9C23E79D}"/>
                </a:ext>
              </a:extLst>
            </p:cNvPr>
            <p:cNvSpPr/>
            <p:nvPr/>
          </p:nvSpPr>
          <p:spPr>
            <a:xfrm>
              <a:off x="1008312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67AACCBD-7D1F-4ECD-9163-E970EE442328}"/>
                </a:ext>
              </a:extLst>
            </p:cNvPr>
            <p:cNvSpPr/>
            <p:nvPr/>
          </p:nvSpPr>
          <p:spPr>
            <a:xfrm>
              <a:off x="1050325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A5BCA1F2-82BF-457E-B55E-64D714D12228}"/>
                </a:ext>
              </a:extLst>
            </p:cNvPr>
            <p:cNvSpPr/>
            <p:nvPr/>
          </p:nvSpPr>
          <p:spPr>
            <a:xfrm>
              <a:off x="1050325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67D76145-4F00-4E6E-B8D5-029E80FE03F7}"/>
                </a:ext>
              </a:extLst>
            </p:cNvPr>
            <p:cNvSpPr/>
            <p:nvPr/>
          </p:nvSpPr>
          <p:spPr>
            <a:xfrm>
              <a:off x="1092338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ACC2DB5-C83E-4CD8-8A39-F411F9C171A2}"/>
                </a:ext>
              </a:extLst>
            </p:cNvPr>
            <p:cNvSpPr/>
            <p:nvPr/>
          </p:nvSpPr>
          <p:spPr>
            <a:xfrm>
              <a:off x="1092338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8334D8D8-57D1-4CD2-BF3D-994E0B80A51F}"/>
                </a:ext>
              </a:extLst>
            </p:cNvPr>
            <p:cNvSpPr/>
            <p:nvPr/>
          </p:nvSpPr>
          <p:spPr>
            <a:xfrm>
              <a:off x="1008312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C79D0B9-2587-4022-8A48-0620CA064482}"/>
                </a:ext>
              </a:extLst>
            </p:cNvPr>
            <p:cNvSpPr/>
            <p:nvPr/>
          </p:nvSpPr>
          <p:spPr>
            <a:xfrm>
              <a:off x="1008312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E4907532-BDC2-4270-8DC0-8B6F27971183}"/>
                </a:ext>
              </a:extLst>
            </p:cNvPr>
            <p:cNvSpPr/>
            <p:nvPr/>
          </p:nvSpPr>
          <p:spPr>
            <a:xfrm>
              <a:off x="1050325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73709F6D-3867-4E98-BB9F-047FF8A82E7D}"/>
                </a:ext>
              </a:extLst>
            </p:cNvPr>
            <p:cNvSpPr/>
            <p:nvPr/>
          </p:nvSpPr>
          <p:spPr>
            <a:xfrm>
              <a:off x="1050325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9BAEBCE4-854F-44C1-9AB7-565007C32AF4}"/>
                </a:ext>
              </a:extLst>
            </p:cNvPr>
            <p:cNvSpPr/>
            <p:nvPr/>
          </p:nvSpPr>
          <p:spPr>
            <a:xfrm>
              <a:off x="1092338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542B983D-C977-4764-8A35-5409A210CA10}"/>
                </a:ext>
              </a:extLst>
            </p:cNvPr>
            <p:cNvSpPr/>
            <p:nvPr/>
          </p:nvSpPr>
          <p:spPr>
            <a:xfrm>
              <a:off x="1092338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B043D22F-73A3-4379-ACF4-CB7372488CCC}"/>
                </a:ext>
              </a:extLst>
            </p:cNvPr>
            <p:cNvSpPr/>
            <p:nvPr/>
          </p:nvSpPr>
          <p:spPr>
            <a:xfrm>
              <a:off x="1008312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ACF31B4B-A652-4E84-BE77-33D3D5C50A6B}"/>
                </a:ext>
              </a:extLst>
            </p:cNvPr>
            <p:cNvSpPr/>
            <p:nvPr/>
          </p:nvSpPr>
          <p:spPr>
            <a:xfrm>
              <a:off x="1008312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83FF5961-F983-445F-B227-31CD658050AA}"/>
                </a:ext>
              </a:extLst>
            </p:cNvPr>
            <p:cNvSpPr/>
            <p:nvPr/>
          </p:nvSpPr>
          <p:spPr>
            <a:xfrm>
              <a:off x="1050325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27AF2E7A-4E77-4925-A977-B671A03635CC}"/>
                </a:ext>
              </a:extLst>
            </p:cNvPr>
            <p:cNvSpPr/>
            <p:nvPr/>
          </p:nvSpPr>
          <p:spPr>
            <a:xfrm>
              <a:off x="1050325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3DB1CBC8-BC46-48F4-BD11-FEAA6034F6D8}"/>
                </a:ext>
              </a:extLst>
            </p:cNvPr>
            <p:cNvSpPr/>
            <p:nvPr/>
          </p:nvSpPr>
          <p:spPr>
            <a:xfrm>
              <a:off x="1092338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C8426772-2814-4C5E-BD0A-E236D02FABA3}"/>
                </a:ext>
              </a:extLst>
            </p:cNvPr>
            <p:cNvSpPr/>
            <p:nvPr/>
          </p:nvSpPr>
          <p:spPr>
            <a:xfrm>
              <a:off x="1092338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906217E2-0D09-4479-9C87-165067208927}"/>
                </a:ext>
              </a:extLst>
            </p:cNvPr>
            <p:cNvSpPr/>
            <p:nvPr/>
          </p:nvSpPr>
          <p:spPr>
            <a:xfrm>
              <a:off x="11327046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417DE7A2-BAEF-4A73-8E3E-F1FF79FFD763}"/>
                </a:ext>
              </a:extLst>
            </p:cNvPr>
            <p:cNvSpPr/>
            <p:nvPr/>
          </p:nvSpPr>
          <p:spPr>
            <a:xfrm>
              <a:off x="11327046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DEE5F883-EE1D-4B91-B2CF-4F82F64C16C2}"/>
                </a:ext>
              </a:extLst>
            </p:cNvPr>
            <p:cNvSpPr/>
            <p:nvPr/>
          </p:nvSpPr>
          <p:spPr>
            <a:xfrm>
              <a:off x="11327046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CBFA5056-0689-425E-9C96-4F844D05DAC2}"/>
                </a:ext>
              </a:extLst>
            </p:cNvPr>
            <p:cNvSpPr/>
            <p:nvPr/>
          </p:nvSpPr>
          <p:spPr>
            <a:xfrm>
              <a:off x="11327046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70CEF5B4-3115-44EB-861D-74FF00718214}"/>
                </a:ext>
              </a:extLst>
            </p:cNvPr>
            <p:cNvSpPr/>
            <p:nvPr/>
          </p:nvSpPr>
          <p:spPr>
            <a:xfrm>
              <a:off x="11327046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6BC26489-6C5A-46CB-81D3-D586461D709E}"/>
                </a:ext>
              </a:extLst>
            </p:cNvPr>
            <p:cNvSpPr/>
            <p:nvPr/>
          </p:nvSpPr>
          <p:spPr>
            <a:xfrm>
              <a:off x="11327046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20940242-7085-44D0-848D-3F198B05E618}"/>
                </a:ext>
              </a:extLst>
            </p:cNvPr>
            <p:cNvSpPr/>
            <p:nvPr/>
          </p:nvSpPr>
          <p:spPr>
            <a:xfrm>
              <a:off x="11327046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16ABE09F-BFB7-4491-9BC3-B1CBDED20455}"/>
                </a:ext>
              </a:extLst>
            </p:cNvPr>
            <p:cNvSpPr/>
            <p:nvPr/>
          </p:nvSpPr>
          <p:spPr>
            <a:xfrm>
              <a:off x="11335278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045C40B3-7104-430A-B166-4EB1D8973B93}"/>
                </a:ext>
              </a:extLst>
            </p:cNvPr>
            <p:cNvSpPr/>
            <p:nvPr/>
          </p:nvSpPr>
          <p:spPr>
            <a:xfrm>
              <a:off x="11335278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E491671C-5F04-4205-AF56-68CD8C3C1E49}"/>
                </a:ext>
              </a:extLst>
            </p:cNvPr>
            <p:cNvSpPr/>
            <p:nvPr/>
          </p:nvSpPr>
          <p:spPr>
            <a:xfrm>
              <a:off x="11335278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403AFF08-2993-454A-B7EB-A68946727FFC}"/>
                </a:ext>
              </a:extLst>
            </p:cNvPr>
            <p:cNvSpPr/>
            <p:nvPr/>
          </p:nvSpPr>
          <p:spPr>
            <a:xfrm>
              <a:off x="11335278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3" name="직사각형 652">
              <a:extLst>
                <a:ext uri="{FF2B5EF4-FFF2-40B4-BE49-F238E27FC236}">
                  <a16:creationId xmlns:a16="http://schemas.microsoft.com/office/drawing/2014/main" id="{9B38A3B3-6CB3-42EF-86FA-05C423764CA9}"/>
                </a:ext>
              </a:extLst>
            </p:cNvPr>
            <p:cNvSpPr/>
            <p:nvPr/>
          </p:nvSpPr>
          <p:spPr>
            <a:xfrm>
              <a:off x="11335278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C7B18F09-E599-45C7-9063-925EE206612C}"/>
                </a:ext>
              </a:extLst>
            </p:cNvPr>
            <p:cNvSpPr/>
            <p:nvPr/>
          </p:nvSpPr>
          <p:spPr>
            <a:xfrm>
              <a:off x="11335278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DAE25D9F-9E40-4DAD-8AAD-23DF2D58D431}"/>
                </a:ext>
              </a:extLst>
            </p:cNvPr>
            <p:cNvSpPr/>
            <p:nvPr/>
          </p:nvSpPr>
          <p:spPr>
            <a:xfrm>
              <a:off x="11335278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C07DFCCE-6F97-4871-81E5-34409C302C42}"/>
                </a:ext>
              </a:extLst>
            </p:cNvPr>
            <p:cNvSpPr/>
            <p:nvPr/>
          </p:nvSpPr>
          <p:spPr>
            <a:xfrm>
              <a:off x="11335278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E82DB8A2-1C69-4516-AF78-C82A475771CA}"/>
                </a:ext>
              </a:extLst>
            </p:cNvPr>
            <p:cNvSpPr/>
            <p:nvPr/>
          </p:nvSpPr>
          <p:spPr>
            <a:xfrm>
              <a:off x="11738944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64B14368-9887-4566-8F24-CBF9F19684C8}"/>
                </a:ext>
              </a:extLst>
            </p:cNvPr>
            <p:cNvSpPr/>
            <p:nvPr/>
          </p:nvSpPr>
          <p:spPr>
            <a:xfrm>
              <a:off x="11738944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E0E2F0B7-B54E-46F3-89D5-AF903D19BBCE}"/>
                </a:ext>
              </a:extLst>
            </p:cNvPr>
            <p:cNvSpPr/>
            <p:nvPr/>
          </p:nvSpPr>
          <p:spPr>
            <a:xfrm>
              <a:off x="11738944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1145637D-FA4F-467C-A16C-776BBD8DAD2E}"/>
                </a:ext>
              </a:extLst>
            </p:cNvPr>
            <p:cNvSpPr/>
            <p:nvPr/>
          </p:nvSpPr>
          <p:spPr>
            <a:xfrm>
              <a:off x="11738944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8EC09D5E-CD21-4392-9AA2-596DC68DCF11}"/>
                </a:ext>
              </a:extLst>
            </p:cNvPr>
            <p:cNvSpPr/>
            <p:nvPr/>
          </p:nvSpPr>
          <p:spPr>
            <a:xfrm>
              <a:off x="11738944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CDCD0693-55E2-4A8B-A319-57561749525B}"/>
                </a:ext>
              </a:extLst>
            </p:cNvPr>
            <p:cNvSpPr/>
            <p:nvPr/>
          </p:nvSpPr>
          <p:spPr>
            <a:xfrm>
              <a:off x="11738944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F27D32FF-5163-45E4-ABDE-3FC0DBF77C48}"/>
                </a:ext>
              </a:extLst>
            </p:cNvPr>
            <p:cNvSpPr/>
            <p:nvPr/>
          </p:nvSpPr>
          <p:spPr>
            <a:xfrm>
              <a:off x="11738944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1418EF5B-4253-4031-9723-17516ACE4485}"/>
                </a:ext>
              </a:extLst>
            </p:cNvPr>
            <p:cNvSpPr/>
            <p:nvPr/>
          </p:nvSpPr>
          <p:spPr>
            <a:xfrm>
              <a:off x="11747176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0528B665-5524-49BB-9D41-C1153655DB72}"/>
                </a:ext>
              </a:extLst>
            </p:cNvPr>
            <p:cNvSpPr/>
            <p:nvPr/>
          </p:nvSpPr>
          <p:spPr>
            <a:xfrm>
              <a:off x="11747176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6217793E-3023-4819-B35D-4529DB85C73C}"/>
                </a:ext>
              </a:extLst>
            </p:cNvPr>
            <p:cNvSpPr/>
            <p:nvPr/>
          </p:nvSpPr>
          <p:spPr>
            <a:xfrm>
              <a:off x="11747176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15E97E76-EF51-4589-8173-9875BAC72707}"/>
                </a:ext>
              </a:extLst>
            </p:cNvPr>
            <p:cNvSpPr/>
            <p:nvPr/>
          </p:nvSpPr>
          <p:spPr>
            <a:xfrm>
              <a:off x="11747176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7D05A8EE-DE84-4158-91C9-A72A43E529E0}"/>
                </a:ext>
              </a:extLst>
            </p:cNvPr>
            <p:cNvSpPr/>
            <p:nvPr/>
          </p:nvSpPr>
          <p:spPr>
            <a:xfrm>
              <a:off x="11747176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3E2AC291-C444-42C9-B806-F697359A3956}"/>
                </a:ext>
              </a:extLst>
            </p:cNvPr>
            <p:cNvSpPr/>
            <p:nvPr/>
          </p:nvSpPr>
          <p:spPr>
            <a:xfrm>
              <a:off x="11747176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FDCA56A4-BB63-4515-9881-9ACAFF7CB363}"/>
                </a:ext>
              </a:extLst>
            </p:cNvPr>
            <p:cNvSpPr/>
            <p:nvPr/>
          </p:nvSpPr>
          <p:spPr>
            <a:xfrm>
              <a:off x="11747176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C747BCE8-0F77-4EAD-B254-CFC33D08DDEC}"/>
                </a:ext>
              </a:extLst>
            </p:cNvPr>
            <p:cNvSpPr/>
            <p:nvPr/>
          </p:nvSpPr>
          <p:spPr>
            <a:xfrm>
              <a:off x="11747176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2C4A260C-2651-41EA-8770-642288EED72D}"/>
                </a:ext>
              </a:extLst>
            </p:cNvPr>
            <p:cNvSpPr/>
            <p:nvPr/>
          </p:nvSpPr>
          <p:spPr>
            <a:xfrm>
              <a:off x="1134351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E27CE01D-D198-47A2-BE13-167019C4DF2E}"/>
                </a:ext>
              </a:extLst>
            </p:cNvPr>
            <p:cNvSpPr/>
            <p:nvPr/>
          </p:nvSpPr>
          <p:spPr>
            <a:xfrm>
              <a:off x="11755408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5" name="직사각형 674">
            <a:extLst>
              <a:ext uri="{FF2B5EF4-FFF2-40B4-BE49-F238E27FC236}">
                <a16:creationId xmlns:a16="http://schemas.microsoft.com/office/drawing/2014/main" id="{99F9356F-94D3-45A7-8C56-89665AF5E974}"/>
              </a:ext>
            </a:extLst>
          </p:cNvPr>
          <p:cNvSpPr/>
          <p:nvPr/>
        </p:nvSpPr>
        <p:spPr>
          <a:xfrm>
            <a:off x="113114" y="5251107"/>
            <a:ext cx="5044643" cy="1499286"/>
          </a:xfrm>
          <a:prstGeom prst="rect">
            <a:avLst/>
          </a:prstGeom>
          <a:solidFill>
            <a:srgbClr val="CA87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직사각형 675">
            <a:extLst>
              <a:ext uri="{FF2B5EF4-FFF2-40B4-BE49-F238E27FC236}">
                <a16:creationId xmlns:a16="http://schemas.microsoft.com/office/drawing/2014/main" id="{3B5F4454-8CAC-4C58-800C-048FF28944F0}"/>
              </a:ext>
            </a:extLst>
          </p:cNvPr>
          <p:cNvSpPr/>
          <p:nvPr/>
        </p:nvSpPr>
        <p:spPr>
          <a:xfrm>
            <a:off x="-494276" y="4500562"/>
            <a:ext cx="392972" cy="39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4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그룹 673">
            <a:extLst>
              <a:ext uri="{FF2B5EF4-FFF2-40B4-BE49-F238E27FC236}">
                <a16:creationId xmlns:a16="http://schemas.microsoft.com/office/drawing/2014/main" id="{B75BFA75-8377-4095-8913-3FD63B559637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75538" cy="67220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51031A-2145-4601-99BC-0F8CD4C8963B}"/>
                </a:ext>
              </a:extLst>
            </p:cNvPr>
            <p:cNvSpPr/>
            <p:nvPr/>
          </p:nvSpPr>
          <p:spPr>
            <a:xfrm>
              <a:off x="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7813F2-6CF4-49AA-B4E0-7A469880FE0D}"/>
                </a:ext>
              </a:extLst>
            </p:cNvPr>
            <p:cNvSpPr/>
            <p:nvPr/>
          </p:nvSpPr>
          <p:spPr>
            <a:xfrm>
              <a:off x="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8C6F6B-726F-45B3-9D97-0978856ED40D}"/>
                </a:ext>
              </a:extLst>
            </p:cNvPr>
            <p:cNvSpPr/>
            <p:nvPr/>
          </p:nvSpPr>
          <p:spPr>
            <a:xfrm>
              <a:off x="42013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6B0841-DD00-48BE-910D-DD1C244341DA}"/>
                </a:ext>
              </a:extLst>
            </p:cNvPr>
            <p:cNvSpPr/>
            <p:nvPr/>
          </p:nvSpPr>
          <p:spPr>
            <a:xfrm>
              <a:off x="42013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E5517D-A6CF-450D-82CD-6F4CFE40C15E}"/>
                </a:ext>
              </a:extLst>
            </p:cNvPr>
            <p:cNvSpPr/>
            <p:nvPr/>
          </p:nvSpPr>
          <p:spPr>
            <a:xfrm>
              <a:off x="84026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62B265-9DD6-4C21-BA11-C4764D0B1C06}"/>
                </a:ext>
              </a:extLst>
            </p:cNvPr>
            <p:cNvSpPr/>
            <p:nvPr/>
          </p:nvSpPr>
          <p:spPr>
            <a:xfrm>
              <a:off x="84026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B46495-1F7D-4546-8175-AC73F877CE93}"/>
                </a:ext>
              </a:extLst>
            </p:cNvPr>
            <p:cNvSpPr/>
            <p:nvPr/>
          </p:nvSpPr>
          <p:spPr>
            <a:xfrm>
              <a:off x="126039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9E5A386-FC6B-4418-984F-648F8851F79F}"/>
                </a:ext>
              </a:extLst>
            </p:cNvPr>
            <p:cNvSpPr/>
            <p:nvPr/>
          </p:nvSpPr>
          <p:spPr>
            <a:xfrm>
              <a:off x="126039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F0846D-8585-4FAE-AEB6-25AF23EDE9B7}"/>
                </a:ext>
              </a:extLst>
            </p:cNvPr>
            <p:cNvSpPr/>
            <p:nvPr/>
          </p:nvSpPr>
          <p:spPr>
            <a:xfrm>
              <a:off x="168052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5BF365-423C-4461-85A3-50FAA6C519BB}"/>
                </a:ext>
              </a:extLst>
            </p:cNvPr>
            <p:cNvSpPr/>
            <p:nvPr/>
          </p:nvSpPr>
          <p:spPr>
            <a:xfrm>
              <a:off x="168052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2E8ED23-3BB6-48DB-A911-7F6E8100A932}"/>
                </a:ext>
              </a:extLst>
            </p:cNvPr>
            <p:cNvSpPr/>
            <p:nvPr/>
          </p:nvSpPr>
          <p:spPr>
            <a:xfrm>
              <a:off x="210065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06C365C-A28D-49B3-BAB0-82A42ACBE0D5}"/>
                </a:ext>
              </a:extLst>
            </p:cNvPr>
            <p:cNvSpPr/>
            <p:nvPr/>
          </p:nvSpPr>
          <p:spPr>
            <a:xfrm>
              <a:off x="210065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422EB3-8D54-4F3D-99E7-CB8DCA551330}"/>
                </a:ext>
              </a:extLst>
            </p:cNvPr>
            <p:cNvSpPr/>
            <p:nvPr/>
          </p:nvSpPr>
          <p:spPr>
            <a:xfrm>
              <a:off x="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0E0A30-324B-4643-8367-8D741F170A6B}"/>
                </a:ext>
              </a:extLst>
            </p:cNvPr>
            <p:cNvSpPr/>
            <p:nvPr/>
          </p:nvSpPr>
          <p:spPr>
            <a:xfrm>
              <a:off x="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58B37C0-47A3-4B42-B074-C00C899B028B}"/>
                </a:ext>
              </a:extLst>
            </p:cNvPr>
            <p:cNvSpPr/>
            <p:nvPr/>
          </p:nvSpPr>
          <p:spPr>
            <a:xfrm>
              <a:off x="42013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11EA98-3ABC-43EF-BDC9-7C8633D01E83}"/>
                </a:ext>
              </a:extLst>
            </p:cNvPr>
            <p:cNvSpPr/>
            <p:nvPr/>
          </p:nvSpPr>
          <p:spPr>
            <a:xfrm>
              <a:off x="42013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AE83AF8-5385-45F8-94FB-37C7EB5DCB46}"/>
                </a:ext>
              </a:extLst>
            </p:cNvPr>
            <p:cNvSpPr/>
            <p:nvPr/>
          </p:nvSpPr>
          <p:spPr>
            <a:xfrm>
              <a:off x="84026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DDA1A9-971E-4CF5-9C06-887497383F0D}"/>
                </a:ext>
              </a:extLst>
            </p:cNvPr>
            <p:cNvSpPr/>
            <p:nvPr/>
          </p:nvSpPr>
          <p:spPr>
            <a:xfrm>
              <a:off x="84026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B05358F-3DAD-49AD-B4C6-91A8B87582A2}"/>
                </a:ext>
              </a:extLst>
            </p:cNvPr>
            <p:cNvSpPr/>
            <p:nvPr/>
          </p:nvSpPr>
          <p:spPr>
            <a:xfrm>
              <a:off x="126039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54073D-4106-4459-99BC-0EC8E545C636}"/>
                </a:ext>
              </a:extLst>
            </p:cNvPr>
            <p:cNvSpPr/>
            <p:nvPr/>
          </p:nvSpPr>
          <p:spPr>
            <a:xfrm>
              <a:off x="126039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5C8323F-2547-447D-9A77-A1026FCEE5EA}"/>
                </a:ext>
              </a:extLst>
            </p:cNvPr>
            <p:cNvSpPr/>
            <p:nvPr/>
          </p:nvSpPr>
          <p:spPr>
            <a:xfrm>
              <a:off x="168052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0CA9311-285A-4614-83D2-9E87985FAC77}"/>
                </a:ext>
              </a:extLst>
            </p:cNvPr>
            <p:cNvSpPr/>
            <p:nvPr/>
          </p:nvSpPr>
          <p:spPr>
            <a:xfrm>
              <a:off x="168052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F4CD91F-FF19-4E48-9BFE-026BA82C16CC}"/>
                </a:ext>
              </a:extLst>
            </p:cNvPr>
            <p:cNvSpPr/>
            <p:nvPr/>
          </p:nvSpPr>
          <p:spPr>
            <a:xfrm>
              <a:off x="210065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492D521-31EC-49F3-9EC1-0B3DEDC04E02}"/>
                </a:ext>
              </a:extLst>
            </p:cNvPr>
            <p:cNvSpPr/>
            <p:nvPr/>
          </p:nvSpPr>
          <p:spPr>
            <a:xfrm>
              <a:off x="210065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3D7EA6E-B2A5-43C5-B94D-B6CD8527F7CF}"/>
                </a:ext>
              </a:extLst>
            </p:cNvPr>
            <p:cNvSpPr/>
            <p:nvPr/>
          </p:nvSpPr>
          <p:spPr>
            <a:xfrm>
              <a:off x="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E1E8A92-CF3A-4AF3-9DDB-791D61AC4F05}"/>
                </a:ext>
              </a:extLst>
            </p:cNvPr>
            <p:cNvSpPr/>
            <p:nvPr/>
          </p:nvSpPr>
          <p:spPr>
            <a:xfrm>
              <a:off x="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A5CAAE7-1A95-4E53-ADCE-BA86BFDDE00F}"/>
                </a:ext>
              </a:extLst>
            </p:cNvPr>
            <p:cNvSpPr/>
            <p:nvPr/>
          </p:nvSpPr>
          <p:spPr>
            <a:xfrm>
              <a:off x="42013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B76896E-4705-4418-A942-C6E8AF8B7B4B}"/>
                </a:ext>
              </a:extLst>
            </p:cNvPr>
            <p:cNvSpPr/>
            <p:nvPr/>
          </p:nvSpPr>
          <p:spPr>
            <a:xfrm>
              <a:off x="42013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0A8A8CB-D181-49B9-B77C-12F5AAE67F9D}"/>
                </a:ext>
              </a:extLst>
            </p:cNvPr>
            <p:cNvSpPr/>
            <p:nvPr/>
          </p:nvSpPr>
          <p:spPr>
            <a:xfrm>
              <a:off x="84026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D11F96-C337-4178-8632-EAFEE11952B2}"/>
                </a:ext>
              </a:extLst>
            </p:cNvPr>
            <p:cNvSpPr/>
            <p:nvPr/>
          </p:nvSpPr>
          <p:spPr>
            <a:xfrm>
              <a:off x="84026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3BF38CC-E485-4CFE-91CF-43995C25968D}"/>
                </a:ext>
              </a:extLst>
            </p:cNvPr>
            <p:cNvSpPr/>
            <p:nvPr/>
          </p:nvSpPr>
          <p:spPr>
            <a:xfrm>
              <a:off x="126039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988284E-39F9-42C3-935E-B9DDC8B88340}"/>
                </a:ext>
              </a:extLst>
            </p:cNvPr>
            <p:cNvSpPr/>
            <p:nvPr/>
          </p:nvSpPr>
          <p:spPr>
            <a:xfrm>
              <a:off x="126039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2E4725-7E40-493B-883A-780F8F340E3C}"/>
                </a:ext>
              </a:extLst>
            </p:cNvPr>
            <p:cNvSpPr/>
            <p:nvPr/>
          </p:nvSpPr>
          <p:spPr>
            <a:xfrm>
              <a:off x="168052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3CA7288-898F-47BB-92BB-BA01A47BA393}"/>
                </a:ext>
              </a:extLst>
            </p:cNvPr>
            <p:cNvSpPr/>
            <p:nvPr/>
          </p:nvSpPr>
          <p:spPr>
            <a:xfrm>
              <a:off x="168052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957D382-ED17-4A36-8736-5346077159CB}"/>
                </a:ext>
              </a:extLst>
            </p:cNvPr>
            <p:cNvSpPr/>
            <p:nvPr/>
          </p:nvSpPr>
          <p:spPr>
            <a:xfrm>
              <a:off x="210065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F599F2F-977B-448C-A631-2F2A8F75AEF5}"/>
                </a:ext>
              </a:extLst>
            </p:cNvPr>
            <p:cNvSpPr/>
            <p:nvPr/>
          </p:nvSpPr>
          <p:spPr>
            <a:xfrm>
              <a:off x="210065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4C016B5-D474-4757-9ECF-2CC1AD04BE45}"/>
                </a:ext>
              </a:extLst>
            </p:cNvPr>
            <p:cNvSpPr/>
            <p:nvPr/>
          </p:nvSpPr>
          <p:spPr>
            <a:xfrm>
              <a:off x="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4CC1CF-4D2B-4AA5-AEF8-1233AB5229EA}"/>
                </a:ext>
              </a:extLst>
            </p:cNvPr>
            <p:cNvSpPr/>
            <p:nvPr/>
          </p:nvSpPr>
          <p:spPr>
            <a:xfrm>
              <a:off x="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8DFD40-C872-4048-B3DD-FA5EDA17464A}"/>
                </a:ext>
              </a:extLst>
            </p:cNvPr>
            <p:cNvSpPr/>
            <p:nvPr/>
          </p:nvSpPr>
          <p:spPr>
            <a:xfrm>
              <a:off x="42013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5B3B286-8253-4622-884E-368AAB784818}"/>
                </a:ext>
              </a:extLst>
            </p:cNvPr>
            <p:cNvSpPr/>
            <p:nvPr/>
          </p:nvSpPr>
          <p:spPr>
            <a:xfrm>
              <a:off x="42013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835A136-7C29-4DD7-9F89-6FA3BFA2FEA5}"/>
                </a:ext>
              </a:extLst>
            </p:cNvPr>
            <p:cNvSpPr/>
            <p:nvPr/>
          </p:nvSpPr>
          <p:spPr>
            <a:xfrm>
              <a:off x="84026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69A64B1-D40C-4EF4-9D61-E3A5B838D729}"/>
                </a:ext>
              </a:extLst>
            </p:cNvPr>
            <p:cNvSpPr/>
            <p:nvPr/>
          </p:nvSpPr>
          <p:spPr>
            <a:xfrm>
              <a:off x="84026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F6DC3DE-7412-410A-8AF7-AFA0B4DDDC1A}"/>
                </a:ext>
              </a:extLst>
            </p:cNvPr>
            <p:cNvSpPr/>
            <p:nvPr/>
          </p:nvSpPr>
          <p:spPr>
            <a:xfrm>
              <a:off x="126039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0A9BBC9-CF3A-45B5-A273-C91EC9B25AAC}"/>
                </a:ext>
              </a:extLst>
            </p:cNvPr>
            <p:cNvSpPr/>
            <p:nvPr/>
          </p:nvSpPr>
          <p:spPr>
            <a:xfrm>
              <a:off x="126039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7BB0F28-CE16-4E34-992B-F704B335B1E3}"/>
                </a:ext>
              </a:extLst>
            </p:cNvPr>
            <p:cNvSpPr/>
            <p:nvPr/>
          </p:nvSpPr>
          <p:spPr>
            <a:xfrm>
              <a:off x="168052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1D0E93F-875D-4F06-920D-15C4003A8735}"/>
                </a:ext>
              </a:extLst>
            </p:cNvPr>
            <p:cNvSpPr/>
            <p:nvPr/>
          </p:nvSpPr>
          <p:spPr>
            <a:xfrm>
              <a:off x="168052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1E81F9F-4D3C-410F-AF98-F480E80E541A}"/>
                </a:ext>
              </a:extLst>
            </p:cNvPr>
            <p:cNvSpPr/>
            <p:nvPr/>
          </p:nvSpPr>
          <p:spPr>
            <a:xfrm>
              <a:off x="210065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5E581FB-1E7A-49E9-91C6-3F39503AD2AF}"/>
                </a:ext>
              </a:extLst>
            </p:cNvPr>
            <p:cNvSpPr/>
            <p:nvPr/>
          </p:nvSpPr>
          <p:spPr>
            <a:xfrm>
              <a:off x="210065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AEDFA4-A88F-4AEF-AEDC-39DA4E4FA871}"/>
                </a:ext>
              </a:extLst>
            </p:cNvPr>
            <p:cNvSpPr/>
            <p:nvPr/>
          </p:nvSpPr>
          <p:spPr>
            <a:xfrm>
              <a:off x="252078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DC3C02B-69EC-42DB-8E53-35C7ECFE0B00}"/>
                </a:ext>
              </a:extLst>
            </p:cNvPr>
            <p:cNvSpPr/>
            <p:nvPr/>
          </p:nvSpPr>
          <p:spPr>
            <a:xfrm>
              <a:off x="252078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6E832DD-5480-4407-8EBB-D659D00D896B}"/>
                </a:ext>
              </a:extLst>
            </p:cNvPr>
            <p:cNvSpPr/>
            <p:nvPr/>
          </p:nvSpPr>
          <p:spPr>
            <a:xfrm>
              <a:off x="294091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EFD54A6-65A0-4CD0-990A-4106C6766C7D}"/>
                </a:ext>
              </a:extLst>
            </p:cNvPr>
            <p:cNvSpPr/>
            <p:nvPr/>
          </p:nvSpPr>
          <p:spPr>
            <a:xfrm>
              <a:off x="294091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5C48185-C3F7-4C24-8D55-BED0CFB57985}"/>
                </a:ext>
              </a:extLst>
            </p:cNvPr>
            <p:cNvSpPr/>
            <p:nvPr/>
          </p:nvSpPr>
          <p:spPr>
            <a:xfrm>
              <a:off x="336104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F3A0D14-04C2-4168-88BB-6AB7184BDEB7}"/>
                </a:ext>
              </a:extLst>
            </p:cNvPr>
            <p:cNvSpPr/>
            <p:nvPr/>
          </p:nvSpPr>
          <p:spPr>
            <a:xfrm>
              <a:off x="336104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ED79A19-955B-4332-ABCD-48F6C446ACF0}"/>
                </a:ext>
              </a:extLst>
            </p:cNvPr>
            <p:cNvSpPr/>
            <p:nvPr/>
          </p:nvSpPr>
          <p:spPr>
            <a:xfrm>
              <a:off x="378117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0887DF8-0681-410B-845F-7D77B497EAC8}"/>
                </a:ext>
              </a:extLst>
            </p:cNvPr>
            <p:cNvSpPr/>
            <p:nvPr/>
          </p:nvSpPr>
          <p:spPr>
            <a:xfrm>
              <a:off x="378117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8FFECB-53D1-4D53-A48D-86F61E353B64}"/>
                </a:ext>
              </a:extLst>
            </p:cNvPr>
            <p:cNvSpPr/>
            <p:nvPr/>
          </p:nvSpPr>
          <p:spPr>
            <a:xfrm>
              <a:off x="420130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5209A7-F128-4C37-BF31-8C469987FA31}"/>
                </a:ext>
              </a:extLst>
            </p:cNvPr>
            <p:cNvSpPr/>
            <p:nvPr/>
          </p:nvSpPr>
          <p:spPr>
            <a:xfrm>
              <a:off x="420130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E146E11-5CBE-4E82-AA62-1EC302461DA0}"/>
                </a:ext>
              </a:extLst>
            </p:cNvPr>
            <p:cNvSpPr/>
            <p:nvPr/>
          </p:nvSpPr>
          <p:spPr>
            <a:xfrm>
              <a:off x="462143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3E44BB2-559D-4732-988F-7519AAF10621}"/>
                </a:ext>
              </a:extLst>
            </p:cNvPr>
            <p:cNvSpPr/>
            <p:nvPr/>
          </p:nvSpPr>
          <p:spPr>
            <a:xfrm>
              <a:off x="462143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7D328C2-4E39-4B91-B2D0-2E9E41310EDF}"/>
                </a:ext>
              </a:extLst>
            </p:cNvPr>
            <p:cNvSpPr/>
            <p:nvPr/>
          </p:nvSpPr>
          <p:spPr>
            <a:xfrm>
              <a:off x="252078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5FFA07F-7026-4995-BFB0-AAB259DE889D}"/>
                </a:ext>
              </a:extLst>
            </p:cNvPr>
            <p:cNvSpPr/>
            <p:nvPr/>
          </p:nvSpPr>
          <p:spPr>
            <a:xfrm>
              <a:off x="252078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620DE03-1BBB-48E4-9614-A742CFA0D843}"/>
                </a:ext>
              </a:extLst>
            </p:cNvPr>
            <p:cNvSpPr/>
            <p:nvPr/>
          </p:nvSpPr>
          <p:spPr>
            <a:xfrm>
              <a:off x="294091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718B5C-292D-4621-933D-9357714D070A}"/>
                </a:ext>
              </a:extLst>
            </p:cNvPr>
            <p:cNvSpPr/>
            <p:nvPr/>
          </p:nvSpPr>
          <p:spPr>
            <a:xfrm>
              <a:off x="294091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166577D-9B55-40DD-9029-304207B90398}"/>
                </a:ext>
              </a:extLst>
            </p:cNvPr>
            <p:cNvSpPr/>
            <p:nvPr/>
          </p:nvSpPr>
          <p:spPr>
            <a:xfrm>
              <a:off x="336104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F708837-4835-437B-8F06-9254962937E2}"/>
                </a:ext>
              </a:extLst>
            </p:cNvPr>
            <p:cNvSpPr/>
            <p:nvPr/>
          </p:nvSpPr>
          <p:spPr>
            <a:xfrm>
              <a:off x="336104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4CBAFFE-59E7-4419-B287-31E63A892651}"/>
                </a:ext>
              </a:extLst>
            </p:cNvPr>
            <p:cNvSpPr/>
            <p:nvPr/>
          </p:nvSpPr>
          <p:spPr>
            <a:xfrm>
              <a:off x="378117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6EDE750-F15C-4FDC-BDC8-624F715479EB}"/>
                </a:ext>
              </a:extLst>
            </p:cNvPr>
            <p:cNvSpPr/>
            <p:nvPr/>
          </p:nvSpPr>
          <p:spPr>
            <a:xfrm>
              <a:off x="378117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2598A6F-B609-47F0-B47A-2D3E1646917E}"/>
                </a:ext>
              </a:extLst>
            </p:cNvPr>
            <p:cNvSpPr/>
            <p:nvPr/>
          </p:nvSpPr>
          <p:spPr>
            <a:xfrm>
              <a:off x="420130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808BB6C-D075-44C1-ABF4-B271BDC2E26A}"/>
                </a:ext>
              </a:extLst>
            </p:cNvPr>
            <p:cNvSpPr/>
            <p:nvPr/>
          </p:nvSpPr>
          <p:spPr>
            <a:xfrm>
              <a:off x="420130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8A7C853-8116-4ED4-BDEC-9059C983849B}"/>
                </a:ext>
              </a:extLst>
            </p:cNvPr>
            <p:cNvSpPr/>
            <p:nvPr/>
          </p:nvSpPr>
          <p:spPr>
            <a:xfrm>
              <a:off x="462143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36052DA-3B84-46C4-8BD5-C8895670AB63}"/>
                </a:ext>
              </a:extLst>
            </p:cNvPr>
            <p:cNvSpPr/>
            <p:nvPr/>
          </p:nvSpPr>
          <p:spPr>
            <a:xfrm>
              <a:off x="462143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E92D719-1964-41BD-871D-89DFA6F0A016}"/>
                </a:ext>
              </a:extLst>
            </p:cNvPr>
            <p:cNvSpPr/>
            <p:nvPr/>
          </p:nvSpPr>
          <p:spPr>
            <a:xfrm>
              <a:off x="252078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FADFFDE-C32A-44C3-8CDA-0F52E8893CC1}"/>
                </a:ext>
              </a:extLst>
            </p:cNvPr>
            <p:cNvSpPr/>
            <p:nvPr/>
          </p:nvSpPr>
          <p:spPr>
            <a:xfrm>
              <a:off x="252078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CFB801E-4A60-4DBF-9A10-075DBC08201E}"/>
                </a:ext>
              </a:extLst>
            </p:cNvPr>
            <p:cNvSpPr/>
            <p:nvPr/>
          </p:nvSpPr>
          <p:spPr>
            <a:xfrm>
              <a:off x="294091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FD281D7-2C95-47B1-9685-142FCCC98B98}"/>
                </a:ext>
              </a:extLst>
            </p:cNvPr>
            <p:cNvSpPr/>
            <p:nvPr/>
          </p:nvSpPr>
          <p:spPr>
            <a:xfrm>
              <a:off x="294091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FC6FA5C-0F8C-4072-85B9-8E2611F89330}"/>
                </a:ext>
              </a:extLst>
            </p:cNvPr>
            <p:cNvSpPr/>
            <p:nvPr/>
          </p:nvSpPr>
          <p:spPr>
            <a:xfrm>
              <a:off x="336104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4A46CE2-0EEA-4C7B-BF4A-7DC64E7F8857}"/>
                </a:ext>
              </a:extLst>
            </p:cNvPr>
            <p:cNvSpPr/>
            <p:nvPr/>
          </p:nvSpPr>
          <p:spPr>
            <a:xfrm>
              <a:off x="336104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5FCD812-556B-4266-B0EC-463FFBE7E504}"/>
                </a:ext>
              </a:extLst>
            </p:cNvPr>
            <p:cNvSpPr/>
            <p:nvPr/>
          </p:nvSpPr>
          <p:spPr>
            <a:xfrm>
              <a:off x="378117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F9C9203-E448-4E96-A92D-6E42C0BFB527}"/>
                </a:ext>
              </a:extLst>
            </p:cNvPr>
            <p:cNvSpPr/>
            <p:nvPr/>
          </p:nvSpPr>
          <p:spPr>
            <a:xfrm>
              <a:off x="378117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8C2124F-61A2-417B-B416-12421A318B30}"/>
                </a:ext>
              </a:extLst>
            </p:cNvPr>
            <p:cNvSpPr/>
            <p:nvPr/>
          </p:nvSpPr>
          <p:spPr>
            <a:xfrm>
              <a:off x="420130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67CD204-6BEE-4A01-893D-A4B607971890}"/>
                </a:ext>
              </a:extLst>
            </p:cNvPr>
            <p:cNvSpPr/>
            <p:nvPr/>
          </p:nvSpPr>
          <p:spPr>
            <a:xfrm>
              <a:off x="420130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703C171-93BE-4023-84A3-E57FA3455A4B}"/>
                </a:ext>
              </a:extLst>
            </p:cNvPr>
            <p:cNvSpPr/>
            <p:nvPr/>
          </p:nvSpPr>
          <p:spPr>
            <a:xfrm>
              <a:off x="462143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011170E-4289-4F5F-BF90-A55FB693A45B}"/>
                </a:ext>
              </a:extLst>
            </p:cNvPr>
            <p:cNvSpPr/>
            <p:nvPr/>
          </p:nvSpPr>
          <p:spPr>
            <a:xfrm>
              <a:off x="462143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AD54823-25D1-4E56-BE5F-A1D2B15A0BA6}"/>
                </a:ext>
              </a:extLst>
            </p:cNvPr>
            <p:cNvSpPr/>
            <p:nvPr/>
          </p:nvSpPr>
          <p:spPr>
            <a:xfrm>
              <a:off x="252078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1110A70-F36D-44F1-9D92-1425344C57AC}"/>
                </a:ext>
              </a:extLst>
            </p:cNvPr>
            <p:cNvSpPr/>
            <p:nvPr/>
          </p:nvSpPr>
          <p:spPr>
            <a:xfrm>
              <a:off x="252078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720C01B-6254-40FB-ADE4-DBD91EA44B04}"/>
                </a:ext>
              </a:extLst>
            </p:cNvPr>
            <p:cNvSpPr/>
            <p:nvPr/>
          </p:nvSpPr>
          <p:spPr>
            <a:xfrm>
              <a:off x="294091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6519F30-D465-49B5-A2CC-ACB4255DB736}"/>
                </a:ext>
              </a:extLst>
            </p:cNvPr>
            <p:cNvSpPr/>
            <p:nvPr/>
          </p:nvSpPr>
          <p:spPr>
            <a:xfrm>
              <a:off x="294091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15B16C5-741A-4665-95C2-AB965133A9C7}"/>
                </a:ext>
              </a:extLst>
            </p:cNvPr>
            <p:cNvSpPr/>
            <p:nvPr/>
          </p:nvSpPr>
          <p:spPr>
            <a:xfrm>
              <a:off x="336104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3F4844F-BD0E-4FC8-B43F-14E92C90F2B3}"/>
                </a:ext>
              </a:extLst>
            </p:cNvPr>
            <p:cNvSpPr/>
            <p:nvPr/>
          </p:nvSpPr>
          <p:spPr>
            <a:xfrm>
              <a:off x="336104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3EA3D80-4A05-4FFF-8D0D-C5D476030A3E}"/>
                </a:ext>
              </a:extLst>
            </p:cNvPr>
            <p:cNvSpPr/>
            <p:nvPr/>
          </p:nvSpPr>
          <p:spPr>
            <a:xfrm>
              <a:off x="378117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C9CC503-BE77-46AD-98D0-29FA2D9DEE2A}"/>
                </a:ext>
              </a:extLst>
            </p:cNvPr>
            <p:cNvSpPr/>
            <p:nvPr/>
          </p:nvSpPr>
          <p:spPr>
            <a:xfrm>
              <a:off x="378117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8D22391-F64D-4F22-801E-115E599A9922}"/>
                </a:ext>
              </a:extLst>
            </p:cNvPr>
            <p:cNvSpPr/>
            <p:nvPr/>
          </p:nvSpPr>
          <p:spPr>
            <a:xfrm>
              <a:off x="420130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9BF7EC7-F067-466A-B767-408326CB3811}"/>
                </a:ext>
              </a:extLst>
            </p:cNvPr>
            <p:cNvSpPr/>
            <p:nvPr/>
          </p:nvSpPr>
          <p:spPr>
            <a:xfrm>
              <a:off x="420130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9604394-8892-4BCD-953F-F8376445A7A6}"/>
                </a:ext>
              </a:extLst>
            </p:cNvPr>
            <p:cNvSpPr/>
            <p:nvPr/>
          </p:nvSpPr>
          <p:spPr>
            <a:xfrm>
              <a:off x="462143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9EB3E36-C863-4CA4-A939-6DD75F5819B2}"/>
                </a:ext>
              </a:extLst>
            </p:cNvPr>
            <p:cNvSpPr/>
            <p:nvPr/>
          </p:nvSpPr>
          <p:spPr>
            <a:xfrm>
              <a:off x="462143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5CF01AC-2625-4701-88EB-B605ED918A78}"/>
                </a:ext>
              </a:extLst>
            </p:cNvPr>
            <p:cNvSpPr/>
            <p:nvPr/>
          </p:nvSpPr>
          <p:spPr>
            <a:xfrm>
              <a:off x="504156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83F56F9-5037-40E2-B252-2CA7206B76F7}"/>
                </a:ext>
              </a:extLst>
            </p:cNvPr>
            <p:cNvSpPr/>
            <p:nvPr/>
          </p:nvSpPr>
          <p:spPr>
            <a:xfrm>
              <a:off x="504156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23EA4C-5DAB-423C-952A-509DBE9F25B7}"/>
                </a:ext>
              </a:extLst>
            </p:cNvPr>
            <p:cNvSpPr/>
            <p:nvPr/>
          </p:nvSpPr>
          <p:spPr>
            <a:xfrm>
              <a:off x="546169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5DC05FB-8BA6-483E-BEA3-58A58F706DB4}"/>
                </a:ext>
              </a:extLst>
            </p:cNvPr>
            <p:cNvSpPr/>
            <p:nvPr/>
          </p:nvSpPr>
          <p:spPr>
            <a:xfrm>
              <a:off x="546169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C4E4114B-9CCB-435A-84E6-1C7CCFA726C6}"/>
                </a:ext>
              </a:extLst>
            </p:cNvPr>
            <p:cNvSpPr/>
            <p:nvPr/>
          </p:nvSpPr>
          <p:spPr>
            <a:xfrm>
              <a:off x="588182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D6A3B17-3287-431D-9FF0-28AD7B85645C}"/>
                </a:ext>
              </a:extLst>
            </p:cNvPr>
            <p:cNvSpPr/>
            <p:nvPr/>
          </p:nvSpPr>
          <p:spPr>
            <a:xfrm>
              <a:off x="588182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DE2FBEB-FFCD-4C02-8125-D1B422917AB7}"/>
                </a:ext>
              </a:extLst>
            </p:cNvPr>
            <p:cNvSpPr/>
            <p:nvPr/>
          </p:nvSpPr>
          <p:spPr>
            <a:xfrm>
              <a:off x="630195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715F085-4C3C-4489-A068-661429559724}"/>
                </a:ext>
              </a:extLst>
            </p:cNvPr>
            <p:cNvSpPr/>
            <p:nvPr/>
          </p:nvSpPr>
          <p:spPr>
            <a:xfrm>
              <a:off x="630195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E6987DA-AC3F-46D8-AB7E-E023D371BE11}"/>
                </a:ext>
              </a:extLst>
            </p:cNvPr>
            <p:cNvSpPr/>
            <p:nvPr/>
          </p:nvSpPr>
          <p:spPr>
            <a:xfrm>
              <a:off x="672208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006DF5C-5B71-417F-B6C7-F411ED2A99FA}"/>
                </a:ext>
              </a:extLst>
            </p:cNvPr>
            <p:cNvSpPr/>
            <p:nvPr/>
          </p:nvSpPr>
          <p:spPr>
            <a:xfrm>
              <a:off x="672208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7E363E7-5A21-4722-8D24-F4A2FC4B3AA6}"/>
                </a:ext>
              </a:extLst>
            </p:cNvPr>
            <p:cNvSpPr/>
            <p:nvPr/>
          </p:nvSpPr>
          <p:spPr>
            <a:xfrm>
              <a:off x="714221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9D08D14-2DFC-4A73-B993-383C3BC11095}"/>
                </a:ext>
              </a:extLst>
            </p:cNvPr>
            <p:cNvSpPr/>
            <p:nvPr/>
          </p:nvSpPr>
          <p:spPr>
            <a:xfrm>
              <a:off x="714221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BD02EA2-134D-42F9-9EDA-D61D0C6CC709}"/>
                </a:ext>
              </a:extLst>
            </p:cNvPr>
            <p:cNvSpPr/>
            <p:nvPr/>
          </p:nvSpPr>
          <p:spPr>
            <a:xfrm>
              <a:off x="504156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8745C02-DC71-415F-8223-E6900979986B}"/>
                </a:ext>
              </a:extLst>
            </p:cNvPr>
            <p:cNvSpPr/>
            <p:nvPr/>
          </p:nvSpPr>
          <p:spPr>
            <a:xfrm>
              <a:off x="504156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163B639-10A8-4A16-80A7-FF700A5035A5}"/>
                </a:ext>
              </a:extLst>
            </p:cNvPr>
            <p:cNvSpPr/>
            <p:nvPr/>
          </p:nvSpPr>
          <p:spPr>
            <a:xfrm>
              <a:off x="546169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20492F6-219E-4462-99BC-FD5D900603B1}"/>
                </a:ext>
              </a:extLst>
            </p:cNvPr>
            <p:cNvSpPr/>
            <p:nvPr/>
          </p:nvSpPr>
          <p:spPr>
            <a:xfrm>
              <a:off x="546169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E90524B-C4BD-4923-8B67-90582426355E}"/>
                </a:ext>
              </a:extLst>
            </p:cNvPr>
            <p:cNvSpPr/>
            <p:nvPr/>
          </p:nvSpPr>
          <p:spPr>
            <a:xfrm>
              <a:off x="588182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EEF7711-FA0C-4C58-95E7-5B725373B692}"/>
                </a:ext>
              </a:extLst>
            </p:cNvPr>
            <p:cNvSpPr/>
            <p:nvPr/>
          </p:nvSpPr>
          <p:spPr>
            <a:xfrm>
              <a:off x="588182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DC7B711-3B73-4281-85EE-74FEEEBFC7C4}"/>
                </a:ext>
              </a:extLst>
            </p:cNvPr>
            <p:cNvSpPr/>
            <p:nvPr/>
          </p:nvSpPr>
          <p:spPr>
            <a:xfrm>
              <a:off x="630195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F37C863-E399-4105-BE6B-5A98853F7441}"/>
                </a:ext>
              </a:extLst>
            </p:cNvPr>
            <p:cNvSpPr/>
            <p:nvPr/>
          </p:nvSpPr>
          <p:spPr>
            <a:xfrm>
              <a:off x="630195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CD9B913-7131-4DD6-A0FE-2725A2A1A46E}"/>
                </a:ext>
              </a:extLst>
            </p:cNvPr>
            <p:cNvSpPr/>
            <p:nvPr/>
          </p:nvSpPr>
          <p:spPr>
            <a:xfrm>
              <a:off x="672208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506928-33F6-46CF-93EB-ADE8853D205C}"/>
                </a:ext>
              </a:extLst>
            </p:cNvPr>
            <p:cNvSpPr/>
            <p:nvPr/>
          </p:nvSpPr>
          <p:spPr>
            <a:xfrm>
              <a:off x="672208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60AE99A-25AC-42C3-8EF6-6C9F834E756F}"/>
                </a:ext>
              </a:extLst>
            </p:cNvPr>
            <p:cNvSpPr/>
            <p:nvPr/>
          </p:nvSpPr>
          <p:spPr>
            <a:xfrm>
              <a:off x="714221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5077598-69ED-4B2D-8397-DD3E9B83BB15}"/>
                </a:ext>
              </a:extLst>
            </p:cNvPr>
            <p:cNvSpPr/>
            <p:nvPr/>
          </p:nvSpPr>
          <p:spPr>
            <a:xfrm>
              <a:off x="714221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A9F0A3AF-39C5-410A-8B89-4D2710B17A01}"/>
                </a:ext>
              </a:extLst>
            </p:cNvPr>
            <p:cNvSpPr/>
            <p:nvPr/>
          </p:nvSpPr>
          <p:spPr>
            <a:xfrm>
              <a:off x="504156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8E1D46F-8CD7-4D02-AE43-94595E314B38}"/>
                </a:ext>
              </a:extLst>
            </p:cNvPr>
            <p:cNvSpPr/>
            <p:nvPr/>
          </p:nvSpPr>
          <p:spPr>
            <a:xfrm>
              <a:off x="504156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3BADF8E-1560-4B8B-AE40-16E967424016}"/>
                </a:ext>
              </a:extLst>
            </p:cNvPr>
            <p:cNvSpPr/>
            <p:nvPr/>
          </p:nvSpPr>
          <p:spPr>
            <a:xfrm>
              <a:off x="546169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D0C6F26-6A16-43AF-B61A-E60C0E95CE2C}"/>
                </a:ext>
              </a:extLst>
            </p:cNvPr>
            <p:cNvSpPr/>
            <p:nvPr/>
          </p:nvSpPr>
          <p:spPr>
            <a:xfrm>
              <a:off x="546169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3F6B7F8-060E-42CD-8725-61A6D2C63713}"/>
                </a:ext>
              </a:extLst>
            </p:cNvPr>
            <p:cNvSpPr/>
            <p:nvPr/>
          </p:nvSpPr>
          <p:spPr>
            <a:xfrm>
              <a:off x="588182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3A2D921D-860F-473C-87DE-6764AEA796FA}"/>
                </a:ext>
              </a:extLst>
            </p:cNvPr>
            <p:cNvSpPr/>
            <p:nvPr/>
          </p:nvSpPr>
          <p:spPr>
            <a:xfrm>
              <a:off x="588182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FEA1F4C-9EB8-46C8-95E1-0020E4A733DD}"/>
                </a:ext>
              </a:extLst>
            </p:cNvPr>
            <p:cNvSpPr/>
            <p:nvPr/>
          </p:nvSpPr>
          <p:spPr>
            <a:xfrm>
              <a:off x="630195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270F2C67-A4D6-496A-BEB5-114B4754C685}"/>
                </a:ext>
              </a:extLst>
            </p:cNvPr>
            <p:cNvSpPr/>
            <p:nvPr/>
          </p:nvSpPr>
          <p:spPr>
            <a:xfrm>
              <a:off x="630195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E9C411D-CBC0-4F04-9045-7DECF6A292B9}"/>
                </a:ext>
              </a:extLst>
            </p:cNvPr>
            <p:cNvSpPr/>
            <p:nvPr/>
          </p:nvSpPr>
          <p:spPr>
            <a:xfrm>
              <a:off x="672208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29D6177-8E6D-44BF-B682-6933F9679B6D}"/>
                </a:ext>
              </a:extLst>
            </p:cNvPr>
            <p:cNvSpPr/>
            <p:nvPr/>
          </p:nvSpPr>
          <p:spPr>
            <a:xfrm>
              <a:off x="672208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95C1E314-350E-4BD1-A5E7-6BE38F3E6F5A}"/>
                </a:ext>
              </a:extLst>
            </p:cNvPr>
            <p:cNvSpPr/>
            <p:nvPr/>
          </p:nvSpPr>
          <p:spPr>
            <a:xfrm>
              <a:off x="714221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1BC2481-D43D-430A-8B41-9BB4BB8A0B97}"/>
                </a:ext>
              </a:extLst>
            </p:cNvPr>
            <p:cNvSpPr/>
            <p:nvPr/>
          </p:nvSpPr>
          <p:spPr>
            <a:xfrm>
              <a:off x="714221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053645D-5F80-4154-94EF-0E40201543CA}"/>
                </a:ext>
              </a:extLst>
            </p:cNvPr>
            <p:cNvSpPr/>
            <p:nvPr/>
          </p:nvSpPr>
          <p:spPr>
            <a:xfrm>
              <a:off x="504156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FE93F3A-38B4-4B50-AA99-590BAE869E57}"/>
                </a:ext>
              </a:extLst>
            </p:cNvPr>
            <p:cNvSpPr/>
            <p:nvPr/>
          </p:nvSpPr>
          <p:spPr>
            <a:xfrm>
              <a:off x="504156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0DBEC9A-2B79-4BE3-A11F-8D7DCE04387E}"/>
                </a:ext>
              </a:extLst>
            </p:cNvPr>
            <p:cNvSpPr/>
            <p:nvPr/>
          </p:nvSpPr>
          <p:spPr>
            <a:xfrm>
              <a:off x="546169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BC7D861-B58B-4280-8676-BA4C25B59FF7}"/>
                </a:ext>
              </a:extLst>
            </p:cNvPr>
            <p:cNvSpPr/>
            <p:nvPr/>
          </p:nvSpPr>
          <p:spPr>
            <a:xfrm>
              <a:off x="546169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CB7C1E1A-2F87-4835-81B5-AA7B7BD552CB}"/>
                </a:ext>
              </a:extLst>
            </p:cNvPr>
            <p:cNvSpPr/>
            <p:nvPr/>
          </p:nvSpPr>
          <p:spPr>
            <a:xfrm>
              <a:off x="588182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BC5BF45-1092-484E-BED8-DF9DD1542A8D}"/>
                </a:ext>
              </a:extLst>
            </p:cNvPr>
            <p:cNvSpPr/>
            <p:nvPr/>
          </p:nvSpPr>
          <p:spPr>
            <a:xfrm>
              <a:off x="588182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D1007ACC-F853-48D3-AB4C-2B579F7C832F}"/>
                </a:ext>
              </a:extLst>
            </p:cNvPr>
            <p:cNvSpPr/>
            <p:nvPr/>
          </p:nvSpPr>
          <p:spPr>
            <a:xfrm>
              <a:off x="630195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873E060-6E21-4EF0-A2BC-DA01629A30D4}"/>
                </a:ext>
              </a:extLst>
            </p:cNvPr>
            <p:cNvSpPr/>
            <p:nvPr/>
          </p:nvSpPr>
          <p:spPr>
            <a:xfrm>
              <a:off x="630195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8B2DFF2-9EE3-46AD-B8A7-8B738FA6CA4D}"/>
                </a:ext>
              </a:extLst>
            </p:cNvPr>
            <p:cNvSpPr/>
            <p:nvPr/>
          </p:nvSpPr>
          <p:spPr>
            <a:xfrm>
              <a:off x="672208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16B847A-C377-41D9-A0C5-7E36596F07A5}"/>
                </a:ext>
              </a:extLst>
            </p:cNvPr>
            <p:cNvSpPr/>
            <p:nvPr/>
          </p:nvSpPr>
          <p:spPr>
            <a:xfrm>
              <a:off x="672208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143A8EC-026A-4B98-A27E-F2E562FC6C89}"/>
                </a:ext>
              </a:extLst>
            </p:cNvPr>
            <p:cNvSpPr/>
            <p:nvPr/>
          </p:nvSpPr>
          <p:spPr>
            <a:xfrm>
              <a:off x="714221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87E24EF-0780-459E-86F7-7698C209A7FA}"/>
                </a:ext>
              </a:extLst>
            </p:cNvPr>
            <p:cNvSpPr/>
            <p:nvPr/>
          </p:nvSpPr>
          <p:spPr>
            <a:xfrm>
              <a:off x="714221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F04B919D-8DE1-4055-A61D-E857E5D925CB}"/>
                </a:ext>
              </a:extLst>
            </p:cNvPr>
            <p:cNvSpPr/>
            <p:nvPr/>
          </p:nvSpPr>
          <p:spPr>
            <a:xfrm>
              <a:off x="756234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233FCE5-113B-40D9-A714-9FD006CB1F32}"/>
                </a:ext>
              </a:extLst>
            </p:cNvPr>
            <p:cNvSpPr/>
            <p:nvPr/>
          </p:nvSpPr>
          <p:spPr>
            <a:xfrm>
              <a:off x="756234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CEE57F9-2B3A-4EE6-AC12-23F5333CBB20}"/>
                </a:ext>
              </a:extLst>
            </p:cNvPr>
            <p:cNvSpPr/>
            <p:nvPr/>
          </p:nvSpPr>
          <p:spPr>
            <a:xfrm>
              <a:off x="798247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922CBC0B-52AE-4380-A76F-4ED9F91AFF6C}"/>
                </a:ext>
              </a:extLst>
            </p:cNvPr>
            <p:cNvSpPr/>
            <p:nvPr/>
          </p:nvSpPr>
          <p:spPr>
            <a:xfrm>
              <a:off x="798247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3F2C535C-956A-4E2B-8542-6EB73FA0E055}"/>
                </a:ext>
              </a:extLst>
            </p:cNvPr>
            <p:cNvSpPr/>
            <p:nvPr/>
          </p:nvSpPr>
          <p:spPr>
            <a:xfrm>
              <a:off x="840260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C02D980-7A44-4C73-B237-B73D0D4AA76C}"/>
                </a:ext>
              </a:extLst>
            </p:cNvPr>
            <p:cNvSpPr/>
            <p:nvPr/>
          </p:nvSpPr>
          <p:spPr>
            <a:xfrm>
              <a:off x="840260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03789B80-3DF0-47EF-9FD4-FC48D4C3B2C3}"/>
                </a:ext>
              </a:extLst>
            </p:cNvPr>
            <p:cNvSpPr/>
            <p:nvPr/>
          </p:nvSpPr>
          <p:spPr>
            <a:xfrm>
              <a:off x="882273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188633A-928E-4099-98E8-A91EBF8B4B10}"/>
                </a:ext>
              </a:extLst>
            </p:cNvPr>
            <p:cNvSpPr/>
            <p:nvPr/>
          </p:nvSpPr>
          <p:spPr>
            <a:xfrm>
              <a:off x="882273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5057CC67-D1A4-427A-9D41-C501FCF48349}"/>
                </a:ext>
              </a:extLst>
            </p:cNvPr>
            <p:cNvSpPr/>
            <p:nvPr/>
          </p:nvSpPr>
          <p:spPr>
            <a:xfrm>
              <a:off x="924286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59A9A74-1176-4202-A607-9D08303EFA54}"/>
                </a:ext>
              </a:extLst>
            </p:cNvPr>
            <p:cNvSpPr/>
            <p:nvPr/>
          </p:nvSpPr>
          <p:spPr>
            <a:xfrm>
              <a:off x="924286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8A60075B-C483-40CD-BAB2-8480830ECB1A}"/>
                </a:ext>
              </a:extLst>
            </p:cNvPr>
            <p:cNvSpPr/>
            <p:nvPr/>
          </p:nvSpPr>
          <p:spPr>
            <a:xfrm>
              <a:off x="9662990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E6A84FC-D344-4F67-9C31-C6EB90B5C02B}"/>
                </a:ext>
              </a:extLst>
            </p:cNvPr>
            <p:cNvSpPr/>
            <p:nvPr/>
          </p:nvSpPr>
          <p:spPr>
            <a:xfrm>
              <a:off x="9662990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CD8C361-36CB-454D-A4C5-756741A5E3D7}"/>
                </a:ext>
              </a:extLst>
            </p:cNvPr>
            <p:cNvSpPr/>
            <p:nvPr/>
          </p:nvSpPr>
          <p:spPr>
            <a:xfrm>
              <a:off x="756234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346EF5E-97E0-445B-AAA0-3159DB02C382}"/>
                </a:ext>
              </a:extLst>
            </p:cNvPr>
            <p:cNvSpPr/>
            <p:nvPr/>
          </p:nvSpPr>
          <p:spPr>
            <a:xfrm>
              <a:off x="756234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E12579D6-ACAA-4623-A825-A6CBC72D6DD7}"/>
                </a:ext>
              </a:extLst>
            </p:cNvPr>
            <p:cNvSpPr/>
            <p:nvPr/>
          </p:nvSpPr>
          <p:spPr>
            <a:xfrm>
              <a:off x="798247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D383A77-88A7-4CAC-8584-2EDA45527942}"/>
                </a:ext>
              </a:extLst>
            </p:cNvPr>
            <p:cNvSpPr/>
            <p:nvPr/>
          </p:nvSpPr>
          <p:spPr>
            <a:xfrm>
              <a:off x="798247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A7DC750-C05F-4DA2-9D2F-C6B9C74F8373}"/>
                </a:ext>
              </a:extLst>
            </p:cNvPr>
            <p:cNvSpPr/>
            <p:nvPr/>
          </p:nvSpPr>
          <p:spPr>
            <a:xfrm>
              <a:off x="840260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D4D3E00-C820-4208-98F1-CCA9491C0D2F}"/>
                </a:ext>
              </a:extLst>
            </p:cNvPr>
            <p:cNvSpPr/>
            <p:nvPr/>
          </p:nvSpPr>
          <p:spPr>
            <a:xfrm>
              <a:off x="840260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F2303AB-F466-40F3-9091-F8E15BF8F89B}"/>
                </a:ext>
              </a:extLst>
            </p:cNvPr>
            <p:cNvSpPr/>
            <p:nvPr/>
          </p:nvSpPr>
          <p:spPr>
            <a:xfrm>
              <a:off x="882273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3E910C5-8167-4587-9CEC-CF79525BDD35}"/>
                </a:ext>
              </a:extLst>
            </p:cNvPr>
            <p:cNvSpPr/>
            <p:nvPr/>
          </p:nvSpPr>
          <p:spPr>
            <a:xfrm>
              <a:off x="882273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71DC18D-B200-4A9D-ADE4-D12BB4A85DE3}"/>
                </a:ext>
              </a:extLst>
            </p:cNvPr>
            <p:cNvSpPr/>
            <p:nvPr/>
          </p:nvSpPr>
          <p:spPr>
            <a:xfrm>
              <a:off x="924286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A7C82512-C29A-4125-9A94-55D0CBBF5327}"/>
                </a:ext>
              </a:extLst>
            </p:cNvPr>
            <p:cNvSpPr/>
            <p:nvPr/>
          </p:nvSpPr>
          <p:spPr>
            <a:xfrm>
              <a:off x="924286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B6117685-7DE9-4A3E-9587-BEF46C5A55C3}"/>
                </a:ext>
              </a:extLst>
            </p:cNvPr>
            <p:cNvSpPr/>
            <p:nvPr/>
          </p:nvSpPr>
          <p:spPr>
            <a:xfrm>
              <a:off x="9662990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DF462A3E-E580-4790-AF28-56D09A98BA23}"/>
                </a:ext>
              </a:extLst>
            </p:cNvPr>
            <p:cNvSpPr/>
            <p:nvPr/>
          </p:nvSpPr>
          <p:spPr>
            <a:xfrm>
              <a:off x="9662990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0D5F8610-709E-4CAC-8F5B-A5BB196240E2}"/>
                </a:ext>
              </a:extLst>
            </p:cNvPr>
            <p:cNvSpPr/>
            <p:nvPr/>
          </p:nvSpPr>
          <p:spPr>
            <a:xfrm>
              <a:off x="756234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73EDBA3-1DE8-4E3C-B5B5-32B11EEC3E13}"/>
                </a:ext>
              </a:extLst>
            </p:cNvPr>
            <p:cNvSpPr/>
            <p:nvPr/>
          </p:nvSpPr>
          <p:spPr>
            <a:xfrm>
              <a:off x="756234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E5AE0F-2C07-44F0-BB63-04C3D84EF022}"/>
                </a:ext>
              </a:extLst>
            </p:cNvPr>
            <p:cNvSpPr/>
            <p:nvPr/>
          </p:nvSpPr>
          <p:spPr>
            <a:xfrm>
              <a:off x="798247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38ECC85E-6DFF-484F-8E9C-76B441DF527B}"/>
                </a:ext>
              </a:extLst>
            </p:cNvPr>
            <p:cNvSpPr/>
            <p:nvPr/>
          </p:nvSpPr>
          <p:spPr>
            <a:xfrm>
              <a:off x="798247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5365049-EF01-4B8D-930E-F450FD3F6B50}"/>
                </a:ext>
              </a:extLst>
            </p:cNvPr>
            <p:cNvSpPr/>
            <p:nvPr/>
          </p:nvSpPr>
          <p:spPr>
            <a:xfrm>
              <a:off x="840260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5F864F6E-446C-41C0-BF1B-1F03737EE3F8}"/>
                </a:ext>
              </a:extLst>
            </p:cNvPr>
            <p:cNvSpPr/>
            <p:nvPr/>
          </p:nvSpPr>
          <p:spPr>
            <a:xfrm>
              <a:off x="840260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E4BC1082-DE73-42DE-AD40-9E3BB2AC4388}"/>
                </a:ext>
              </a:extLst>
            </p:cNvPr>
            <p:cNvSpPr/>
            <p:nvPr/>
          </p:nvSpPr>
          <p:spPr>
            <a:xfrm>
              <a:off x="882273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70121F83-E828-4453-9983-372ECC11A161}"/>
                </a:ext>
              </a:extLst>
            </p:cNvPr>
            <p:cNvSpPr/>
            <p:nvPr/>
          </p:nvSpPr>
          <p:spPr>
            <a:xfrm>
              <a:off x="882273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604ACD02-9339-4F15-97F1-E0EB06E0DAB8}"/>
                </a:ext>
              </a:extLst>
            </p:cNvPr>
            <p:cNvSpPr/>
            <p:nvPr/>
          </p:nvSpPr>
          <p:spPr>
            <a:xfrm>
              <a:off x="924286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258571B3-A461-492A-94CB-912ADBAECC48}"/>
                </a:ext>
              </a:extLst>
            </p:cNvPr>
            <p:cNvSpPr/>
            <p:nvPr/>
          </p:nvSpPr>
          <p:spPr>
            <a:xfrm>
              <a:off x="924286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CDEAB5F-8089-4C4A-92B9-36D04E53F553}"/>
                </a:ext>
              </a:extLst>
            </p:cNvPr>
            <p:cNvSpPr/>
            <p:nvPr/>
          </p:nvSpPr>
          <p:spPr>
            <a:xfrm>
              <a:off x="9662990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61EFD831-E336-4E3D-9AD3-CBE8432BA522}"/>
                </a:ext>
              </a:extLst>
            </p:cNvPr>
            <p:cNvSpPr/>
            <p:nvPr/>
          </p:nvSpPr>
          <p:spPr>
            <a:xfrm>
              <a:off x="9662990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77816B1-04ED-482A-A5FC-641B4D0A236E}"/>
                </a:ext>
              </a:extLst>
            </p:cNvPr>
            <p:cNvSpPr/>
            <p:nvPr/>
          </p:nvSpPr>
          <p:spPr>
            <a:xfrm>
              <a:off x="756234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D5538B4A-B7D9-49E6-B57E-AF75230A4E43}"/>
                </a:ext>
              </a:extLst>
            </p:cNvPr>
            <p:cNvSpPr/>
            <p:nvPr/>
          </p:nvSpPr>
          <p:spPr>
            <a:xfrm>
              <a:off x="756234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E6F2B8E4-7124-4896-AAE7-5C925FD23841}"/>
                </a:ext>
              </a:extLst>
            </p:cNvPr>
            <p:cNvSpPr/>
            <p:nvPr/>
          </p:nvSpPr>
          <p:spPr>
            <a:xfrm>
              <a:off x="798247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6A7A17E-222A-4743-9E62-6974305DEC70}"/>
                </a:ext>
              </a:extLst>
            </p:cNvPr>
            <p:cNvSpPr/>
            <p:nvPr/>
          </p:nvSpPr>
          <p:spPr>
            <a:xfrm>
              <a:off x="798247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07C2F261-0664-4958-A976-B5B3476E0456}"/>
                </a:ext>
              </a:extLst>
            </p:cNvPr>
            <p:cNvSpPr/>
            <p:nvPr/>
          </p:nvSpPr>
          <p:spPr>
            <a:xfrm>
              <a:off x="840260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C440D44-4174-43A2-912B-5CD745545920}"/>
                </a:ext>
              </a:extLst>
            </p:cNvPr>
            <p:cNvSpPr/>
            <p:nvPr/>
          </p:nvSpPr>
          <p:spPr>
            <a:xfrm>
              <a:off x="840260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3FB9074-0BA6-43BB-9FCD-140A118FD23D}"/>
                </a:ext>
              </a:extLst>
            </p:cNvPr>
            <p:cNvSpPr/>
            <p:nvPr/>
          </p:nvSpPr>
          <p:spPr>
            <a:xfrm>
              <a:off x="882273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5985628E-9432-488E-B1FB-B3AFEEFCB209}"/>
                </a:ext>
              </a:extLst>
            </p:cNvPr>
            <p:cNvSpPr/>
            <p:nvPr/>
          </p:nvSpPr>
          <p:spPr>
            <a:xfrm>
              <a:off x="882273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BA03BC03-F947-44D3-908B-5BE22F2F7399}"/>
                </a:ext>
              </a:extLst>
            </p:cNvPr>
            <p:cNvSpPr/>
            <p:nvPr/>
          </p:nvSpPr>
          <p:spPr>
            <a:xfrm>
              <a:off x="924286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FEB1F489-CD71-45F6-A665-08D328850EC1}"/>
                </a:ext>
              </a:extLst>
            </p:cNvPr>
            <p:cNvSpPr/>
            <p:nvPr/>
          </p:nvSpPr>
          <p:spPr>
            <a:xfrm>
              <a:off x="924286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9A25399-0ECD-45A4-8911-6C6B8FA1DA70}"/>
                </a:ext>
              </a:extLst>
            </p:cNvPr>
            <p:cNvSpPr/>
            <p:nvPr/>
          </p:nvSpPr>
          <p:spPr>
            <a:xfrm>
              <a:off x="9662990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F9EC1073-DEA5-40E8-8040-B3F2C81D1871}"/>
                </a:ext>
              </a:extLst>
            </p:cNvPr>
            <p:cNvSpPr/>
            <p:nvPr/>
          </p:nvSpPr>
          <p:spPr>
            <a:xfrm>
              <a:off x="9662990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47CC31A0-1E96-4CB7-8440-D324D76CF648}"/>
                </a:ext>
              </a:extLst>
            </p:cNvPr>
            <p:cNvSpPr/>
            <p:nvPr/>
          </p:nvSpPr>
          <p:spPr>
            <a:xfrm>
              <a:off x="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FE600161-C5D4-4153-8C32-B1C10CE9CAFD}"/>
                </a:ext>
              </a:extLst>
            </p:cNvPr>
            <p:cNvSpPr/>
            <p:nvPr/>
          </p:nvSpPr>
          <p:spPr>
            <a:xfrm>
              <a:off x="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EDD64262-2305-4B44-8242-2C04994B85D9}"/>
                </a:ext>
              </a:extLst>
            </p:cNvPr>
            <p:cNvSpPr/>
            <p:nvPr/>
          </p:nvSpPr>
          <p:spPr>
            <a:xfrm>
              <a:off x="42013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07EA1B8-6AEB-4944-841E-B618718DBB10}"/>
                </a:ext>
              </a:extLst>
            </p:cNvPr>
            <p:cNvSpPr/>
            <p:nvPr/>
          </p:nvSpPr>
          <p:spPr>
            <a:xfrm>
              <a:off x="42013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11BE1A63-0114-4A21-9E7C-1B31A7548257}"/>
                </a:ext>
              </a:extLst>
            </p:cNvPr>
            <p:cNvSpPr/>
            <p:nvPr/>
          </p:nvSpPr>
          <p:spPr>
            <a:xfrm>
              <a:off x="84026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522FABF-731A-4652-93A7-02CDE3E4DF17}"/>
                </a:ext>
              </a:extLst>
            </p:cNvPr>
            <p:cNvSpPr/>
            <p:nvPr/>
          </p:nvSpPr>
          <p:spPr>
            <a:xfrm>
              <a:off x="84026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6C13D853-45EE-45D6-B580-A9392911742E}"/>
                </a:ext>
              </a:extLst>
            </p:cNvPr>
            <p:cNvSpPr/>
            <p:nvPr/>
          </p:nvSpPr>
          <p:spPr>
            <a:xfrm>
              <a:off x="126039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B3030BF7-53CC-4C64-A9E6-C93F8114D511}"/>
                </a:ext>
              </a:extLst>
            </p:cNvPr>
            <p:cNvSpPr/>
            <p:nvPr/>
          </p:nvSpPr>
          <p:spPr>
            <a:xfrm>
              <a:off x="126039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A2CAD7C-DECF-46E9-ADE2-5A7A018395ED}"/>
                </a:ext>
              </a:extLst>
            </p:cNvPr>
            <p:cNvSpPr/>
            <p:nvPr/>
          </p:nvSpPr>
          <p:spPr>
            <a:xfrm>
              <a:off x="168052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BA55CA91-1246-49E8-B74E-07C2FDCB9C05}"/>
                </a:ext>
              </a:extLst>
            </p:cNvPr>
            <p:cNvSpPr/>
            <p:nvPr/>
          </p:nvSpPr>
          <p:spPr>
            <a:xfrm>
              <a:off x="168052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CA895D0-B778-405A-9E18-CF9A0FC3EB88}"/>
                </a:ext>
              </a:extLst>
            </p:cNvPr>
            <p:cNvSpPr/>
            <p:nvPr/>
          </p:nvSpPr>
          <p:spPr>
            <a:xfrm>
              <a:off x="210065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214C857C-8C5F-47D4-BB71-489F61061D92}"/>
                </a:ext>
              </a:extLst>
            </p:cNvPr>
            <p:cNvSpPr/>
            <p:nvPr/>
          </p:nvSpPr>
          <p:spPr>
            <a:xfrm>
              <a:off x="210065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F3F1CBE6-3058-473C-9E11-012A3569A636}"/>
                </a:ext>
              </a:extLst>
            </p:cNvPr>
            <p:cNvSpPr/>
            <p:nvPr/>
          </p:nvSpPr>
          <p:spPr>
            <a:xfrm>
              <a:off x="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3152C892-F2B6-4EF1-83A8-F97BE55C205E}"/>
                </a:ext>
              </a:extLst>
            </p:cNvPr>
            <p:cNvSpPr/>
            <p:nvPr/>
          </p:nvSpPr>
          <p:spPr>
            <a:xfrm>
              <a:off x="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0F82A76F-678F-498F-B664-489EF76E2DE3}"/>
                </a:ext>
              </a:extLst>
            </p:cNvPr>
            <p:cNvSpPr/>
            <p:nvPr/>
          </p:nvSpPr>
          <p:spPr>
            <a:xfrm>
              <a:off x="42013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BA52AC9C-1742-4623-B918-ED1D64B56283}"/>
                </a:ext>
              </a:extLst>
            </p:cNvPr>
            <p:cNvSpPr/>
            <p:nvPr/>
          </p:nvSpPr>
          <p:spPr>
            <a:xfrm>
              <a:off x="42013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2951E1FA-D453-45C8-A420-7B3A34CA3DB2}"/>
                </a:ext>
              </a:extLst>
            </p:cNvPr>
            <p:cNvSpPr/>
            <p:nvPr/>
          </p:nvSpPr>
          <p:spPr>
            <a:xfrm>
              <a:off x="84026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8D0980F5-AD93-4FB7-A386-40A188D87AD3}"/>
                </a:ext>
              </a:extLst>
            </p:cNvPr>
            <p:cNvSpPr/>
            <p:nvPr/>
          </p:nvSpPr>
          <p:spPr>
            <a:xfrm>
              <a:off x="84026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EAD6B2D3-43DC-4F84-9355-96C396BFFB77}"/>
                </a:ext>
              </a:extLst>
            </p:cNvPr>
            <p:cNvSpPr/>
            <p:nvPr/>
          </p:nvSpPr>
          <p:spPr>
            <a:xfrm>
              <a:off x="126039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FE2F2934-0ADE-442A-A84A-98DDAA4FB895}"/>
                </a:ext>
              </a:extLst>
            </p:cNvPr>
            <p:cNvSpPr/>
            <p:nvPr/>
          </p:nvSpPr>
          <p:spPr>
            <a:xfrm>
              <a:off x="126039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BF7016CF-724D-4CD2-819D-6A05E47AC69E}"/>
                </a:ext>
              </a:extLst>
            </p:cNvPr>
            <p:cNvSpPr/>
            <p:nvPr/>
          </p:nvSpPr>
          <p:spPr>
            <a:xfrm>
              <a:off x="168052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465DDAF7-F7BE-4171-AECD-3FC015A216E6}"/>
                </a:ext>
              </a:extLst>
            </p:cNvPr>
            <p:cNvSpPr/>
            <p:nvPr/>
          </p:nvSpPr>
          <p:spPr>
            <a:xfrm>
              <a:off x="168052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CFBD860A-A979-4AF8-9174-8D803FE0C605}"/>
                </a:ext>
              </a:extLst>
            </p:cNvPr>
            <p:cNvSpPr/>
            <p:nvPr/>
          </p:nvSpPr>
          <p:spPr>
            <a:xfrm>
              <a:off x="210065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70444A30-B57B-4DFD-A6AD-7BFEA73C4652}"/>
                </a:ext>
              </a:extLst>
            </p:cNvPr>
            <p:cNvSpPr/>
            <p:nvPr/>
          </p:nvSpPr>
          <p:spPr>
            <a:xfrm>
              <a:off x="210065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6CF3F4A3-7FE2-4BF8-9D36-D07354E888B7}"/>
                </a:ext>
              </a:extLst>
            </p:cNvPr>
            <p:cNvSpPr/>
            <p:nvPr/>
          </p:nvSpPr>
          <p:spPr>
            <a:xfrm>
              <a:off x="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A0702BBC-4885-4D0F-BA11-6C0F92582DBC}"/>
                </a:ext>
              </a:extLst>
            </p:cNvPr>
            <p:cNvSpPr/>
            <p:nvPr/>
          </p:nvSpPr>
          <p:spPr>
            <a:xfrm>
              <a:off x="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4B7E13F9-03F8-4BBD-AF61-77E99D932C57}"/>
                </a:ext>
              </a:extLst>
            </p:cNvPr>
            <p:cNvSpPr/>
            <p:nvPr/>
          </p:nvSpPr>
          <p:spPr>
            <a:xfrm>
              <a:off x="42013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03D545BE-2E8D-43A6-9A84-D5213BFA3F95}"/>
                </a:ext>
              </a:extLst>
            </p:cNvPr>
            <p:cNvSpPr/>
            <p:nvPr/>
          </p:nvSpPr>
          <p:spPr>
            <a:xfrm>
              <a:off x="42013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7BD97D71-1E75-4326-885E-40A6D93D4BB0}"/>
                </a:ext>
              </a:extLst>
            </p:cNvPr>
            <p:cNvSpPr/>
            <p:nvPr/>
          </p:nvSpPr>
          <p:spPr>
            <a:xfrm>
              <a:off x="84026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2218254C-82AF-4378-B861-7D7335305E41}"/>
                </a:ext>
              </a:extLst>
            </p:cNvPr>
            <p:cNvSpPr/>
            <p:nvPr/>
          </p:nvSpPr>
          <p:spPr>
            <a:xfrm>
              <a:off x="84026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481CDD0D-D275-4A49-AD9D-5E220566C1B5}"/>
                </a:ext>
              </a:extLst>
            </p:cNvPr>
            <p:cNvSpPr/>
            <p:nvPr/>
          </p:nvSpPr>
          <p:spPr>
            <a:xfrm>
              <a:off x="126039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8B8C209C-3D4D-4CB7-B061-14D06DD586F6}"/>
                </a:ext>
              </a:extLst>
            </p:cNvPr>
            <p:cNvSpPr/>
            <p:nvPr/>
          </p:nvSpPr>
          <p:spPr>
            <a:xfrm>
              <a:off x="126039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0E7C797-894C-4C0F-B32D-1EF1210458CD}"/>
                </a:ext>
              </a:extLst>
            </p:cNvPr>
            <p:cNvSpPr/>
            <p:nvPr/>
          </p:nvSpPr>
          <p:spPr>
            <a:xfrm>
              <a:off x="168052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69248A5-877E-48AD-A62A-EA3EB365FA1C}"/>
                </a:ext>
              </a:extLst>
            </p:cNvPr>
            <p:cNvSpPr/>
            <p:nvPr/>
          </p:nvSpPr>
          <p:spPr>
            <a:xfrm>
              <a:off x="168052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03C20461-6204-4B01-A154-67B1E46D233C}"/>
                </a:ext>
              </a:extLst>
            </p:cNvPr>
            <p:cNvSpPr/>
            <p:nvPr/>
          </p:nvSpPr>
          <p:spPr>
            <a:xfrm>
              <a:off x="210065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192201BC-482B-4C13-B22B-0F48887164EE}"/>
                </a:ext>
              </a:extLst>
            </p:cNvPr>
            <p:cNvSpPr/>
            <p:nvPr/>
          </p:nvSpPr>
          <p:spPr>
            <a:xfrm>
              <a:off x="210065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8609B538-9229-407D-B73C-187A983DD0FA}"/>
                </a:ext>
              </a:extLst>
            </p:cNvPr>
            <p:cNvSpPr/>
            <p:nvPr/>
          </p:nvSpPr>
          <p:spPr>
            <a:xfrm>
              <a:off x="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6B7FF0D4-916F-4320-BB87-673EFE1AF714}"/>
                </a:ext>
              </a:extLst>
            </p:cNvPr>
            <p:cNvSpPr/>
            <p:nvPr/>
          </p:nvSpPr>
          <p:spPr>
            <a:xfrm>
              <a:off x="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CEE628A-103B-4B2D-AB6C-FC516ED84A1C}"/>
                </a:ext>
              </a:extLst>
            </p:cNvPr>
            <p:cNvSpPr/>
            <p:nvPr/>
          </p:nvSpPr>
          <p:spPr>
            <a:xfrm>
              <a:off x="42013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DA572AAC-D6A0-44E3-B96F-3AD2F13B34A0}"/>
                </a:ext>
              </a:extLst>
            </p:cNvPr>
            <p:cNvSpPr/>
            <p:nvPr/>
          </p:nvSpPr>
          <p:spPr>
            <a:xfrm>
              <a:off x="42013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45AF8F4F-EAAA-43E0-A20A-867CAE3D2468}"/>
                </a:ext>
              </a:extLst>
            </p:cNvPr>
            <p:cNvSpPr/>
            <p:nvPr/>
          </p:nvSpPr>
          <p:spPr>
            <a:xfrm>
              <a:off x="84026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E84CB365-6B58-4DE6-80F5-0967AC349712}"/>
                </a:ext>
              </a:extLst>
            </p:cNvPr>
            <p:cNvSpPr/>
            <p:nvPr/>
          </p:nvSpPr>
          <p:spPr>
            <a:xfrm>
              <a:off x="84026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B88BC61E-7C95-4272-B4ED-8F3A0590AE9A}"/>
                </a:ext>
              </a:extLst>
            </p:cNvPr>
            <p:cNvSpPr/>
            <p:nvPr/>
          </p:nvSpPr>
          <p:spPr>
            <a:xfrm>
              <a:off x="126039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E4713FFB-9BB5-4EF4-9F88-C1645C9C88B7}"/>
                </a:ext>
              </a:extLst>
            </p:cNvPr>
            <p:cNvSpPr/>
            <p:nvPr/>
          </p:nvSpPr>
          <p:spPr>
            <a:xfrm>
              <a:off x="126039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31EBCF64-A9E7-4A96-B820-9E7F54AE5FD9}"/>
                </a:ext>
              </a:extLst>
            </p:cNvPr>
            <p:cNvSpPr/>
            <p:nvPr/>
          </p:nvSpPr>
          <p:spPr>
            <a:xfrm>
              <a:off x="168052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5FD0D5D6-3AD4-4E50-8DDA-573B08853F29}"/>
                </a:ext>
              </a:extLst>
            </p:cNvPr>
            <p:cNvSpPr/>
            <p:nvPr/>
          </p:nvSpPr>
          <p:spPr>
            <a:xfrm>
              <a:off x="168052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FC31B051-E5E5-4D28-8ED6-67400AE7579D}"/>
                </a:ext>
              </a:extLst>
            </p:cNvPr>
            <p:cNvSpPr/>
            <p:nvPr/>
          </p:nvSpPr>
          <p:spPr>
            <a:xfrm>
              <a:off x="210065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6C8AA7A5-3825-4AF4-9439-A13DBCD2C6C8}"/>
                </a:ext>
              </a:extLst>
            </p:cNvPr>
            <p:cNvSpPr/>
            <p:nvPr/>
          </p:nvSpPr>
          <p:spPr>
            <a:xfrm>
              <a:off x="210065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4E660F5E-6296-4BD8-940C-6F6C3FFD098F}"/>
                </a:ext>
              </a:extLst>
            </p:cNvPr>
            <p:cNvSpPr/>
            <p:nvPr/>
          </p:nvSpPr>
          <p:spPr>
            <a:xfrm>
              <a:off x="252078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BD837AB3-6E2C-4F7E-9D5C-5B75175A171B}"/>
                </a:ext>
              </a:extLst>
            </p:cNvPr>
            <p:cNvSpPr/>
            <p:nvPr/>
          </p:nvSpPr>
          <p:spPr>
            <a:xfrm>
              <a:off x="252078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7445843-B5B7-4F41-B4EE-F23CBE6004CA}"/>
                </a:ext>
              </a:extLst>
            </p:cNvPr>
            <p:cNvSpPr/>
            <p:nvPr/>
          </p:nvSpPr>
          <p:spPr>
            <a:xfrm>
              <a:off x="294091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5AF66314-0B57-4C9F-8B43-6CC222CBE5EA}"/>
                </a:ext>
              </a:extLst>
            </p:cNvPr>
            <p:cNvSpPr/>
            <p:nvPr/>
          </p:nvSpPr>
          <p:spPr>
            <a:xfrm>
              <a:off x="294091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CA855C65-EC36-42D1-8059-893CCF5EC2CC}"/>
                </a:ext>
              </a:extLst>
            </p:cNvPr>
            <p:cNvSpPr/>
            <p:nvPr/>
          </p:nvSpPr>
          <p:spPr>
            <a:xfrm>
              <a:off x="336104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07DBD764-2919-4290-9DCA-0749C76F4778}"/>
                </a:ext>
              </a:extLst>
            </p:cNvPr>
            <p:cNvSpPr/>
            <p:nvPr/>
          </p:nvSpPr>
          <p:spPr>
            <a:xfrm>
              <a:off x="336104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07C459EB-8D4A-4176-96BD-A1507314117D}"/>
                </a:ext>
              </a:extLst>
            </p:cNvPr>
            <p:cNvSpPr/>
            <p:nvPr/>
          </p:nvSpPr>
          <p:spPr>
            <a:xfrm>
              <a:off x="378117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A784A391-5FC6-46E1-8DED-40553D607D93}"/>
                </a:ext>
              </a:extLst>
            </p:cNvPr>
            <p:cNvSpPr/>
            <p:nvPr/>
          </p:nvSpPr>
          <p:spPr>
            <a:xfrm>
              <a:off x="378117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2530A96C-BDE4-4E76-BE9C-1090D74AB2EA}"/>
                </a:ext>
              </a:extLst>
            </p:cNvPr>
            <p:cNvSpPr/>
            <p:nvPr/>
          </p:nvSpPr>
          <p:spPr>
            <a:xfrm>
              <a:off x="420130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4507CBD4-4E23-4117-9069-B052C75B41A5}"/>
                </a:ext>
              </a:extLst>
            </p:cNvPr>
            <p:cNvSpPr/>
            <p:nvPr/>
          </p:nvSpPr>
          <p:spPr>
            <a:xfrm>
              <a:off x="420130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7F64FF22-617A-4E4D-B34F-D8FE1BFFA535}"/>
                </a:ext>
              </a:extLst>
            </p:cNvPr>
            <p:cNvSpPr/>
            <p:nvPr/>
          </p:nvSpPr>
          <p:spPr>
            <a:xfrm>
              <a:off x="462143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385B1A09-27F0-49DF-8959-A42F66D41FB0}"/>
                </a:ext>
              </a:extLst>
            </p:cNvPr>
            <p:cNvSpPr/>
            <p:nvPr/>
          </p:nvSpPr>
          <p:spPr>
            <a:xfrm>
              <a:off x="462143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25502133-7F12-4886-B24A-A93A6E5DF734}"/>
                </a:ext>
              </a:extLst>
            </p:cNvPr>
            <p:cNvSpPr/>
            <p:nvPr/>
          </p:nvSpPr>
          <p:spPr>
            <a:xfrm>
              <a:off x="252078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C0718FCF-1085-499E-8D94-9A454988BE14}"/>
                </a:ext>
              </a:extLst>
            </p:cNvPr>
            <p:cNvSpPr/>
            <p:nvPr/>
          </p:nvSpPr>
          <p:spPr>
            <a:xfrm>
              <a:off x="252078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FB2F6E93-9BCD-402E-9984-9F94964CAF18}"/>
                </a:ext>
              </a:extLst>
            </p:cNvPr>
            <p:cNvSpPr/>
            <p:nvPr/>
          </p:nvSpPr>
          <p:spPr>
            <a:xfrm>
              <a:off x="294091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BDB0DBE0-25C7-48EF-8D71-5A8435AF5DD9}"/>
                </a:ext>
              </a:extLst>
            </p:cNvPr>
            <p:cNvSpPr/>
            <p:nvPr/>
          </p:nvSpPr>
          <p:spPr>
            <a:xfrm>
              <a:off x="294091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2F0778A7-9207-4E09-9834-F75A4BFCB8F7}"/>
                </a:ext>
              </a:extLst>
            </p:cNvPr>
            <p:cNvSpPr/>
            <p:nvPr/>
          </p:nvSpPr>
          <p:spPr>
            <a:xfrm>
              <a:off x="336104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C0CD4FD2-AC89-4D48-BDA7-047FE4174610}"/>
                </a:ext>
              </a:extLst>
            </p:cNvPr>
            <p:cNvSpPr/>
            <p:nvPr/>
          </p:nvSpPr>
          <p:spPr>
            <a:xfrm>
              <a:off x="336104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A70221C2-F7CA-4A86-9E61-AA4F5145E3CC}"/>
                </a:ext>
              </a:extLst>
            </p:cNvPr>
            <p:cNvSpPr/>
            <p:nvPr/>
          </p:nvSpPr>
          <p:spPr>
            <a:xfrm>
              <a:off x="378117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4B9BFAE8-7727-4B2A-8E0F-E19AE7816B9C}"/>
                </a:ext>
              </a:extLst>
            </p:cNvPr>
            <p:cNvSpPr/>
            <p:nvPr/>
          </p:nvSpPr>
          <p:spPr>
            <a:xfrm>
              <a:off x="378117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B451DE4A-D4E1-4F73-9606-324FBEDBA13A}"/>
                </a:ext>
              </a:extLst>
            </p:cNvPr>
            <p:cNvSpPr/>
            <p:nvPr/>
          </p:nvSpPr>
          <p:spPr>
            <a:xfrm>
              <a:off x="420130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F60BDC74-FC51-418D-92B8-F5D1381AF34C}"/>
                </a:ext>
              </a:extLst>
            </p:cNvPr>
            <p:cNvSpPr/>
            <p:nvPr/>
          </p:nvSpPr>
          <p:spPr>
            <a:xfrm>
              <a:off x="420130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7A4C778C-6AAA-426C-9598-6618526D0346}"/>
                </a:ext>
              </a:extLst>
            </p:cNvPr>
            <p:cNvSpPr/>
            <p:nvPr/>
          </p:nvSpPr>
          <p:spPr>
            <a:xfrm>
              <a:off x="462143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9F605C06-DBDB-4BFD-96E2-19218249D1E2}"/>
                </a:ext>
              </a:extLst>
            </p:cNvPr>
            <p:cNvSpPr/>
            <p:nvPr/>
          </p:nvSpPr>
          <p:spPr>
            <a:xfrm>
              <a:off x="462143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764126B2-8E3C-46B0-971E-B95FDF77DBF0}"/>
                </a:ext>
              </a:extLst>
            </p:cNvPr>
            <p:cNvSpPr/>
            <p:nvPr/>
          </p:nvSpPr>
          <p:spPr>
            <a:xfrm>
              <a:off x="252078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60AF0083-200A-45C3-8E3A-F7CD9381C456}"/>
                </a:ext>
              </a:extLst>
            </p:cNvPr>
            <p:cNvSpPr/>
            <p:nvPr/>
          </p:nvSpPr>
          <p:spPr>
            <a:xfrm>
              <a:off x="252078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26D233AB-0CC9-4DB4-BF6D-14DE27F786CE}"/>
                </a:ext>
              </a:extLst>
            </p:cNvPr>
            <p:cNvSpPr/>
            <p:nvPr/>
          </p:nvSpPr>
          <p:spPr>
            <a:xfrm>
              <a:off x="294091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9F4F1586-B15C-4B6C-BAFB-A72214EF60EB}"/>
                </a:ext>
              </a:extLst>
            </p:cNvPr>
            <p:cNvSpPr/>
            <p:nvPr/>
          </p:nvSpPr>
          <p:spPr>
            <a:xfrm>
              <a:off x="294091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F55C2D69-7FB2-4F3D-A99E-40300E466D96}"/>
                </a:ext>
              </a:extLst>
            </p:cNvPr>
            <p:cNvSpPr/>
            <p:nvPr/>
          </p:nvSpPr>
          <p:spPr>
            <a:xfrm>
              <a:off x="336104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BCAAB411-F334-4D88-ABFC-13118B1611F9}"/>
                </a:ext>
              </a:extLst>
            </p:cNvPr>
            <p:cNvSpPr/>
            <p:nvPr/>
          </p:nvSpPr>
          <p:spPr>
            <a:xfrm>
              <a:off x="336104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0C94BC0B-61E8-4718-B708-23FAFEA1AF4B}"/>
                </a:ext>
              </a:extLst>
            </p:cNvPr>
            <p:cNvSpPr/>
            <p:nvPr/>
          </p:nvSpPr>
          <p:spPr>
            <a:xfrm>
              <a:off x="378117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ABE552A5-61B9-441A-85AB-F037ACCB81F6}"/>
                </a:ext>
              </a:extLst>
            </p:cNvPr>
            <p:cNvSpPr/>
            <p:nvPr/>
          </p:nvSpPr>
          <p:spPr>
            <a:xfrm>
              <a:off x="378117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3C53FEE4-8538-4354-9673-1E88C39F91D9}"/>
                </a:ext>
              </a:extLst>
            </p:cNvPr>
            <p:cNvSpPr/>
            <p:nvPr/>
          </p:nvSpPr>
          <p:spPr>
            <a:xfrm>
              <a:off x="420130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917283B7-A05F-4D2D-8FF9-F9A9DB3A4691}"/>
                </a:ext>
              </a:extLst>
            </p:cNvPr>
            <p:cNvSpPr/>
            <p:nvPr/>
          </p:nvSpPr>
          <p:spPr>
            <a:xfrm>
              <a:off x="420130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B144F831-73F0-42E8-AB5A-326B46D43E2E}"/>
                </a:ext>
              </a:extLst>
            </p:cNvPr>
            <p:cNvSpPr/>
            <p:nvPr/>
          </p:nvSpPr>
          <p:spPr>
            <a:xfrm>
              <a:off x="462143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C161019D-F14C-4624-B864-4FAE425ED657}"/>
                </a:ext>
              </a:extLst>
            </p:cNvPr>
            <p:cNvSpPr/>
            <p:nvPr/>
          </p:nvSpPr>
          <p:spPr>
            <a:xfrm>
              <a:off x="462143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494C46B8-80F6-4EA6-B709-391789DFEEAF}"/>
                </a:ext>
              </a:extLst>
            </p:cNvPr>
            <p:cNvSpPr/>
            <p:nvPr/>
          </p:nvSpPr>
          <p:spPr>
            <a:xfrm>
              <a:off x="252078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AD998322-1FB2-4C32-BA41-15A592BCE91D}"/>
                </a:ext>
              </a:extLst>
            </p:cNvPr>
            <p:cNvSpPr/>
            <p:nvPr/>
          </p:nvSpPr>
          <p:spPr>
            <a:xfrm>
              <a:off x="252078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44A655F4-7DCF-4D44-AE12-F2733AA36E5A}"/>
                </a:ext>
              </a:extLst>
            </p:cNvPr>
            <p:cNvSpPr/>
            <p:nvPr/>
          </p:nvSpPr>
          <p:spPr>
            <a:xfrm>
              <a:off x="294091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>
              <a:extLst>
                <a:ext uri="{FF2B5EF4-FFF2-40B4-BE49-F238E27FC236}">
                  <a16:creationId xmlns:a16="http://schemas.microsoft.com/office/drawing/2014/main" id="{6269E44F-FACE-474D-BCDE-54F74FC88E71}"/>
                </a:ext>
              </a:extLst>
            </p:cNvPr>
            <p:cNvSpPr/>
            <p:nvPr/>
          </p:nvSpPr>
          <p:spPr>
            <a:xfrm>
              <a:off x="294091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>
              <a:extLst>
                <a:ext uri="{FF2B5EF4-FFF2-40B4-BE49-F238E27FC236}">
                  <a16:creationId xmlns:a16="http://schemas.microsoft.com/office/drawing/2014/main" id="{B7C53FA6-48EC-4EFE-9C4F-95F2510D71B8}"/>
                </a:ext>
              </a:extLst>
            </p:cNvPr>
            <p:cNvSpPr/>
            <p:nvPr/>
          </p:nvSpPr>
          <p:spPr>
            <a:xfrm>
              <a:off x="336104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51844BE2-937A-4089-A647-F253D6955D10}"/>
                </a:ext>
              </a:extLst>
            </p:cNvPr>
            <p:cNvSpPr/>
            <p:nvPr/>
          </p:nvSpPr>
          <p:spPr>
            <a:xfrm>
              <a:off x="336104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FADB6410-4A7D-4DDF-99A4-88A03415C63B}"/>
                </a:ext>
              </a:extLst>
            </p:cNvPr>
            <p:cNvSpPr/>
            <p:nvPr/>
          </p:nvSpPr>
          <p:spPr>
            <a:xfrm>
              <a:off x="378117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4B729330-95A5-4BAC-9090-1900A467B95C}"/>
                </a:ext>
              </a:extLst>
            </p:cNvPr>
            <p:cNvSpPr/>
            <p:nvPr/>
          </p:nvSpPr>
          <p:spPr>
            <a:xfrm>
              <a:off x="378117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96178B0B-35E5-4FCC-ADB0-37F4EDE5760A}"/>
                </a:ext>
              </a:extLst>
            </p:cNvPr>
            <p:cNvSpPr/>
            <p:nvPr/>
          </p:nvSpPr>
          <p:spPr>
            <a:xfrm>
              <a:off x="420130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9A50B2FD-8AA8-406F-A92C-FAADA27F623E}"/>
                </a:ext>
              </a:extLst>
            </p:cNvPr>
            <p:cNvSpPr/>
            <p:nvPr/>
          </p:nvSpPr>
          <p:spPr>
            <a:xfrm>
              <a:off x="420130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B410C425-3B2D-4479-9302-EB4F09AD2011}"/>
                </a:ext>
              </a:extLst>
            </p:cNvPr>
            <p:cNvSpPr/>
            <p:nvPr/>
          </p:nvSpPr>
          <p:spPr>
            <a:xfrm>
              <a:off x="462143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4E34C51E-9ABF-4E38-A16D-456D31A2C6AF}"/>
                </a:ext>
              </a:extLst>
            </p:cNvPr>
            <p:cNvSpPr/>
            <p:nvPr/>
          </p:nvSpPr>
          <p:spPr>
            <a:xfrm>
              <a:off x="462143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DA6355E8-D78E-4673-8E8F-D83DF462C966}"/>
                </a:ext>
              </a:extLst>
            </p:cNvPr>
            <p:cNvSpPr/>
            <p:nvPr/>
          </p:nvSpPr>
          <p:spPr>
            <a:xfrm>
              <a:off x="504979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E01151CE-9BED-4A38-91C8-0A2690A4D353}"/>
                </a:ext>
              </a:extLst>
            </p:cNvPr>
            <p:cNvSpPr/>
            <p:nvPr/>
          </p:nvSpPr>
          <p:spPr>
            <a:xfrm>
              <a:off x="504979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1EB09E6A-B6FA-44E7-A265-D01D9AEDD1B6}"/>
                </a:ext>
              </a:extLst>
            </p:cNvPr>
            <p:cNvSpPr/>
            <p:nvPr/>
          </p:nvSpPr>
          <p:spPr>
            <a:xfrm>
              <a:off x="546992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C8E312B9-DD5B-440A-A58C-5D8F92DCDE9C}"/>
                </a:ext>
              </a:extLst>
            </p:cNvPr>
            <p:cNvSpPr/>
            <p:nvPr/>
          </p:nvSpPr>
          <p:spPr>
            <a:xfrm>
              <a:off x="546992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8C86EC3A-6495-4602-ADBB-DD7E4FD6C3A2}"/>
                </a:ext>
              </a:extLst>
            </p:cNvPr>
            <p:cNvSpPr/>
            <p:nvPr/>
          </p:nvSpPr>
          <p:spPr>
            <a:xfrm>
              <a:off x="589005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9BED3B0A-E1C0-4385-AACD-D06EEA471B99}"/>
                </a:ext>
              </a:extLst>
            </p:cNvPr>
            <p:cNvSpPr/>
            <p:nvPr/>
          </p:nvSpPr>
          <p:spPr>
            <a:xfrm>
              <a:off x="589005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05F1B396-9331-43F8-BB3D-714DB5C2771A}"/>
                </a:ext>
              </a:extLst>
            </p:cNvPr>
            <p:cNvSpPr/>
            <p:nvPr/>
          </p:nvSpPr>
          <p:spPr>
            <a:xfrm>
              <a:off x="631018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E9B40031-8E98-49AB-BF12-8527F67BA081}"/>
                </a:ext>
              </a:extLst>
            </p:cNvPr>
            <p:cNvSpPr/>
            <p:nvPr/>
          </p:nvSpPr>
          <p:spPr>
            <a:xfrm>
              <a:off x="631018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49BE4BCF-F659-4D02-BBA0-CE26A35FE0EE}"/>
                </a:ext>
              </a:extLst>
            </p:cNvPr>
            <p:cNvSpPr/>
            <p:nvPr/>
          </p:nvSpPr>
          <p:spPr>
            <a:xfrm>
              <a:off x="673031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1966FF33-2DE9-4501-9D51-629F66F3F18B}"/>
                </a:ext>
              </a:extLst>
            </p:cNvPr>
            <p:cNvSpPr/>
            <p:nvPr/>
          </p:nvSpPr>
          <p:spPr>
            <a:xfrm>
              <a:off x="673031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09C0A3E6-44BE-4DC3-B5DD-56725C75E4AF}"/>
                </a:ext>
              </a:extLst>
            </p:cNvPr>
            <p:cNvSpPr/>
            <p:nvPr/>
          </p:nvSpPr>
          <p:spPr>
            <a:xfrm>
              <a:off x="715044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6FEA9B6E-E848-4BAB-8DE4-CAE97F4ABE3D}"/>
                </a:ext>
              </a:extLst>
            </p:cNvPr>
            <p:cNvSpPr/>
            <p:nvPr/>
          </p:nvSpPr>
          <p:spPr>
            <a:xfrm>
              <a:off x="715044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EA6AFE34-F823-4D57-BC60-9AE5FCD0FD4E}"/>
                </a:ext>
              </a:extLst>
            </p:cNvPr>
            <p:cNvSpPr/>
            <p:nvPr/>
          </p:nvSpPr>
          <p:spPr>
            <a:xfrm>
              <a:off x="504979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66C947C5-8F9E-45B9-8A84-BA3F1BA39102}"/>
                </a:ext>
              </a:extLst>
            </p:cNvPr>
            <p:cNvSpPr/>
            <p:nvPr/>
          </p:nvSpPr>
          <p:spPr>
            <a:xfrm>
              <a:off x="504979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E045D027-1A53-4F0C-A579-B6470A3C8E75}"/>
                </a:ext>
              </a:extLst>
            </p:cNvPr>
            <p:cNvSpPr/>
            <p:nvPr/>
          </p:nvSpPr>
          <p:spPr>
            <a:xfrm>
              <a:off x="546992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F69B8BB5-2481-4203-915E-A88472B4792C}"/>
                </a:ext>
              </a:extLst>
            </p:cNvPr>
            <p:cNvSpPr/>
            <p:nvPr/>
          </p:nvSpPr>
          <p:spPr>
            <a:xfrm>
              <a:off x="546992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5D9BB257-3477-4121-ACA5-77058D02701C}"/>
                </a:ext>
              </a:extLst>
            </p:cNvPr>
            <p:cNvSpPr/>
            <p:nvPr/>
          </p:nvSpPr>
          <p:spPr>
            <a:xfrm>
              <a:off x="589005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38148816-0CD8-435A-A949-DFB76DC2BB4B}"/>
                </a:ext>
              </a:extLst>
            </p:cNvPr>
            <p:cNvSpPr/>
            <p:nvPr/>
          </p:nvSpPr>
          <p:spPr>
            <a:xfrm>
              <a:off x="589005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FB727448-EF49-461F-84FC-6EBA9B615471}"/>
                </a:ext>
              </a:extLst>
            </p:cNvPr>
            <p:cNvSpPr/>
            <p:nvPr/>
          </p:nvSpPr>
          <p:spPr>
            <a:xfrm>
              <a:off x="631018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6AF28575-E1EA-46BC-8D7C-220E86F442F7}"/>
                </a:ext>
              </a:extLst>
            </p:cNvPr>
            <p:cNvSpPr/>
            <p:nvPr/>
          </p:nvSpPr>
          <p:spPr>
            <a:xfrm>
              <a:off x="631018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F7260E97-50A6-46B1-B2EC-E76F267FA068}"/>
                </a:ext>
              </a:extLst>
            </p:cNvPr>
            <p:cNvSpPr/>
            <p:nvPr/>
          </p:nvSpPr>
          <p:spPr>
            <a:xfrm>
              <a:off x="673031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37582414-3CB5-4C7F-8640-C33E75C75AD6}"/>
                </a:ext>
              </a:extLst>
            </p:cNvPr>
            <p:cNvSpPr/>
            <p:nvPr/>
          </p:nvSpPr>
          <p:spPr>
            <a:xfrm>
              <a:off x="673031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5EDDC84C-A896-42CB-BBA5-BB9CE16B9A62}"/>
                </a:ext>
              </a:extLst>
            </p:cNvPr>
            <p:cNvSpPr/>
            <p:nvPr/>
          </p:nvSpPr>
          <p:spPr>
            <a:xfrm>
              <a:off x="715044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48CA833C-4E3A-4330-B9E0-869F860BB192}"/>
                </a:ext>
              </a:extLst>
            </p:cNvPr>
            <p:cNvSpPr/>
            <p:nvPr/>
          </p:nvSpPr>
          <p:spPr>
            <a:xfrm>
              <a:off x="715044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2B518F81-FB5E-4946-ACCC-99E509FC49B7}"/>
                </a:ext>
              </a:extLst>
            </p:cNvPr>
            <p:cNvSpPr/>
            <p:nvPr/>
          </p:nvSpPr>
          <p:spPr>
            <a:xfrm>
              <a:off x="504979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3FD33DC8-961E-40E6-A066-46F221C9BCD4}"/>
                </a:ext>
              </a:extLst>
            </p:cNvPr>
            <p:cNvSpPr/>
            <p:nvPr/>
          </p:nvSpPr>
          <p:spPr>
            <a:xfrm>
              <a:off x="504979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D59EC194-B03A-4633-B375-790EBBE1BFD1}"/>
                </a:ext>
              </a:extLst>
            </p:cNvPr>
            <p:cNvSpPr/>
            <p:nvPr/>
          </p:nvSpPr>
          <p:spPr>
            <a:xfrm>
              <a:off x="546992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8603B171-C778-4169-9420-6A2BDCD8D97D}"/>
                </a:ext>
              </a:extLst>
            </p:cNvPr>
            <p:cNvSpPr/>
            <p:nvPr/>
          </p:nvSpPr>
          <p:spPr>
            <a:xfrm>
              <a:off x="546992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011B80BC-A314-4B80-9266-A0992D53EDAF}"/>
                </a:ext>
              </a:extLst>
            </p:cNvPr>
            <p:cNvSpPr/>
            <p:nvPr/>
          </p:nvSpPr>
          <p:spPr>
            <a:xfrm>
              <a:off x="589005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FB60553E-0980-47BD-8201-43B2CD658068}"/>
                </a:ext>
              </a:extLst>
            </p:cNvPr>
            <p:cNvSpPr/>
            <p:nvPr/>
          </p:nvSpPr>
          <p:spPr>
            <a:xfrm>
              <a:off x="589005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547A64A3-497A-441C-B0D0-BAD2FB85415F}"/>
                </a:ext>
              </a:extLst>
            </p:cNvPr>
            <p:cNvSpPr/>
            <p:nvPr/>
          </p:nvSpPr>
          <p:spPr>
            <a:xfrm>
              <a:off x="631018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D57F08A0-EE9D-4B2F-9F0E-032CE593B73B}"/>
                </a:ext>
              </a:extLst>
            </p:cNvPr>
            <p:cNvSpPr/>
            <p:nvPr/>
          </p:nvSpPr>
          <p:spPr>
            <a:xfrm>
              <a:off x="631018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81C8C968-9D42-4F7D-BC3C-C90649B64E50}"/>
                </a:ext>
              </a:extLst>
            </p:cNvPr>
            <p:cNvSpPr/>
            <p:nvPr/>
          </p:nvSpPr>
          <p:spPr>
            <a:xfrm>
              <a:off x="673031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A76334EA-7A9A-4DA2-B4C6-179780EE16AB}"/>
                </a:ext>
              </a:extLst>
            </p:cNvPr>
            <p:cNvSpPr/>
            <p:nvPr/>
          </p:nvSpPr>
          <p:spPr>
            <a:xfrm>
              <a:off x="673031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55BF91AF-4778-4B2E-AC06-312841FE9FE8}"/>
                </a:ext>
              </a:extLst>
            </p:cNvPr>
            <p:cNvSpPr/>
            <p:nvPr/>
          </p:nvSpPr>
          <p:spPr>
            <a:xfrm>
              <a:off x="715044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DFC2D436-43AC-4331-BC69-4A9A52703792}"/>
                </a:ext>
              </a:extLst>
            </p:cNvPr>
            <p:cNvSpPr/>
            <p:nvPr/>
          </p:nvSpPr>
          <p:spPr>
            <a:xfrm>
              <a:off x="715044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69B1F979-8CE8-452F-ACF1-49658A5B1B9C}"/>
                </a:ext>
              </a:extLst>
            </p:cNvPr>
            <p:cNvSpPr/>
            <p:nvPr/>
          </p:nvSpPr>
          <p:spPr>
            <a:xfrm>
              <a:off x="504979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A2A59E6F-90B4-4028-80BF-716058DA603E}"/>
                </a:ext>
              </a:extLst>
            </p:cNvPr>
            <p:cNvSpPr/>
            <p:nvPr/>
          </p:nvSpPr>
          <p:spPr>
            <a:xfrm>
              <a:off x="504979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82FB08FE-2617-4086-AE8D-38CDAAC55A33}"/>
                </a:ext>
              </a:extLst>
            </p:cNvPr>
            <p:cNvSpPr/>
            <p:nvPr/>
          </p:nvSpPr>
          <p:spPr>
            <a:xfrm>
              <a:off x="546992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596C430B-860C-4B2B-A1EE-E192CFB362D8}"/>
                </a:ext>
              </a:extLst>
            </p:cNvPr>
            <p:cNvSpPr/>
            <p:nvPr/>
          </p:nvSpPr>
          <p:spPr>
            <a:xfrm>
              <a:off x="546992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BFE537E7-BBA0-4185-84E0-D2426923E7AF}"/>
                </a:ext>
              </a:extLst>
            </p:cNvPr>
            <p:cNvSpPr/>
            <p:nvPr/>
          </p:nvSpPr>
          <p:spPr>
            <a:xfrm>
              <a:off x="589005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A4FCD528-4ED9-414C-9E39-D241DA52DD13}"/>
                </a:ext>
              </a:extLst>
            </p:cNvPr>
            <p:cNvSpPr/>
            <p:nvPr/>
          </p:nvSpPr>
          <p:spPr>
            <a:xfrm>
              <a:off x="589005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67A9796E-C5F5-4B35-A9DC-CC17A78613BF}"/>
                </a:ext>
              </a:extLst>
            </p:cNvPr>
            <p:cNvSpPr/>
            <p:nvPr/>
          </p:nvSpPr>
          <p:spPr>
            <a:xfrm>
              <a:off x="631018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5B025592-F68F-4F4E-BC5A-1848322B8A48}"/>
                </a:ext>
              </a:extLst>
            </p:cNvPr>
            <p:cNvSpPr/>
            <p:nvPr/>
          </p:nvSpPr>
          <p:spPr>
            <a:xfrm>
              <a:off x="631018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C15B404D-79D0-4E8C-8CAC-1FF20AED8EA8}"/>
                </a:ext>
              </a:extLst>
            </p:cNvPr>
            <p:cNvSpPr/>
            <p:nvPr/>
          </p:nvSpPr>
          <p:spPr>
            <a:xfrm>
              <a:off x="673031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7F04544A-4524-4F6E-BA52-979ABC80E41A}"/>
                </a:ext>
              </a:extLst>
            </p:cNvPr>
            <p:cNvSpPr/>
            <p:nvPr/>
          </p:nvSpPr>
          <p:spPr>
            <a:xfrm>
              <a:off x="673031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3465C157-7A76-4619-92A3-86F09D939936}"/>
                </a:ext>
              </a:extLst>
            </p:cNvPr>
            <p:cNvSpPr/>
            <p:nvPr/>
          </p:nvSpPr>
          <p:spPr>
            <a:xfrm>
              <a:off x="715044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8BE5A458-5496-4DE5-834B-3DAD8DFC683E}"/>
                </a:ext>
              </a:extLst>
            </p:cNvPr>
            <p:cNvSpPr/>
            <p:nvPr/>
          </p:nvSpPr>
          <p:spPr>
            <a:xfrm>
              <a:off x="715044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8C7A9961-4810-469A-B363-B58E8E87AAF9}"/>
                </a:ext>
              </a:extLst>
            </p:cNvPr>
            <p:cNvSpPr/>
            <p:nvPr/>
          </p:nvSpPr>
          <p:spPr>
            <a:xfrm>
              <a:off x="757057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직사각형 453">
              <a:extLst>
                <a:ext uri="{FF2B5EF4-FFF2-40B4-BE49-F238E27FC236}">
                  <a16:creationId xmlns:a16="http://schemas.microsoft.com/office/drawing/2014/main" id="{48DD72D3-2F09-40D0-AB17-3EF9C0BF2EB0}"/>
                </a:ext>
              </a:extLst>
            </p:cNvPr>
            <p:cNvSpPr/>
            <p:nvPr/>
          </p:nvSpPr>
          <p:spPr>
            <a:xfrm>
              <a:off x="757057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C547EACF-32EC-4398-9D7C-C7F539A6D0A7}"/>
                </a:ext>
              </a:extLst>
            </p:cNvPr>
            <p:cNvSpPr/>
            <p:nvPr/>
          </p:nvSpPr>
          <p:spPr>
            <a:xfrm>
              <a:off x="799070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485E4F44-19F3-4312-9790-9794B1C067BD}"/>
                </a:ext>
              </a:extLst>
            </p:cNvPr>
            <p:cNvSpPr/>
            <p:nvPr/>
          </p:nvSpPr>
          <p:spPr>
            <a:xfrm>
              <a:off x="799070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4928E8C4-F6EC-46CB-AC18-C19A5F7D194B}"/>
                </a:ext>
              </a:extLst>
            </p:cNvPr>
            <p:cNvSpPr/>
            <p:nvPr/>
          </p:nvSpPr>
          <p:spPr>
            <a:xfrm>
              <a:off x="841083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3383C9D4-C6A6-49E1-B0ED-D93400821685}"/>
                </a:ext>
              </a:extLst>
            </p:cNvPr>
            <p:cNvSpPr/>
            <p:nvPr/>
          </p:nvSpPr>
          <p:spPr>
            <a:xfrm>
              <a:off x="841083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90BDE87E-4E56-475A-86AC-1B072241439D}"/>
                </a:ext>
              </a:extLst>
            </p:cNvPr>
            <p:cNvSpPr/>
            <p:nvPr/>
          </p:nvSpPr>
          <p:spPr>
            <a:xfrm>
              <a:off x="883096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D66CCB4-1D37-43B4-829E-10487E9CAAA2}"/>
                </a:ext>
              </a:extLst>
            </p:cNvPr>
            <p:cNvSpPr/>
            <p:nvPr/>
          </p:nvSpPr>
          <p:spPr>
            <a:xfrm>
              <a:off x="883096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4C719781-889D-4F7C-A1CC-56B23F806792}"/>
                </a:ext>
              </a:extLst>
            </p:cNvPr>
            <p:cNvSpPr/>
            <p:nvPr/>
          </p:nvSpPr>
          <p:spPr>
            <a:xfrm>
              <a:off x="925109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31DF5436-EDC6-47F3-960B-68936705A8DF}"/>
                </a:ext>
              </a:extLst>
            </p:cNvPr>
            <p:cNvSpPr/>
            <p:nvPr/>
          </p:nvSpPr>
          <p:spPr>
            <a:xfrm>
              <a:off x="925109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935EF03A-94DC-4745-8F50-D7F6B09BE89A}"/>
                </a:ext>
              </a:extLst>
            </p:cNvPr>
            <p:cNvSpPr/>
            <p:nvPr/>
          </p:nvSpPr>
          <p:spPr>
            <a:xfrm>
              <a:off x="9671222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7A4D904D-47B3-48A1-ABD9-C99463598773}"/>
                </a:ext>
              </a:extLst>
            </p:cNvPr>
            <p:cNvSpPr/>
            <p:nvPr/>
          </p:nvSpPr>
          <p:spPr>
            <a:xfrm>
              <a:off x="9671222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E1E70113-FBAC-4BE2-8C7A-1874D779A9DC}"/>
                </a:ext>
              </a:extLst>
            </p:cNvPr>
            <p:cNvSpPr/>
            <p:nvPr/>
          </p:nvSpPr>
          <p:spPr>
            <a:xfrm>
              <a:off x="757057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1AA3E4FD-87B1-499A-8758-CB201D8AF8FB}"/>
                </a:ext>
              </a:extLst>
            </p:cNvPr>
            <p:cNvSpPr/>
            <p:nvPr/>
          </p:nvSpPr>
          <p:spPr>
            <a:xfrm>
              <a:off x="757057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31DD40BB-0D49-4CFF-8FC9-034B471B6B3D}"/>
                </a:ext>
              </a:extLst>
            </p:cNvPr>
            <p:cNvSpPr/>
            <p:nvPr/>
          </p:nvSpPr>
          <p:spPr>
            <a:xfrm>
              <a:off x="799070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BB5AF9D7-9969-4EDA-A23C-D45608B79AEC}"/>
                </a:ext>
              </a:extLst>
            </p:cNvPr>
            <p:cNvSpPr/>
            <p:nvPr/>
          </p:nvSpPr>
          <p:spPr>
            <a:xfrm>
              <a:off x="799070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0D41D8DE-2F28-4FD9-A48D-FA477A8224D3}"/>
                </a:ext>
              </a:extLst>
            </p:cNvPr>
            <p:cNvSpPr/>
            <p:nvPr/>
          </p:nvSpPr>
          <p:spPr>
            <a:xfrm>
              <a:off x="841083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28158828-8FCF-4B05-BAEB-8A4D093C9124}"/>
                </a:ext>
              </a:extLst>
            </p:cNvPr>
            <p:cNvSpPr/>
            <p:nvPr/>
          </p:nvSpPr>
          <p:spPr>
            <a:xfrm>
              <a:off x="841083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>
              <a:extLst>
                <a:ext uri="{FF2B5EF4-FFF2-40B4-BE49-F238E27FC236}">
                  <a16:creationId xmlns:a16="http://schemas.microsoft.com/office/drawing/2014/main" id="{0C7851D6-F5BA-4467-97AD-BAB1F1D33C2A}"/>
                </a:ext>
              </a:extLst>
            </p:cNvPr>
            <p:cNvSpPr/>
            <p:nvPr/>
          </p:nvSpPr>
          <p:spPr>
            <a:xfrm>
              <a:off x="883096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>
              <a:extLst>
                <a:ext uri="{FF2B5EF4-FFF2-40B4-BE49-F238E27FC236}">
                  <a16:creationId xmlns:a16="http://schemas.microsoft.com/office/drawing/2014/main" id="{69E520F5-37A1-4AA7-B5EF-1D51992AB4C1}"/>
                </a:ext>
              </a:extLst>
            </p:cNvPr>
            <p:cNvSpPr/>
            <p:nvPr/>
          </p:nvSpPr>
          <p:spPr>
            <a:xfrm>
              <a:off x="883096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3FB7B37E-F253-4C2A-9114-51A0CD78B6E5}"/>
                </a:ext>
              </a:extLst>
            </p:cNvPr>
            <p:cNvSpPr/>
            <p:nvPr/>
          </p:nvSpPr>
          <p:spPr>
            <a:xfrm>
              <a:off x="925109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F11D6255-8EE2-4D80-B8C4-90FB157A2349}"/>
                </a:ext>
              </a:extLst>
            </p:cNvPr>
            <p:cNvSpPr/>
            <p:nvPr/>
          </p:nvSpPr>
          <p:spPr>
            <a:xfrm>
              <a:off x="925109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직사각형 474">
              <a:extLst>
                <a:ext uri="{FF2B5EF4-FFF2-40B4-BE49-F238E27FC236}">
                  <a16:creationId xmlns:a16="http://schemas.microsoft.com/office/drawing/2014/main" id="{5514DC79-B242-4798-B6FA-891439E9A9E0}"/>
                </a:ext>
              </a:extLst>
            </p:cNvPr>
            <p:cNvSpPr/>
            <p:nvPr/>
          </p:nvSpPr>
          <p:spPr>
            <a:xfrm>
              <a:off x="9671222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직사각형 475">
              <a:extLst>
                <a:ext uri="{FF2B5EF4-FFF2-40B4-BE49-F238E27FC236}">
                  <a16:creationId xmlns:a16="http://schemas.microsoft.com/office/drawing/2014/main" id="{2AA956E6-E187-499F-8F7A-EEC5E91A3C1D}"/>
                </a:ext>
              </a:extLst>
            </p:cNvPr>
            <p:cNvSpPr/>
            <p:nvPr/>
          </p:nvSpPr>
          <p:spPr>
            <a:xfrm>
              <a:off x="9671222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직사각형 476">
              <a:extLst>
                <a:ext uri="{FF2B5EF4-FFF2-40B4-BE49-F238E27FC236}">
                  <a16:creationId xmlns:a16="http://schemas.microsoft.com/office/drawing/2014/main" id="{2B457DF3-C72E-4ED1-BB28-6AD8D3E3FBB4}"/>
                </a:ext>
              </a:extLst>
            </p:cNvPr>
            <p:cNvSpPr/>
            <p:nvPr/>
          </p:nvSpPr>
          <p:spPr>
            <a:xfrm>
              <a:off x="757057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직사각형 477">
              <a:extLst>
                <a:ext uri="{FF2B5EF4-FFF2-40B4-BE49-F238E27FC236}">
                  <a16:creationId xmlns:a16="http://schemas.microsoft.com/office/drawing/2014/main" id="{756C2ACB-1B6A-4FEB-B2E3-F9775436575F}"/>
                </a:ext>
              </a:extLst>
            </p:cNvPr>
            <p:cNvSpPr/>
            <p:nvPr/>
          </p:nvSpPr>
          <p:spPr>
            <a:xfrm>
              <a:off x="757057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4816785C-EA52-4E3F-BBC4-43D139532F4B}"/>
                </a:ext>
              </a:extLst>
            </p:cNvPr>
            <p:cNvSpPr/>
            <p:nvPr/>
          </p:nvSpPr>
          <p:spPr>
            <a:xfrm>
              <a:off x="799070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>
              <a:extLst>
                <a:ext uri="{FF2B5EF4-FFF2-40B4-BE49-F238E27FC236}">
                  <a16:creationId xmlns:a16="http://schemas.microsoft.com/office/drawing/2014/main" id="{E11957AA-7B1E-4096-8ED2-5C73C73F7FAC}"/>
                </a:ext>
              </a:extLst>
            </p:cNvPr>
            <p:cNvSpPr/>
            <p:nvPr/>
          </p:nvSpPr>
          <p:spPr>
            <a:xfrm>
              <a:off x="799070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9D4C823D-D183-45DE-8B40-B4480AE1D694}"/>
                </a:ext>
              </a:extLst>
            </p:cNvPr>
            <p:cNvSpPr/>
            <p:nvPr/>
          </p:nvSpPr>
          <p:spPr>
            <a:xfrm>
              <a:off x="841083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89F2F11B-5FE5-4D23-AB62-C12D85B5C001}"/>
                </a:ext>
              </a:extLst>
            </p:cNvPr>
            <p:cNvSpPr/>
            <p:nvPr/>
          </p:nvSpPr>
          <p:spPr>
            <a:xfrm>
              <a:off x="841083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직사각형 482">
              <a:extLst>
                <a:ext uri="{FF2B5EF4-FFF2-40B4-BE49-F238E27FC236}">
                  <a16:creationId xmlns:a16="http://schemas.microsoft.com/office/drawing/2014/main" id="{36872989-84B9-4D2D-923F-5E099945B3F3}"/>
                </a:ext>
              </a:extLst>
            </p:cNvPr>
            <p:cNvSpPr/>
            <p:nvPr/>
          </p:nvSpPr>
          <p:spPr>
            <a:xfrm>
              <a:off x="883096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직사각형 483">
              <a:extLst>
                <a:ext uri="{FF2B5EF4-FFF2-40B4-BE49-F238E27FC236}">
                  <a16:creationId xmlns:a16="http://schemas.microsoft.com/office/drawing/2014/main" id="{A503F6A8-ABDE-4CAD-99C3-D4CDED1528B9}"/>
                </a:ext>
              </a:extLst>
            </p:cNvPr>
            <p:cNvSpPr/>
            <p:nvPr/>
          </p:nvSpPr>
          <p:spPr>
            <a:xfrm>
              <a:off x="883096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69E1A3B5-DC86-46FB-B000-5E924E966653}"/>
                </a:ext>
              </a:extLst>
            </p:cNvPr>
            <p:cNvSpPr/>
            <p:nvPr/>
          </p:nvSpPr>
          <p:spPr>
            <a:xfrm>
              <a:off x="925109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64892D14-9CAD-4BB5-AC91-C5A8E89AC625}"/>
                </a:ext>
              </a:extLst>
            </p:cNvPr>
            <p:cNvSpPr/>
            <p:nvPr/>
          </p:nvSpPr>
          <p:spPr>
            <a:xfrm>
              <a:off x="925109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21DF68BB-BB03-4451-BE5E-3D4CD1C7073B}"/>
                </a:ext>
              </a:extLst>
            </p:cNvPr>
            <p:cNvSpPr/>
            <p:nvPr/>
          </p:nvSpPr>
          <p:spPr>
            <a:xfrm>
              <a:off x="9671222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16410CED-38C0-418E-8EDE-56DCC17ACB17}"/>
                </a:ext>
              </a:extLst>
            </p:cNvPr>
            <p:cNvSpPr/>
            <p:nvPr/>
          </p:nvSpPr>
          <p:spPr>
            <a:xfrm>
              <a:off x="9671222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D1AF7785-DD84-4763-9A62-509245352D53}"/>
                </a:ext>
              </a:extLst>
            </p:cNvPr>
            <p:cNvSpPr/>
            <p:nvPr/>
          </p:nvSpPr>
          <p:spPr>
            <a:xfrm>
              <a:off x="757057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4B7DA09B-ADCC-4883-8EE5-97E1EB5B4B23}"/>
                </a:ext>
              </a:extLst>
            </p:cNvPr>
            <p:cNvSpPr/>
            <p:nvPr/>
          </p:nvSpPr>
          <p:spPr>
            <a:xfrm>
              <a:off x="757057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94A73AAA-167D-49F8-8DFE-65FEF297BF4C}"/>
                </a:ext>
              </a:extLst>
            </p:cNvPr>
            <p:cNvSpPr/>
            <p:nvPr/>
          </p:nvSpPr>
          <p:spPr>
            <a:xfrm>
              <a:off x="799070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BCF5B546-B0FF-4273-A8E4-21DF064A771A}"/>
                </a:ext>
              </a:extLst>
            </p:cNvPr>
            <p:cNvSpPr/>
            <p:nvPr/>
          </p:nvSpPr>
          <p:spPr>
            <a:xfrm>
              <a:off x="799070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0C947F9B-6DFE-44A5-BFC9-81B4CA8A0C4E}"/>
                </a:ext>
              </a:extLst>
            </p:cNvPr>
            <p:cNvSpPr/>
            <p:nvPr/>
          </p:nvSpPr>
          <p:spPr>
            <a:xfrm>
              <a:off x="841083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A8EDE2F0-5E14-46E6-8B89-F701E797D64C}"/>
                </a:ext>
              </a:extLst>
            </p:cNvPr>
            <p:cNvSpPr/>
            <p:nvPr/>
          </p:nvSpPr>
          <p:spPr>
            <a:xfrm>
              <a:off x="841083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2F67D851-8DB8-4D96-A58D-908E7E6E87F5}"/>
                </a:ext>
              </a:extLst>
            </p:cNvPr>
            <p:cNvSpPr/>
            <p:nvPr/>
          </p:nvSpPr>
          <p:spPr>
            <a:xfrm>
              <a:off x="883096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6231698A-19FE-4E4F-8170-6FC9CCAFD039}"/>
                </a:ext>
              </a:extLst>
            </p:cNvPr>
            <p:cNvSpPr/>
            <p:nvPr/>
          </p:nvSpPr>
          <p:spPr>
            <a:xfrm>
              <a:off x="883096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DA2109DA-AD68-4464-A85D-4B4DACF1B130}"/>
                </a:ext>
              </a:extLst>
            </p:cNvPr>
            <p:cNvSpPr/>
            <p:nvPr/>
          </p:nvSpPr>
          <p:spPr>
            <a:xfrm>
              <a:off x="925109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443A3F7C-0E1A-4302-B6D3-4A184B745CDA}"/>
                </a:ext>
              </a:extLst>
            </p:cNvPr>
            <p:cNvSpPr/>
            <p:nvPr/>
          </p:nvSpPr>
          <p:spPr>
            <a:xfrm>
              <a:off x="925109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E4943086-7C60-46E4-BB52-4C4FD5CEC8E8}"/>
                </a:ext>
              </a:extLst>
            </p:cNvPr>
            <p:cNvSpPr/>
            <p:nvPr/>
          </p:nvSpPr>
          <p:spPr>
            <a:xfrm>
              <a:off x="9671222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390CCA2B-13CA-4711-8172-2E8566B62B9C}"/>
                </a:ext>
              </a:extLst>
            </p:cNvPr>
            <p:cNvSpPr/>
            <p:nvPr/>
          </p:nvSpPr>
          <p:spPr>
            <a:xfrm>
              <a:off x="9671222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02975A81-2A2C-4731-9A31-6A5C60BB32C6}"/>
                </a:ext>
              </a:extLst>
            </p:cNvPr>
            <p:cNvSpPr/>
            <p:nvPr/>
          </p:nvSpPr>
          <p:spPr>
            <a:xfrm>
              <a:off x="10074888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10BA3F11-0E55-44B9-A8D5-90391D77C922}"/>
                </a:ext>
              </a:extLst>
            </p:cNvPr>
            <p:cNvSpPr/>
            <p:nvPr/>
          </p:nvSpPr>
          <p:spPr>
            <a:xfrm>
              <a:off x="10074888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02EC1BF4-29B0-4CC8-B9A3-42BACE639236}"/>
                </a:ext>
              </a:extLst>
            </p:cNvPr>
            <p:cNvSpPr/>
            <p:nvPr/>
          </p:nvSpPr>
          <p:spPr>
            <a:xfrm>
              <a:off x="10495018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C9273B45-AD38-42A6-9DEA-9EC400529D2A}"/>
                </a:ext>
              </a:extLst>
            </p:cNvPr>
            <p:cNvSpPr/>
            <p:nvPr/>
          </p:nvSpPr>
          <p:spPr>
            <a:xfrm>
              <a:off x="10495018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0591B034-4C9D-4C74-8C5B-148EED7A0901}"/>
                </a:ext>
              </a:extLst>
            </p:cNvPr>
            <p:cNvSpPr/>
            <p:nvPr/>
          </p:nvSpPr>
          <p:spPr>
            <a:xfrm>
              <a:off x="10915148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FA99BC4B-EE69-4C38-A177-623C70F08F87}"/>
                </a:ext>
              </a:extLst>
            </p:cNvPr>
            <p:cNvSpPr/>
            <p:nvPr/>
          </p:nvSpPr>
          <p:spPr>
            <a:xfrm>
              <a:off x="10915148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1C3831B1-3FCF-491E-AB17-1B41787557C8}"/>
                </a:ext>
              </a:extLst>
            </p:cNvPr>
            <p:cNvSpPr/>
            <p:nvPr/>
          </p:nvSpPr>
          <p:spPr>
            <a:xfrm>
              <a:off x="10074888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6FF3BB6E-A5ED-4EDE-B255-F71C5487A4E5}"/>
                </a:ext>
              </a:extLst>
            </p:cNvPr>
            <p:cNvSpPr/>
            <p:nvPr/>
          </p:nvSpPr>
          <p:spPr>
            <a:xfrm>
              <a:off x="10074888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B9AA4718-BD9A-44FA-AEF6-366E97D60280}"/>
                </a:ext>
              </a:extLst>
            </p:cNvPr>
            <p:cNvSpPr/>
            <p:nvPr/>
          </p:nvSpPr>
          <p:spPr>
            <a:xfrm>
              <a:off x="10495018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C14AFE9E-6B0F-4FBB-99FA-27945A52463A}"/>
                </a:ext>
              </a:extLst>
            </p:cNvPr>
            <p:cNvSpPr/>
            <p:nvPr/>
          </p:nvSpPr>
          <p:spPr>
            <a:xfrm>
              <a:off x="10495018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1B9A75E3-AF5E-4D24-BD37-269947121E82}"/>
                </a:ext>
              </a:extLst>
            </p:cNvPr>
            <p:cNvSpPr/>
            <p:nvPr/>
          </p:nvSpPr>
          <p:spPr>
            <a:xfrm>
              <a:off x="10915148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6478C583-3435-4C3A-BA8A-423460A00C1F}"/>
                </a:ext>
              </a:extLst>
            </p:cNvPr>
            <p:cNvSpPr/>
            <p:nvPr/>
          </p:nvSpPr>
          <p:spPr>
            <a:xfrm>
              <a:off x="10915148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5404F3F3-C0D6-4982-93E4-5FFF07E86789}"/>
                </a:ext>
              </a:extLst>
            </p:cNvPr>
            <p:cNvSpPr/>
            <p:nvPr/>
          </p:nvSpPr>
          <p:spPr>
            <a:xfrm>
              <a:off x="10074888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3786DB0-D334-42FA-998A-B939AEA283D3}"/>
                </a:ext>
              </a:extLst>
            </p:cNvPr>
            <p:cNvSpPr/>
            <p:nvPr/>
          </p:nvSpPr>
          <p:spPr>
            <a:xfrm>
              <a:off x="10074888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B215657D-C2A9-41D7-85B8-BC22AC8D1F88}"/>
                </a:ext>
              </a:extLst>
            </p:cNvPr>
            <p:cNvSpPr/>
            <p:nvPr/>
          </p:nvSpPr>
          <p:spPr>
            <a:xfrm>
              <a:off x="10495018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22764BD5-8758-4994-B36B-CA7697FB08B5}"/>
                </a:ext>
              </a:extLst>
            </p:cNvPr>
            <p:cNvSpPr/>
            <p:nvPr/>
          </p:nvSpPr>
          <p:spPr>
            <a:xfrm>
              <a:off x="10495018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F68D2EC8-D323-4050-BD13-5B3E4773127D}"/>
                </a:ext>
              </a:extLst>
            </p:cNvPr>
            <p:cNvSpPr/>
            <p:nvPr/>
          </p:nvSpPr>
          <p:spPr>
            <a:xfrm>
              <a:off x="10915148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365CDB6F-DB01-4630-AB3B-B1E5BB476BA2}"/>
                </a:ext>
              </a:extLst>
            </p:cNvPr>
            <p:cNvSpPr/>
            <p:nvPr/>
          </p:nvSpPr>
          <p:spPr>
            <a:xfrm>
              <a:off x="10915148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02547A4A-BE81-4D8F-A36C-2798C47C271D}"/>
                </a:ext>
              </a:extLst>
            </p:cNvPr>
            <p:cNvSpPr/>
            <p:nvPr/>
          </p:nvSpPr>
          <p:spPr>
            <a:xfrm>
              <a:off x="10074888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459C5966-5310-4213-AB99-D94C251955D0}"/>
                </a:ext>
              </a:extLst>
            </p:cNvPr>
            <p:cNvSpPr/>
            <p:nvPr/>
          </p:nvSpPr>
          <p:spPr>
            <a:xfrm>
              <a:off x="10074888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029B7765-2233-433A-BC45-D68C71ECD6FC}"/>
                </a:ext>
              </a:extLst>
            </p:cNvPr>
            <p:cNvSpPr/>
            <p:nvPr/>
          </p:nvSpPr>
          <p:spPr>
            <a:xfrm>
              <a:off x="10495018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0F1F1466-1D48-41F1-8C93-B741F75210D5}"/>
                </a:ext>
              </a:extLst>
            </p:cNvPr>
            <p:cNvSpPr/>
            <p:nvPr/>
          </p:nvSpPr>
          <p:spPr>
            <a:xfrm>
              <a:off x="10495018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57EAF7BB-7DE8-4989-8238-885BC8D083B8}"/>
                </a:ext>
              </a:extLst>
            </p:cNvPr>
            <p:cNvSpPr/>
            <p:nvPr/>
          </p:nvSpPr>
          <p:spPr>
            <a:xfrm>
              <a:off x="10915148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AE2DE996-D4EA-4EEE-A8C5-16FA6DED563E}"/>
                </a:ext>
              </a:extLst>
            </p:cNvPr>
            <p:cNvSpPr/>
            <p:nvPr/>
          </p:nvSpPr>
          <p:spPr>
            <a:xfrm>
              <a:off x="10915148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12C593D4-5AE6-4436-922A-E4A1F67ED42F}"/>
                </a:ext>
              </a:extLst>
            </p:cNvPr>
            <p:cNvSpPr/>
            <p:nvPr/>
          </p:nvSpPr>
          <p:spPr>
            <a:xfrm>
              <a:off x="1008312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312F5248-F95F-4065-A5F4-349A96EDD229}"/>
                </a:ext>
              </a:extLst>
            </p:cNvPr>
            <p:cNvSpPr/>
            <p:nvPr/>
          </p:nvSpPr>
          <p:spPr>
            <a:xfrm>
              <a:off x="1008312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5BA7BD4E-359F-4D63-9947-FD945C5039CB}"/>
                </a:ext>
              </a:extLst>
            </p:cNvPr>
            <p:cNvSpPr/>
            <p:nvPr/>
          </p:nvSpPr>
          <p:spPr>
            <a:xfrm>
              <a:off x="1050325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42E62F87-7818-4F85-AF15-687D565D44DE}"/>
                </a:ext>
              </a:extLst>
            </p:cNvPr>
            <p:cNvSpPr/>
            <p:nvPr/>
          </p:nvSpPr>
          <p:spPr>
            <a:xfrm>
              <a:off x="1050325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B85B9DF1-B555-4602-8841-4FCA4CDBA830}"/>
                </a:ext>
              </a:extLst>
            </p:cNvPr>
            <p:cNvSpPr/>
            <p:nvPr/>
          </p:nvSpPr>
          <p:spPr>
            <a:xfrm>
              <a:off x="10923380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4F4BB082-6CA3-4B60-B757-7D3D85F0279E}"/>
                </a:ext>
              </a:extLst>
            </p:cNvPr>
            <p:cNvSpPr/>
            <p:nvPr/>
          </p:nvSpPr>
          <p:spPr>
            <a:xfrm>
              <a:off x="10923380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188DDA19-532C-45C2-8335-ED6ED534AEC3}"/>
                </a:ext>
              </a:extLst>
            </p:cNvPr>
            <p:cNvSpPr/>
            <p:nvPr/>
          </p:nvSpPr>
          <p:spPr>
            <a:xfrm>
              <a:off x="1008312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D568F6B9-E03F-423C-91ED-4A8C9C23E79D}"/>
                </a:ext>
              </a:extLst>
            </p:cNvPr>
            <p:cNvSpPr/>
            <p:nvPr/>
          </p:nvSpPr>
          <p:spPr>
            <a:xfrm>
              <a:off x="1008312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67AACCBD-7D1F-4ECD-9163-E970EE442328}"/>
                </a:ext>
              </a:extLst>
            </p:cNvPr>
            <p:cNvSpPr/>
            <p:nvPr/>
          </p:nvSpPr>
          <p:spPr>
            <a:xfrm>
              <a:off x="1050325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A5BCA1F2-82BF-457E-B55E-64D714D12228}"/>
                </a:ext>
              </a:extLst>
            </p:cNvPr>
            <p:cNvSpPr/>
            <p:nvPr/>
          </p:nvSpPr>
          <p:spPr>
            <a:xfrm>
              <a:off x="1050325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67D76145-4F00-4E6E-B8D5-029E80FE03F7}"/>
                </a:ext>
              </a:extLst>
            </p:cNvPr>
            <p:cNvSpPr/>
            <p:nvPr/>
          </p:nvSpPr>
          <p:spPr>
            <a:xfrm>
              <a:off x="10923380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ACC2DB5-C83E-4CD8-8A39-F411F9C171A2}"/>
                </a:ext>
              </a:extLst>
            </p:cNvPr>
            <p:cNvSpPr/>
            <p:nvPr/>
          </p:nvSpPr>
          <p:spPr>
            <a:xfrm>
              <a:off x="10923380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8334D8D8-57D1-4CD2-BF3D-994E0B80A51F}"/>
                </a:ext>
              </a:extLst>
            </p:cNvPr>
            <p:cNvSpPr/>
            <p:nvPr/>
          </p:nvSpPr>
          <p:spPr>
            <a:xfrm>
              <a:off x="1008312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C79D0B9-2587-4022-8A48-0620CA064482}"/>
                </a:ext>
              </a:extLst>
            </p:cNvPr>
            <p:cNvSpPr/>
            <p:nvPr/>
          </p:nvSpPr>
          <p:spPr>
            <a:xfrm>
              <a:off x="1008312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E4907532-BDC2-4270-8DC0-8B6F27971183}"/>
                </a:ext>
              </a:extLst>
            </p:cNvPr>
            <p:cNvSpPr/>
            <p:nvPr/>
          </p:nvSpPr>
          <p:spPr>
            <a:xfrm>
              <a:off x="1050325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73709F6D-3867-4E98-BB9F-047FF8A82E7D}"/>
                </a:ext>
              </a:extLst>
            </p:cNvPr>
            <p:cNvSpPr/>
            <p:nvPr/>
          </p:nvSpPr>
          <p:spPr>
            <a:xfrm>
              <a:off x="1050325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9BAEBCE4-854F-44C1-9AB7-565007C32AF4}"/>
                </a:ext>
              </a:extLst>
            </p:cNvPr>
            <p:cNvSpPr/>
            <p:nvPr/>
          </p:nvSpPr>
          <p:spPr>
            <a:xfrm>
              <a:off x="10923380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542B983D-C977-4764-8A35-5409A210CA10}"/>
                </a:ext>
              </a:extLst>
            </p:cNvPr>
            <p:cNvSpPr/>
            <p:nvPr/>
          </p:nvSpPr>
          <p:spPr>
            <a:xfrm>
              <a:off x="10923380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B043D22F-73A3-4379-ACF4-CB7372488CCC}"/>
                </a:ext>
              </a:extLst>
            </p:cNvPr>
            <p:cNvSpPr/>
            <p:nvPr/>
          </p:nvSpPr>
          <p:spPr>
            <a:xfrm>
              <a:off x="1008312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ACF31B4B-A652-4E84-BE77-33D3D5C50A6B}"/>
                </a:ext>
              </a:extLst>
            </p:cNvPr>
            <p:cNvSpPr/>
            <p:nvPr/>
          </p:nvSpPr>
          <p:spPr>
            <a:xfrm>
              <a:off x="1008312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83FF5961-F983-445F-B227-31CD658050AA}"/>
                </a:ext>
              </a:extLst>
            </p:cNvPr>
            <p:cNvSpPr/>
            <p:nvPr/>
          </p:nvSpPr>
          <p:spPr>
            <a:xfrm>
              <a:off x="1050325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27AF2E7A-4E77-4925-A977-B671A03635CC}"/>
                </a:ext>
              </a:extLst>
            </p:cNvPr>
            <p:cNvSpPr/>
            <p:nvPr/>
          </p:nvSpPr>
          <p:spPr>
            <a:xfrm>
              <a:off x="1050325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3DB1CBC8-BC46-48F4-BD11-FEAA6034F6D8}"/>
                </a:ext>
              </a:extLst>
            </p:cNvPr>
            <p:cNvSpPr/>
            <p:nvPr/>
          </p:nvSpPr>
          <p:spPr>
            <a:xfrm>
              <a:off x="10923380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C8426772-2814-4C5E-BD0A-E236D02FABA3}"/>
                </a:ext>
              </a:extLst>
            </p:cNvPr>
            <p:cNvSpPr/>
            <p:nvPr/>
          </p:nvSpPr>
          <p:spPr>
            <a:xfrm>
              <a:off x="1092338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906217E2-0D09-4479-9C87-165067208927}"/>
                </a:ext>
              </a:extLst>
            </p:cNvPr>
            <p:cNvSpPr/>
            <p:nvPr/>
          </p:nvSpPr>
          <p:spPr>
            <a:xfrm>
              <a:off x="11327046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417DE7A2-BAEF-4A73-8E3E-F1FF79FFD763}"/>
                </a:ext>
              </a:extLst>
            </p:cNvPr>
            <p:cNvSpPr/>
            <p:nvPr/>
          </p:nvSpPr>
          <p:spPr>
            <a:xfrm>
              <a:off x="11327046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DEE5F883-EE1D-4B91-B2CF-4F82F64C16C2}"/>
                </a:ext>
              </a:extLst>
            </p:cNvPr>
            <p:cNvSpPr/>
            <p:nvPr/>
          </p:nvSpPr>
          <p:spPr>
            <a:xfrm>
              <a:off x="11327046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CBFA5056-0689-425E-9C96-4F844D05DAC2}"/>
                </a:ext>
              </a:extLst>
            </p:cNvPr>
            <p:cNvSpPr/>
            <p:nvPr/>
          </p:nvSpPr>
          <p:spPr>
            <a:xfrm>
              <a:off x="11327046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70CEF5B4-3115-44EB-861D-74FF00718214}"/>
                </a:ext>
              </a:extLst>
            </p:cNvPr>
            <p:cNvSpPr/>
            <p:nvPr/>
          </p:nvSpPr>
          <p:spPr>
            <a:xfrm>
              <a:off x="11327046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6BC26489-6C5A-46CB-81D3-D586461D709E}"/>
                </a:ext>
              </a:extLst>
            </p:cNvPr>
            <p:cNvSpPr/>
            <p:nvPr/>
          </p:nvSpPr>
          <p:spPr>
            <a:xfrm>
              <a:off x="11327046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20940242-7085-44D0-848D-3F198B05E618}"/>
                </a:ext>
              </a:extLst>
            </p:cNvPr>
            <p:cNvSpPr/>
            <p:nvPr/>
          </p:nvSpPr>
          <p:spPr>
            <a:xfrm>
              <a:off x="11327046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16ABE09F-BFB7-4491-9BC3-B1CBDED20455}"/>
                </a:ext>
              </a:extLst>
            </p:cNvPr>
            <p:cNvSpPr/>
            <p:nvPr/>
          </p:nvSpPr>
          <p:spPr>
            <a:xfrm>
              <a:off x="11335278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045C40B3-7104-430A-B166-4EB1D8973B93}"/>
                </a:ext>
              </a:extLst>
            </p:cNvPr>
            <p:cNvSpPr/>
            <p:nvPr/>
          </p:nvSpPr>
          <p:spPr>
            <a:xfrm>
              <a:off x="11335278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E491671C-5F04-4205-AF56-68CD8C3C1E49}"/>
                </a:ext>
              </a:extLst>
            </p:cNvPr>
            <p:cNvSpPr/>
            <p:nvPr/>
          </p:nvSpPr>
          <p:spPr>
            <a:xfrm>
              <a:off x="11335278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403AFF08-2993-454A-B7EB-A68946727FFC}"/>
                </a:ext>
              </a:extLst>
            </p:cNvPr>
            <p:cNvSpPr/>
            <p:nvPr/>
          </p:nvSpPr>
          <p:spPr>
            <a:xfrm>
              <a:off x="11335278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3" name="직사각형 652">
              <a:extLst>
                <a:ext uri="{FF2B5EF4-FFF2-40B4-BE49-F238E27FC236}">
                  <a16:creationId xmlns:a16="http://schemas.microsoft.com/office/drawing/2014/main" id="{9B38A3B3-6CB3-42EF-86FA-05C423764CA9}"/>
                </a:ext>
              </a:extLst>
            </p:cNvPr>
            <p:cNvSpPr/>
            <p:nvPr/>
          </p:nvSpPr>
          <p:spPr>
            <a:xfrm>
              <a:off x="11335278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C7B18F09-E599-45C7-9063-925EE206612C}"/>
                </a:ext>
              </a:extLst>
            </p:cNvPr>
            <p:cNvSpPr/>
            <p:nvPr/>
          </p:nvSpPr>
          <p:spPr>
            <a:xfrm>
              <a:off x="11335278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DAE25D9F-9E40-4DAD-8AAD-23DF2D58D431}"/>
                </a:ext>
              </a:extLst>
            </p:cNvPr>
            <p:cNvSpPr/>
            <p:nvPr/>
          </p:nvSpPr>
          <p:spPr>
            <a:xfrm>
              <a:off x="11335278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C07DFCCE-6F97-4871-81E5-34409C302C42}"/>
                </a:ext>
              </a:extLst>
            </p:cNvPr>
            <p:cNvSpPr/>
            <p:nvPr/>
          </p:nvSpPr>
          <p:spPr>
            <a:xfrm>
              <a:off x="11335278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E82DB8A2-1C69-4516-AF78-C82A475771CA}"/>
                </a:ext>
              </a:extLst>
            </p:cNvPr>
            <p:cNvSpPr/>
            <p:nvPr/>
          </p:nvSpPr>
          <p:spPr>
            <a:xfrm>
              <a:off x="11738944" y="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64B14368-9887-4566-8F24-CBF9F19684C8}"/>
                </a:ext>
              </a:extLst>
            </p:cNvPr>
            <p:cNvSpPr/>
            <p:nvPr/>
          </p:nvSpPr>
          <p:spPr>
            <a:xfrm>
              <a:off x="11738944" y="4201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E0E2F0B7-B54E-46F3-89D5-AF903D19BBCE}"/>
                </a:ext>
              </a:extLst>
            </p:cNvPr>
            <p:cNvSpPr/>
            <p:nvPr/>
          </p:nvSpPr>
          <p:spPr>
            <a:xfrm>
              <a:off x="11738944" y="8402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1145637D-FA4F-467C-A16C-776BBD8DAD2E}"/>
                </a:ext>
              </a:extLst>
            </p:cNvPr>
            <p:cNvSpPr/>
            <p:nvPr/>
          </p:nvSpPr>
          <p:spPr>
            <a:xfrm>
              <a:off x="11738944" y="12603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8EC09D5E-CD21-4392-9AA2-596DC68DCF11}"/>
                </a:ext>
              </a:extLst>
            </p:cNvPr>
            <p:cNvSpPr/>
            <p:nvPr/>
          </p:nvSpPr>
          <p:spPr>
            <a:xfrm>
              <a:off x="11738944" y="16805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CDCD0693-55E2-4A8B-A319-57561749525B}"/>
                </a:ext>
              </a:extLst>
            </p:cNvPr>
            <p:cNvSpPr/>
            <p:nvPr/>
          </p:nvSpPr>
          <p:spPr>
            <a:xfrm>
              <a:off x="11738944" y="21006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F27D32FF-5163-45E4-ABDE-3FC0DBF77C48}"/>
                </a:ext>
              </a:extLst>
            </p:cNvPr>
            <p:cNvSpPr/>
            <p:nvPr/>
          </p:nvSpPr>
          <p:spPr>
            <a:xfrm>
              <a:off x="11738944" y="252078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1418EF5B-4253-4031-9723-17516ACE4485}"/>
                </a:ext>
              </a:extLst>
            </p:cNvPr>
            <p:cNvSpPr/>
            <p:nvPr/>
          </p:nvSpPr>
          <p:spPr>
            <a:xfrm>
              <a:off x="11747176" y="294091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0528B665-5524-49BB-9D41-C1153655DB72}"/>
                </a:ext>
              </a:extLst>
            </p:cNvPr>
            <p:cNvSpPr/>
            <p:nvPr/>
          </p:nvSpPr>
          <p:spPr>
            <a:xfrm>
              <a:off x="11747176" y="336104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6217793E-3023-4819-B35D-4529DB85C73C}"/>
                </a:ext>
              </a:extLst>
            </p:cNvPr>
            <p:cNvSpPr/>
            <p:nvPr/>
          </p:nvSpPr>
          <p:spPr>
            <a:xfrm>
              <a:off x="11747176" y="378117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15E97E76-EF51-4589-8173-9875BAC72707}"/>
                </a:ext>
              </a:extLst>
            </p:cNvPr>
            <p:cNvSpPr/>
            <p:nvPr/>
          </p:nvSpPr>
          <p:spPr>
            <a:xfrm>
              <a:off x="11747176" y="420130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7D05A8EE-DE84-4158-91C9-A72A43E529E0}"/>
                </a:ext>
              </a:extLst>
            </p:cNvPr>
            <p:cNvSpPr/>
            <p:nvPr/>
          </p:nvSpPr>
          <p:spPr>
            <a:xfrm>
              <a:off x="11747176" y="462143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3E2AC291-C444-42C9-B806-F697359A3956}"/>
                </a:ext>
              </a:extLst>
            </p:cNvPr>
            <p:cNvSpPr/>
            <p:nvPr/>
          </p:nvSpPr>
          <p:spPr>
            <a:xfrm>
              <a:off x="11747176" y="504156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FDCA56A4-BB63-4515-9881-9ACAFF7CB363}"/>
                </a:ext>
              </a:extLst>
            </p:cNvPr>
            <p:cNvSpPr/>
            <p:nvPr/>
          </p:nvSpPr>
          <p:spPr>
            <a:xfrm>
              <a:off x="11747176" y="546169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C747BCE8-0F77-4EAD-B254-CFC33D08DDEC}"/>
                </a:ext>
              </a:extLst>
            </p:cNvPr>
            <p:cNvSpPr/>
            <p:nvPr/>
          </p:nvSpPr>
          <p:spPr>
            <a:xfrm>
              <a:off x="11747176" y="588182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2C4A260C-2651-41EA-8770-642288EED72D}"/>
                </a:ext>
              </a:extLst>
            </p:cNvPr>
            <p:cNvSpPr/>
            <p:nvPr/>
          </p:nvSpPr>
          <p:spPr>
            <a:xfrm>
              <a:off x="11343510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E27CE01D-D198-47A2-BE13-167019C4DF2E}"/>
                </a:ext>
              </a:extLst>
            </p:cNvPr>
            <p:cNvSpPr/>
            <p:nvPr/>
          </p:nvSpPr>
          <p:spPr>
            <a:xfrm>
              <a:off x="11755408" y="6301950"/>
              <a:ext cx="420130" cy="42013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5" name="직사각형 674">
            <a:extLst>
              <a:ext uri="{FF2B5EF4-FFF2-40B4-BE49-F238E27FC236}">
                <a16:creationId xmlns:a16="http://schemas.microsoft.com/office/drawing/2014/main" id="{99F9356F-94D3-45A7-8C56-89665AF5E974}"/>
              </a:ext>
            </a:extLst>
          </p:cNvPr>
          <p:cNvSpPr/>
          <p:nvPr/>
        </p:nvSpPr>
        <p:spPr>
          <a:xfrm>
            <a:off x="113114" y="5251107"/>
            <a:ext cx="5044643" cy="1499286"/>
          </a:xfrm>
          <a:prstGeom prst="rect">
            <a:avLst/>
          </a:prstGeom>
          <a:solidFill>
            <a:srgbClr val="CA87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직사각형 675">
            <a:extLst>
              <a:ext uri="{FF2B5EF4-FFF2-40B4-BE49-F238E27FC236}">
                <a16:creationId xmlns:a16="http://schemas.microsoft.com/office/drawing/2014/main" id="{3B5F4454-8CAC-4C58-800C-048FF28944F0}"/>
              </a:ext>
            </a:extLst>
          </p:cNvPr>
          <p:cNvSpPr/>
          <p:nvPr/>
        </p:nvSpPr>
        <p:spPr>
          <a:xfrm>
            <a:off x="143239" y="4825634"/>
            <a:ext cx="392972" cy="39297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FC621E3D-53E6-450B-B6BB-D50C991915A6}"/>
              </a:ext>
            </a:extLst>
          </p:cNvPr>
          <p:cNvSpPr/>
          <p:nvPr/>
        </p:nvSpPr>
        <p:spPr>
          <a:xfrm>
            <a:off x="535106" y="4825634"/>
            <a:ext cx="392972" cy="39297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C3A606C0-4A59-4BAB-B83E-34DDB5C52894}"/>
              </a:ext>
            </a:extLst>
          </p:cNvPr>
          <p:cNvSpPr/>
          <p:nvPr/>
        </p:nvSpPr>
        <p:spPr>
          <a:xfrm>
            <a:off x="931498" y="4825634"/>
            <a:ext cx="392972" cy="39297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9236ED88-2AEE-4652-BD54-5F0FD72269F4}"/>
              </a:ext>
            </a:extLst>
          </p:cNvPr>
          <p:cNvSpPr/>
          <p:nvPr/>
        </p:nvSpPr>
        <p:spPr>
          <a:xfrm>
            <a:off x="1323365" y="4825634"/>
            <a:ext cx="392972" cy="39297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A984E2A5-8E86-49B8-AE05-452B8866D3E9}"/>
              </a:ext>
            </a:extLst>
          </p:cNvPr>
          <p:cNvSpPr/>
          <p:nvPr/>
        </p:nvSpPr>
        <p:spPr>
          <a:xfrm>
            <a:off x="1739208" y="4825634"/>
            <a:ext cx="392972" cy="39297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193E814A-A374-4CF8-AB88-5E68373F34B9}"/>
              </a:ext>
            </a:extLst>
          </p:cNvPr>
          <p:cNvSpPr/>
          <p:nvPr/>
        </p:nvSpPr>
        <p:spPr>
          <a:xfrm>
            <a:off x="2131075" y="4825634"/>
            <a:ext cx="392972" cy="39297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5F9A55CA-89D0-41D9-8B9A-815658B6EE3F}"/>
              </a:ext>
            </a:extLst>
          </p:cNvPr>
          <p:cNvSpPr/>
          <p:nvPr/>
        </p:nvSpPr>
        <p:spPr>
          <a:xfrm>
            <a:off x="2527467" y="4825634"/>
            <a:ext cx="392972" cy="39297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6CED88B8-83A2-46DD-B83B-7AAE7DA27515}"/>
              </a:ext>
            </a:extLst>
          </p:cNvPr>
          <p:cNvSpPr/>
          <p:nvPr/>
        </p:nvSpPr>
        <p:spPr>
          <a:xfrm>
            <a:off x="2919334" y="4825634"/>
            <a:ext cx="392972" cy="39297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2E2A19-9FC8-40B6-BE28-3FA3CF6D09E7}"/>
              </a:ext>
            </a:extLst>
          </p:cNvPr>
          <p:cNvSpPr/>
          <p:nvPr/>
        </p:nvSpPr>
        <p:spPr>
          <a:xfrm>
            <a:off x="210349" y="5357812"/>
            <a:ext cx="4715878" cy="4286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0151667-2030-4F11-9507-37A4E4B6754B}"/>
              </a:ext>
            </a:extLst>
          </p:cNvPr>
          <p:cNvSpPr/>
          <p:nvPr/>
        </p:nvSpPr>
        <p:spPr>
          <a:xfrm>
            <a:off x="4677625" y="5410715"/>
            <a:ext cx="207918" cy="321919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3C57E-9162-4787-99EA-46FFCB92986E}"/>
              </a:ext>
            </a:extLst>
          </p:cNvPr>
          <p:cNvSpPr/>
          <p:nvPr/>
        </p:nvSpPr>
        <p:spPr>
          <a:xfrm>
            <a:off x="271849" y="5410715"/>
            <a:ext cx="4411650" cy="3219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4B06A3-44F5-47DB-A909-2EFF7369C3D0}"/>
              </a:ext>
            </a:extLst>
          </p:cNvPr>
          <p:cNvSpPr/>
          <p:nvPr/>
        </p:nvSpPr>
        <p:spPr>
          <a:xfrm>
            <a:off x="9564130" y="5254259"/>
            <a:ext cx="2496065" cy="1459579"/>
          </a:xfrm>
          <a:prstGeom prst="rect">
            <a:avLst/>
          </a:prstGeom>
          <a:solidFill>
            <a:schemeClr val="tx1">
              <a:lumMod val="85000"/>
              <a:lumOff val="1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타원 509">
            <a:extLst>
              <a:ext uri="{FF2B5EF4-FFF2-40B4-BE49-F238E27FC236}">
                <a16:creationId xmlns:a16="http://schemas.microsoft.com/office/drawing/2014/main" id="{6C41F947-71BC-4432-93CB-DD0CF187D0C6}"/>
              </a:ext>
            </a:extLst>
          </p:cNvPr>
          <p:cNvSpPr/>
          <p:nvPr/>
        </p:nvSpPr>
        <p:spPr>
          <a:xfrm>
            <a:off x="5354681" y="5147159"/>
            <a:ext cx="1660516" cy="166051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F5650F-48DB-4692-BB30-36C8D131D388}"/>
              </a:ext>
            </a:extLst>
          </p:cNvPr>
          <p:cNvSpPr/>
          <p:nvPr/>
        </p:nvSpPr>
        <p:spPr>
          <a:xfrm>
            <a:off x="5578455" y="5601695"/>
            <a:ext cx="1186609" cy="118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447A8-3EC0-4993-84C8-0F4D92DDC869}"/>
              </a:ext>
            </a:extLst>
          </p:cNvPr>
          <p:cNvSpPr txBox="1"/>
          <p:nvPr/>
        </p:nvSpPr>
        <p:spPr>
          <a:xfrm>
            <a:off x="5657318" y="5837787"/>
            <a:ext cx="1081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165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0158B3B9-7865-469B-B636-BB349C81712A}"/>
              </a:ext>
            </a:extLst>
          </p:cNvPr>
          <p:cNvSpPr txBox="1"/>
          <p:nvPr/>
        </p:nvSpPr>
        <p:spPr>
          <a:xfrm rot="19577406">
            <a:off x="5366892" y="5233686"/>
            <a:ext cx="111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50"/>
                </a:solidFill>
              </a:rPr>
              <a:t>60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4BBBE92E-DF9C-4189-8CA0-CA74C3DE357E}"/>
              </a:ext>
            </a:extLst>
          </p:cNvPr>
          <p:cNvSpPr txBox="1"/>
          <p:nvPr/>
        </p:nvSpPr>
        <p:spPr>
          <a:xfrm rot="2454921">
            <a:off x="6259849" y="5501801"/>
            <a:ext cx="111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-15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F7FC9540-F032-4597-ABA5-82A913797AD5}"/>
              </a:ext>
            </a:extLst>
          </p:cNvPr>
          <p:cNvSpPr txBox="1"/>
          <p:nvPr/>
        </p:nvSpPr>
        <p:spPr>
          <a:xfrm>
            <a:off x="5966576" y="5189093"/>
            <a:ext cx="111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//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7FF46ABC-F7F6-4CE5-86DC-787270EFAC0E}"/>
              </a:ext>
            </a:extLst>
          </p:cNvPr>
          <p:cNvSpPr/>
          <p:nvPr/>
        </p:nvSpPr>
        <p:spPr>
          <a:xfrm>
            <a:off x="9661121" y="4822609"/>
            <a:ext cx="392972" cy="39297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B9D4C5B0-8F4F-412E-87F6-22BC711B041F}"/>
              </a:ext>
            </a:extLst>
          </p:cNvPr>
          <p:cNvSpPr/>
          <p:nvPr/>
        </p:nvSpPr>
        <p:spPr>
          <a:xfrm>
            <a:off x="10076964" y="4822609"/>
            <a:ext cx="392972" cy="39297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FA1E6DF6-80A7-46C3-AC83-7FC5947C7785}"/>
              </a:ext>
            </a:extLst>
          </p:cNvPr>
          <p:cNvSpPr/>
          <p:nvPr/>
        </p:nvSpPr>
        <p:spPr>
          <a:xfrm>
            <a:off x="10468831" y="4822609"/>
            <a:ext cx="392972" cy="39297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4FEB0AA6-9E9A-4A57-8997-CB17B56F2F14}"/>
              </a:ext>
            </a:extLst>
          </p:cNvPr>
          <p:cNvSpPr/>
          <p:nvPr/>
        </p:nvSpPr>
        <p:spPr>
          <a:xfrm>
            <a:off x="10865223" y="4822609"/>
            <a:ext cx="392972" cy="39297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7DF12B98-258D-4DE9-8EEF-8997B92FA73B}"/>
              </a:ext>
            </a:extLst>
          </p:cNvPr>
          <p:cNvSpPr/>
          <p:nvPr/>
        </p:nvSpPr>
        <p:spPr>
          <a:xfrm>
            <a:off x="11257090" y="4822609"/>
            <a:ext cx="392972" cy="392972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14E196-8C7C-4131-B100-0D0BB49F50C7}"/>
              </a:ext>
            </a:extLst>
          </p:cNvPr>
          <p:cNvSpPr/>
          <p:nvPr/>
        </p:nvSpPr>
        <p:spPr>
          <a:xfrm>
            <a:off x="9390999" y="83991"/>
            <a:ext cx="2673599" cy="39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5F55B66-A1CE-47A3-8B7D-096BD241EDAF}"/>
              </a:ext>
            </a:extLst>
          </p:cNvPr>
          <p:cNvSpPr/>
          <p:nvPr/>
        </p:nvSpPr>
        <p:spPr>
          <a:xfrm>
            <a:off x="11560952" y="144162"/>
            <a:ext cx="298256" cy="28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3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min Kim</dc:creator>
  <cp:lastModifiedBy>Chang min Kim</cp:lastModifiedBy>
  <cp:revision>5</cp:revision>
  <dcterms:created xsi:type="dcterms:W3CDTF">2018-10-10T13:26:23Z</dcterms:created>
  <dcterms:modified xsi:type="dcterms:W3CDTF">2018-10-10T14:08:02Z</dcterms:modified>
</cp:coreProperties>
</file>