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B0F0"/>
    <a:srgbClr val="4472C4"/>
    <a:srgbClr val="3C1DAF"/>
    <a:srgbClr val="F6D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71DC2-BF46-41CA-A1FF-837158024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18F181-B592-4A46-BB6D-592A62DEB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C58B77-C197-4C47-9936-E4A32CF0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F421D-2080-4683-8EDD-42F6E4F5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35D53D-C304-4BB8-934D-CBB25CDA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88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6BE03-C52E-4B6C-87EA-DD8AC2A4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6D0349-F55A-4180-91F3-EFC0A6DB1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ECCAD-40CF-442B-B62E-34C41AB1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37340-E199-4A86-8DE9-287CED2D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B407C5-59ED-4789-850C-68F132AA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41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EB0A44-829F-454B-9E72-6FD1B7A14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0EC142-92B7-494A-B85D-0F0CB611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4502E-0DE6-443B-9B61-3216233E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735A3-1BBE-47C6-9EBB-A0C583AB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0543D3-8C97-46D5-B71A-75A90A6A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29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5874C-CBC4-4ACF-A1EF-044FF766B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A017C-C091-4995-9583-BEB16BCB6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A5D6C0-4A89-44B8-8A66-CFC1E92D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9169A6-3420-4F3E-9C50-FF8C17DA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6595E-73FC-49D1-B96B-EE437394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8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BF9CA-E271-41C5-8DDC-7F88EE23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1D73C5-0D56-4F8E-AA46-3B385D7B1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4DDDA-162B-485F-AB50-29866B03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1BE47-D1CE-453A-9C1A-F5BC98B8B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055BD-B0F3-4FCB-8CDC-BB0A10C4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19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A0C10-80A3-46AB-9879-16D93459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A713E3-9C14-4E5F-B334-0365C4A85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FA9F34-D328-4279-ADE3-68F19FBF6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A19DE5-3705-46FB-867F-B74EC0E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C91554-50AC-4632-A256-700CEC2C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871D45-7B06-4F05-AB7C-A1DE6290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7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17C55-EE9C-41B9-BDC3-08C584F45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EB18EC-72C2-4F52-A261-EC21E835D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713DE7-C4C0-420E-B80D-E31819506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D61CEA-85FD-4D08-B414-C2E625445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9FC54B-10B9-41ED-9FC1-96D876728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5087FA-F683-4CC8-8A49-F8B79BD9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5E67AD-B6D9-4CFD-B611-CF8EF6E9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CD3169-D957-4A93-B30D-8E72DF72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9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76E79-8B07-464D-A50A-F07B9081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36AC19-0D18-4DA2-BBA8-04056889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21ED69-8955-46B2-9656-499FC96A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9D8DE-EFA2-4DA8-96A9-69FBBE41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54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466884-D603-490E-80CF-5B4420C7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26715E-B5D5-478E-8EB1-02F2CE3F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8C3026-8DB9-4CBC-B5BA-F0A46B27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2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3901C-E031-4840-ADC2-8A56C20C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346039-CC5A-4A99-8B66-5ED35A5BB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451729-A600-43C1-86FE-126D577A5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E59B97-A184-402E-B02A-BBB352E7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F7CDEA-60F2-4D82-BFB8-944C37A1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4A04E3-703E-431C-B6D0-2FF5F6D5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90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98204-9B5D-4BE0-BBCF-543C7900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B8EC26-ADEC-411D-AFA7-0100FD935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4EBC57-7EF5-4ED9-852F-7D112E7A6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082E20-F42C-44F8-8FB7-C2FD15CD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84EE83-6606-4335-9FC9-91FE56ED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5B864A-2711-4E05-8A85-4255165E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66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5AD7F2-92E4-4070-8307-04D6809D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FDE721-6420-4C70-B1CF-6F406AF38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6F96D-00E0-41A5-9848-8D780A5B4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CAA8C-415F-4A2C-9257-CF39A0F5FBAD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FA338-7403-4DA9-819D-36DC6AD6D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8B8B3-C3A8-40C8-ACFE-6A04AE026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89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89AB6A55-BFD6-4F2D-A858-9014DB45A478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9FC462-6C8E-4113-890C-18815E42FBF5}"/>
              </a:ext>
            </a:extLst>
          </p:cNvPr>
          <p:cNvSpPr/>
          <p:nvPr/>
        </p:nvSpPr>
        <p:spPr>
          <a:xfrm rot="19839027">
            <a:off x="-972309" y="2964215"/>
            <a:ext cx="13698980" cy="4105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E0D60A5D-8242-4FC8-AE62-0C30C9FFA75D}"/>
              </a:ext>
            </a:extLst>
          </p:cNvPr>
          <p:cNvSpPr/>
          <p:nvPr/>
        </p:nvSpPr>
        <p:spPr>
          <a:xfrm rot="10800000">
            <a:off x="152399" y="152400"/>
            <a:ext cx="1852297" cy="1041917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C96F18-239E-468E-9F7B-C4E4AA2C5F13}"/>
              </a:ext>
            </a:extLst>
          </p:cNvPr>
          <p:cNvSpPr/>
          <p:nvPr/>
        </p:nvSpPr>
        <p:spPr>
          <a:xfrm rot="19839027">
            <a:off x="-796504" y="3399404"/>
            <a:ext cx="13978770" cy="4105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3098409-5147-49A7-8562-31209B3E5956}"/>
              </a:ext>
            </a:extLst>
          </p:cNvPr>
          <p:cNvSpPr/>
          <p:nvPr/>
        </p:nvSpPr>
        <p:spPr>
          <a:xfrm rot="19839027">
            <a:off x="-289301" y="374574"/>
            <a:ext cx="3115210" cy="4105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5542DC-E141-4FCB-AC33-A8FD72F6FC7D}"/>
              </a:ext>
            </a:extLst>
          </p:cNvPr>
          <p:cNvSpPr/>
          <p:nvPr/>
        </p:nvSpPr>
        <p:spPr>
          <a:xfrm>
            <a:off x="3717281" y="2559908"/>
            <a:ext cx="5074508" cy="1738184"/>
          </a:xfrm>
          <a:prstGeom prst="rect">
            <a:avLst/>
          </a:prstGeom>
          <a:solidFill>
            <a:schemeClr val="tx1">
              <a:lumMod val="75000"/>
              <a:lumOff val="2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2DGP </a:t>
            </a:r>
            <a:r>
              <a:rPr lang="ko-KR" altLang="en-US" sz="3200" dirty="0"/>
              <a:t>제작 기획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221C732-189C-43F7-8CD8-7EDCA4E07C76}"/>
              </a:ext>
            </a:extLst>
          </p:cNvPr>
          <p:cNvSpPr/>
          <p:nvPr/>
        </p:nvSpPr>
        <p:spPr>
          <a:xfrm>
            <a:off x="3581315" y="2388637"/>
            <a:ext cx="5346441" cy="2080726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532AFE-B1AB-4B13-924A-81A1BD85F653}"/>
              </a:ext>
            </a:extLst>
          </p:cNvPr>
          <p:cNvSpPr txBox="1"/>
          <p:nvPr/>
        </p:nvSpPr>
        <p:spPr>
          <a:xfrm>
            <a:off x="9470571" y="5934669"/>
            <a:ext cx="3321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과목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2D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게임프로그래밍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학번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2016182049</a:t>
            </a: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이름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김지민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B4EC9F-871B-4D42-B660-EDD2B072C596}"/>
              </a:ext>
            </a:extLst>
          </p:cNvPr>
          <p:cNvSpPr/>
          <p:nvPr/>
        </p:nvSpPr>
        <p:spPr>
          <a:xfrm rot="14400000">
            <a:off x="-1465616" y="3757881"/>
            <a:ext cx="6988162" cy="4105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3117934-8795-40EA-9742-16C69CB2078B}"/>
              </a:ext>
            </a:extLst>
          </p:cNvPr>
          <p:cNvSpPr/>
          <p:nvPr/>
        </p:nvSpPr>
        <p:spPr>
          <a:xfrm rot="14388202">
            <a:off x="-188543" y="2808087"/>
            <a:ext cx="3977805" cy="1431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B674D24-E3D4-4685-92E0-2B1C71C7F44C}"/>
              </a:ext>
            </a:extLst>
          </p:cNvPr>
          <p:cNvSpPr/>
          <p:nvPr/>
        </p:nvSpPr>
        <p:spPr>
          <a:xfrm>
            <a:off x="9703256" y="250985"/>
            <a:ext cx="304844" cy="30484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EC68EA3-46DB-4AC5-8973-811AD27D342A}"/>
              </a:ext>
            </a:extLst>
          </p:cNvPr>
          <p:cNvSpPr/>
          <p:nvPr/>
        </p:nvSpPr>
        <p:spPr>
          <a:xfrm>
            <a:off x="8091561" y="1847898"/>
            <a:ext cx="455104" cy="4551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31BCFE0-538F-4D47-9E7B-2EB9724BADAD}"/>
              </a:ext>
            </a:extLst>
          </p:cNvPr>
          <p:cNvSpPr/>
          <p:nvPr/>
        </p:nvSpPr>
        <p:spPr>
          <a:xfrm>
            <a:off x="4028760" y="4633272"/>
            <a:ext cx="255543" cy="2555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602D1B4-4622-44EC-B99E-1102AB3D2BBC}"/>
              </a:ext>
            </a:extLst>
          </p:cNvPr>
          <p:cNvSpPr/>
          <p:nvPr/>
        </p:nvSpPr>
        <p:spPr>
          <a:xfrm>
            <a:off x="8927755" y="3878640"/>
            <a:ext cx="335180" cy="3351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CB72ED4-EFC2-4C6F-B0AF-1D0D027074C3}"/>
              </a:ext>
            </a:extLst>
          </p:cNvPr>
          <p:cNvSpPr/>
          <p:nvPr/>
        </p:nvSpPr>
        <p:spPr>
          <a:xfrm>
            <a:off x="8839802" y="4377729"/>
            <a:ext cx="255543" cy="2555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136D29C-CD93-4B9F-862B-65530B9084C8}"/>
              </a:ext>
            </a:extLst>
          </p:cNvPr>
          <p:cNvSpPr/>
          <p:nvPr/>
        </p:nvSpPr>
        <p:spPr>
          <a:xfrm>
            <a:off x="9059519" y="3811104"/>
            <a:ext cx="255543" cy="2555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255291E-0D0B-4789-8D4D-90084D2CEF21}"/>
              </a:ext>
            </a:extLst>
          </p:cNvPr>
          <p:cNvSpPr/>
          <p:nvPr/>
        </p:nvSpPr>
        <p:spPr>
          <a:xfrm>
            <a:off x="9345202" y="4052666"/>
            <a:ext cx="108370" cy="1083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B336984-5B4A-4B48-9E5A-0F2567E61D46}"/>
              </a:ext>
            </a:extLst>
          </p:cNvPr>
          <p:cNvSpPr/>
          <p:nvPr/>
        </p:nvSpPr>
        <p:spPr>
          <a:xfrm>
            <a:off x="8671385" y="1993770"/>
            <a:ext cx="309231" cy="3092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B31EE17-C897-4629-837E-136039E4FAC6}"/>
              </a:ext>
            </a:extLst>
          </p:cNvPr>
          <p:cNvSpPr/>
          <p:nvPr/>
        </p:nvSpPr>
        <p:spPr>
          <a:xfrm>
            <a:off x="963460" y="1006351"/>
            <a:ext cx="304844" cy="30484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539330A-B1A4-4DDC-A649-4DDB0E80DEAB}"/>
              </a:ext>
            </a:extLst>
          </p:cNvPr>
          <p:cNvSpPr/>
          <p:nvPr/>
        </p:nvSpPr>
        <p:spPr>
          <a:xfrm>
            <a:off x="1296302" y="986869"/>
            <a:ext cx="137765" cy="13776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4A58960-56E3-48DB-A99D-80F6622D17F9}"/>
              </a:ext>
            </a:extLst>
          </p:cNvPr>
          <p:cNvSpPr/>
          <p:nvPr/>
        </p:nvSpPr>
        <p:spPr>
          <a:xfrm>
            <a:off x="11079811" y="1053327"/>
            <a:ext cx="1022123" cy="10221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89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89AB6A55-BFD6-4F2D-A858-9014DB45A478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9FC462-6C8E-4113-890C-18815E42FBF5}"/>
              </a:ext>
            </a:extLst>
          </p:cNvPr>
          <p:cNvSpPr/>
          <p:nvPr/>
        </p:nvSpPr>
        <p:spPr>
          <a:xfrm rot="19839027">
            <a:off x="-498763" y="4769852"/>
            <a:ext cx="6976241" cy="24406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E0D60A5D-8242-4FC8-AE62-0C30C9FFA75D}"/>
              </a:ext>
            </a:extLst>
          </p:cNvPr>
          <p:cNvSpPr/>
          <p:nvPr/>
        </p:nvSpPr>
        <p:spPr>
          <a:xfrm rot="10800000">
            <a:off x="152399" y="152400"/>
            <a:ext cx="1852297" cy="1041917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C96F18-239E-468E-9F7B-C4E4AA2C5F13}"/>
              </a:ext>
            </a:extLst>
          </p:cNvPr>
          <p:cNvSpPr/>
          <p:nvPr/>
        </p:nvSpPr>
        <p:spPr>
          <a:xfrm rot="19839027">
            <a:off x="-796290" y="3400222"/>
            <a:ext cx="13978770" cy="4096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3098409-5147-49A7-8562-31209B3E5956}"/>
              </a:ext>
            </a:extLst>
          </p:cNvPr>
          <p:cNvSpPr/>
          <p:nvPr/>
        </p:nvSpPr>
        <p:spPr>
          <a:xfrm rot="19839027">
            <a:off x="-289301" y="374574"/>
            <a:ext cx="3115210" cy="4105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B4EC9F-871B-4D42-B660-EDD2B072C596}"/>
              </a:ext>
            </a:extLst>
          </p:cNvPr>
          <p:cNvSpPr/>
          <p:nvPr/>
        </p:nvSpPr>
        <p:spPr>
          <a:xfrm rot="14400000">
            <a:off x="-1465616" y="3757881"/>
            <a:ext cx="6988162" cy="4105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3117934-8795-40EA-9742-16C69CB2078B}"/>
              </a:ext>
            </a:extLst>
          </p:cNvPr>
          <p:cNvSpPr/>
          <p:nvPr/>
        </p:nvSpPr>
        <p:spPr>
          <a:xfrm rot="14388202">
            <a:off x="-188543" y="2808087"/>
            <a:ext cx="3977805" cy="1431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8CE365F-C0DC-495F-8D14-00F90888FF28}"/>
              </a:ext>
            </a:extLst>
          </p:cNvPr>
          <p:cNvSpPr/>
          <p:nvPr/>
        </p:nvSpPr>
        <p:spPr>
          <a:xfrm>
            <a:off x="6251510" y="0"/>
            <a:ext cx="5940490" cy="6857999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489CF56-1313-41F0-B754-F7DE46217914}"/>
              </a:ext>
            </a:extLst>
          </p:cNvPr>
          <p:cNvSpPr/>
          <p:nvPr/>
        </p:nvSpPr>
        <p:spPr>
          <a:xfrm rot="16200000">
            <a:off x="4340150" y="1537030"/>
            <a:ext cx="3285155" cy="2110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C71C5EC-26F3-4422-A9C0-0C3683E46D23}"/>
              </a:ext>
            </a:extLst>
          </p:cNvPr>
          <p:cNvSpPr/>
          <p:nvPr/>
        </p:nvSpPr>
        <p:spPr>
          <a:xfrm rot="16200000">
            <a:off x="4623016" y="5229507"/>
            <a:ext cx="3093753" cy="1632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549DBC-BF86-43C8-8C70-8437804E0A58}"/>
              </a:ext>
            </a:extLst>
          </p:cNvPr>
          <p:cNvSpPr/>
          <p:nvPr/>
        </p:nvSpPr>
        <p:spPr>
          <a:xfrm>
            <a:off x="6250208" y="-2"/>
            <a:ext cx="5940062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8A37B0F-2168-4FA2-8591-E9B53F47FE04}"/>
              </a:ext>
            </a:extLst>
          </p:cNvPr>
          <p:cNvSpPr/>
          <p:nvPr/>
        </p:nvSpPr>
        <p:spPr>
          <a:xfrm rot="5400000">
            <a:off x="8725221" y="3390579"/>
            <a:ext cx="6781802" cy="153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516C9F-BEA4-4DC6-83DA-668318D8DCB7}"/>
              </a:ext>
            </a:extLst>
          </p:cNvPr>
          <p:cNvSpPr/>
          <p:nvPr/>
        </p:nvSpPr>
        <p:spPr>
          <a:xfrm>
            <a:off x="6102425" y="6694006"/>
            <a:ext cx="5788092" cy="1632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0177108B-7DC3-4AE3-B35C-6F941C2A776B}"/>
              </a:ext>
            </a:extLst>
          </p:cNvPr>
          <p:cNvSpPr/>
          <p:nvPr/>
        </p:nvSpPr>
        <p:spPr>
          <a:xfrm rot="10800000">
            <a:off x="6248478" y="152398"/>
            <a:ext cx="589253" cy="597431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2486A7B5-85CA-4AA3-81DD-3DBFDBA010BB}"/>
              </a:ext>
            </a:extLst>
          </p:cNvPr>
          <p:cNvSpPr/>
          <p:nvPr/>
        </p:nvSpPr>
        <p:spPr>
          <a:xfrm>
            <a:off x="6248478" y="151636"/>
            <a:ext cx="589253" cy="597431"/>
          </a:xfrm>
          <a:prstGeom prst="triangl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A5E3F3-0EC5-4A8A-AC27-D893D3977372}"/>
              </a:ext>
            </a:extLst>
          </p:cNvPr>
          <p:cNvSpPr/>
          <p:nvPr/>
        </p:nvSpPr>
        <p:spPr>
          <a:xfrm>
            <a:off x="738990" y="816808"/>
            <a:ext cx="5074508" cy="3661236"/>
          </a:xfrm>
          <a:prstGeom prst="rect">
            <a:avLst/>
          </a:prstGeom>
          <a:solidFill>
            <a:schemeClr val="tx1">
              <a:lumMod val="75000"/>
              <a:lumOff val="2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EB1B573-E580-4727-80EE-EE64895E5F3D}"/>
              </a:ext>
            </a:extLst>
          </p:cNvPr>
          <p:cNvSpPr/>
          <p:nvPr/>
        </p:nvSpPr>
        <p:spPr>
          <a:xfrm>
            <a:off x="603024" y="456050"/>
            <a:ext cx="5346441" cy="4382752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FD117D2-7DB2-4A99-94A5-C48DA0F991A7}"/>
              </a:ext>
            </a:extLst>
          </p:cNvPr>
          <p:cNvSpPr/>
          <p:nvPr/>
        </p:nvSpPr>
        <p:spPr>
          <a:xfrm>
            <a:off x="5933818" y="5048899"/>
            <a:ext cx="304844" cy="30484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68A787E-3383-491B-9339-FDDD3F76A0CC}"/>
              </a:ext>
            </a:extLst>
          </p:cNvPr>
          <p:cNvSpPr/>
          <p:nvPr/>
        </p:nvSpPr>
        <p:spPr>
          <a:xfrm>
            <a:off x="5325247" y="5309241"/>
            <a:ext cx="595723" cy="5957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0D85962-131F-47F0-B8EF-33F8292CEB8D}"/>
              </a:ext>
            </a:extLst>
          </p:cNvPr>
          <p:cNvSpPr/>
          <p:nvPr/>
        </p:nvSpPr>
        <p:spPr>
          <a:xfrm>
            <a:off x="489722" y="4676085"/>
            <a:ext cx="595723" cy="59572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0B64305-A5C0-4AFD-836A-D4E78DC0D6ED}"/>
              </a:ext>
            </a:extLst>
          </p:cNvPr>
          <p:cNvSpPr/>
          <p:nvPr/>
        </p:nvSpPr>
        <p:spPr>
          <a:xfrm>
            <a:off x="884864" y="4780263"/>
            <a:ext cx="387365" cy="3873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19E5BE3-15AB-4D4F-BDD3-656D3A77D2D9}"/>
              </a:ext>
            </a:extLst>
          </p:cNvPr>
          <p:cNvSpPr/>
          <p:nvPr/>
        </p:nvSpPr>
        <p:spPr>
          <a:xfrm>
            <a:off x="519135" y="5313244"/>
            <a:ext cx="167777" cy="1677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8B74C31-8C8B-4023-B70C-7491FD1B4BCF}"/>
              </a:ext>
            </a:extLst>
          </p:cNvPr>
          <p:cNvSpPr/>
          <p:nvPr/>
        </p:nvSpPr>
        <p:spPr>
          <a:xfrm>
            <a:off x="11801097" y="6271163"/>
            <a:ext cx="378178" cy="3781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646BD14-2080-42A2-A784-CAC4C7B7F198}"/>
              </a:ext>
            </a:extLst>
          </p:cNvPr>
          <p:cNvSpPr/>
          <p:nvPr/>
        </p:nvSpPr>
        <p:spPr>
          <a:xfrm>
            <a:off x="11611609" y="6146477"/>
            <a:ext cx="176764" cy="176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58F3E63-365A-4BA1-B798-230C2B20DC20}"/>
              </a:ext>
            </a:extLst>
          </p:cNvPr>
          <p:cNvSpPr/>
          <p:nvPr/>
        </p:nvSpPr>
        <p:spPr>
          <a:xfrm>
            <a:off x="11950306" y="5968299"/>
            <a:ext cx="176764" cy="176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322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13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 min Kim</dc:creator>
  <cp:lastModifiedBy>Chang min Kim</cp:lastModifiedBy>
  <cp:revision>7</cp:revision>
  <dcterms:created xsi:type="dcterms:W3CDTF">2018-09-25T11:54:41Z</dcterms:created>
  <dcterms:modified xsi:type="dcterms:W3CDTF">2018-09-29T05:57:05Z</dcterms:modified>
</cp:coreProperties>
</file>