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0" r:id="rId5"/>
    <p:sldId id="26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61" r:id="rId15"/>
    <p:sldId id="263" r:id="rId16"/>
    <p:sldId id="280" r:id="rId17"/>
    <p:sldId id="281" r:id="rId18"/>
    <p:sldId id="282" r:id="rId19"/>
    <p:sldId id="258" r:id="rId20"/>
    <p:sldId id="264" r:id="rId21"/>
    <p:sldId id="259" r:id="rId22"/>
    <p:sldId id="265" r:id="rId23"/>
    <p:sldId id="266" r:id="rId24"/>
    <p:sldId id="2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  <a:srgbClr val="FF1919"/>
    <a:srgbClr val="0D0D0D"/>
    <a:srgbClr val="7E0000"/>
    <a:srgbClr val="3C1DAF"/>
    <a:srgbClr val="00B0F0"/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1DC2-BF46-41CA-A1FF-83715802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8F181-B592-4A46-BB6D-592A62DE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8B77-C197-4C47-9936-E4A32CF0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F421D-2080-4683-8EDD-42F6E4F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5D53D-C304-4BB8-934D-CBB25CD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03-C52E-4B6C-87EA-DD8AC2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D0349-F55A-4180-91F3-EFC0A6D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ECCAD-40CF-442B-B62E-34C41AB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37340-E199-4A86-8DE9-287CED2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07C5-59ED-4789-850C-68F132A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EB0A44-829F-454B-9E72-6FD1B7A14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EC142-92B7-494A-B85D-0F0CB611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502E-0DE6-443B-9B61-3216233E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35A3-1BBE-47C6-9EBB-A0C583A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43D3-8C97-46D5-B71A-75A90A6A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9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874C-CBC4-4ACF-A1EF-044FF766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A017C-C091-4995-9583-BEB16BCB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D6C0-4A89-44B8-8A66-CFC1E92D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69A6-3420-4F3E-9C50-FF8C17D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595E-73FC-49D1-B96B-EE437394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8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F9CA-E271-41C5-8DDC-7F88EE2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D73C5-0D56-4F8E-AA46-3B385D7B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4DDDA-162B-485F-AB50-29866B03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BE47-D1CE-453A-9C1A-F5BC98B8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55BD-B0F3-4FCB-8CDC-BB0A10C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0C10-80A3-46AB-9879-16D93459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713E3-9C14-4E5F-B334-0365C4A8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A9F34-D328-4279-ADE3-68F19FBF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19DE5-3705-46FB-867F-B74EC0E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91554-50AC-4632-A256-700CEC2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1D45-7B06-4F05-AB7C-A1DE6290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17C55-EE9C-41B9-BDC3-08C584F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B18EC-72C2-4F52-A261-EC21E835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13DE7-C4C0-420E-B80D-E3181950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61CEA-85FD-4D08-B414-C2E625445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9FC54B-10B9-41ED-9FC1-96D87672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087FA-F683-4CC8-8A49-F8B79BD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67AD-B6D9-4CFD-B611-CF8EF6E9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CD3169-D957-4A93-B30D-8E72DF7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76E79-8B07-464D-A50A-F07B908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6AC19-0D18-4DA2-BBA8-0405688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21ED69-8955-46B2-9656-499FC96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9D8DE-EFA2-4DA8-96A9-69FBBE4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66884-D603-490E-80CF-5B4420C7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6715E-B5D5-478E-8EB1-02F2CE3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3026-8DB9-4CBC-B5BA-F0A46B27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3901C-E031-4840-ADC2-8A56C2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6039-CC5A-4A99-8B66-5ED35A5B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51729-A600-43C1-86FE-126D577A5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59B97-A184-402E-B02A-BBB352E7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7CDEA-60F2-4D82-BFB8-944C37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A04E3-703E-431C-B6D0-2FF5F6D5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0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8204-9B5D-4BE0-BBCF-543C790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8EC26-ADEC-411D-AFA7-0100FD93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EBC57-7EF5-4ED9-852F-7D112E7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2E20-F42C-44F8-8FB7-C2FD15C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4EE83-6606-4335-9FC9-91FE56ED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B864A-2711-4E05-8A85-425516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6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AD7F2-92E4-4070-8307-04D6809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DE721-6420-4C70-B1CF-6F406AF3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96D-00E0-41A5-9848-8D780A5B4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AA8C-415F-4A2C-9257-CF39A0F5FBAD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A338-7403-4DA9-819D-36DC6AD6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8B8B3-C3A8-40C8-ACFE-6A04AE02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6456-4DB9-4B0D-B323-E6598D3DA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9AB6A55-BFD6-4F2D-A858-9014DB45A4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9FC462-6C8E-4113-890C-18815E42FBF5}"/>
              </a:ext>
            </a:extLst>
          </p:cNvPr>
          <p:cNvSpPr/>
          <p:nvPr/>
        </p:nvSpPr>
        <p:spPr>
          <a:xfrm rot="19839027">
            <a:off x="-972309" y="2964215"/>
            <a:ext cx="1369898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D60A5D-8242-4FC8-AE62-0C30C9FFA75D}"/>
              </a:ext>
            </a:extLst>
          </p:cNvPr>
          <p:cNvSpPr/>
          <p:nvPr/>
        </p:nvSpPr>
        <p:spPr>
          <a:xfrm rot="10800000">
            <a:off x="152399" y="152400"/>
            <a:ext cx="1852297" cy="104191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C96F18-239E-468E-9F7B-C4E4AA2C5F13}"/>
              </a:ext>
            </a:extLst>
          </p:cNvPr>
          <p:cNvSpPr/>
          <p:nvPr/>
        </p:nvSpPr>
        <p:spPr>
          <a:xfrm rot="19839027">
            <a:off x="-796504" y="3399404"/>
            <a:ext cx="1397877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098409-5147-49A7-8562-31209B3E5956}"/>
              </a:ext>
            </a:extLst>
          </p:cNvPr>
          <p:cNvSpPr/>
          <p:nvPr/>
        </p:nvSpPr>
        <p:spPr>
          <a:xfrm rot="19839027">
            <a:off x="-289301" y="374574"/>
            <a:ext cx="3115210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542DC-E141-4FCB-AC33-A8FD72F6FC7D}"/>
              </a:ext>
            </a:extLst>
          </p:cNvPr>
          <p:cNvSpPr/>
          <p:nvPr/>
        </p:nvSpPr>
        <p:spPr>
          <a:xfrm>
            <a:off x="3717281" y="2559908"/>
            <a:ext cx="5074508" cy="173818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2DGP </a:t>
            </a:r>
            <a:r>
              <a:rPr lang="ko-KR" altLang="en-US" sz="3200" dirty="0"/>
              <a:t>제작 기획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221C732-189C-43F7-8CD8-7EDCA4E07C76}"/>
              </a:ext>
            </a:extLst>
          </p:cNvPr>
          <p:cNvSpPr/>
          <p:nvPr/>
        </p:nvSpPr>
        <p:spPr>
          <a:xfrm>
            <a:off x="3581315" y="2388637"/>
            <a:ext cx="5346441" cy="20807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32AFE-B1AB-4B13-924A-81A1BD85F653}"/>
              </a:ext>
            </a:extLst>
          </p:cNvPr>
          <p:cNvSpPr txBox="1"/>
          <p:nvPr/>
        </p:nvSpPr>
        <p:spPr>
          <a:xfrm>
            <a:off x="9470571" y="5934669"/>
            <a:ext cx="33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과목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게임프로그래밍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학번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2016182049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김지민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B4EC9F-871B-4D42-B660-EDD2B072C596}"/>
              </a:ext>
            </a:extLst>
          </p:cNvPr>
          <p:cNvSpPr/>
          <p:nvPr/>
        </p:nvSpPr>
        <p:spPr>
          <a:xfrm rot="14400000">
            <a:off x="-1465616" y="3757881"/>
            <a:ext cx="6988162" cy="4105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17934-8795-40EA-9742-16C69CB2078B}"/>
              </a:ext>
            </a:extLst>
          </p:cNvPr>
          <p:cNvSpPr/>
          <p:nvPr/>
        </p:nvSpPr>
        <p:spPr>
          <a:xfrm rot="14388202">
            <a:off x="-188543" y="2808087"/>
            <a:ext cx="3977805" cy="143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674D24-E3D4-4685-92E0-2B1C71C7F44C}"/>
              </a:ext>
            </a:extLst>
          </p:cNvPr>
          <p:cNvSpPr/>
          <p:nvPr/>
        </p:nvSpPr>
        <p:spPr>
          <a:xfrm>
            <a:off x="9703256" y="250985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C68EA3-46DB-4AC5-8973-811AD27D342A}"/>
              </a:ext>
            </a:extLst>
          </p:cNvPr>
          <p:cNvSpPr/>
          <p:nvPr/>
        </p:nvSpPr>
        <p:spPr>
          <a:xfrm>
            <a:off x="8091561" y="1847898"/>
            <a:ext cx="455104" cy="455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1BCFE0-538F-4D47-9E7B-2EB9724BADAD}"/>
              </a:ext>
            </a:extLst>
          </p:cNvPr>
          <p:cNvSpPr/>
          <p:nvPr/>
        </p:nvSpPr>
        <p:spPr>
          <a:xfrm>
            <a:off x="4028760" y="4633272"/>
            <a:ext cx="255543" cy="255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02D1B4-4622-44EC-B99E-1102AB3D2BBC}"/>
              </a:ext>
            </a:extLst>
          </p:cNvPr>
          <p:cNvSpPr/>
          <p:nvPr/>
        </p:nvSpPr>
        <p:spPr>
          <a:xfrm>
            <a:off x="8927755" y="3878640"/>
            <a:ext cx="335180" cy="3351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B72ED4-EFC2-4C6F-B0AF-1D0D027074C3}"/>
              </a:ext>
            </a:extLst>
          </p:cNvPr>
          <p:cNvSpPr/>
          <p:nvPr/>
        </p:nvSpPr>
        <p:spPr>
          <a:xfrm>
            <a:off x="8839802" y="4377729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6D29C-CD93-4B9F-862B-65530B9084C8}"/>
              </a:ext>
            </a:extLst>
          </p:cNvPr>
          <p:cNvSpPr/>
          <p:nvPr/>
        </p:nvSpPr>
        <p:spPr>
          <a:xfrm>
            <a:off x="9059519" y="3811104"/>
            <a:ext cx="255543" cy="255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255291E-0D0B-4789-8D4D-90084D2CEF21}"/>
              </a:ext>
            </a:extLst>
          </p:cNvPr>
          <p:cNvSpPr/>
          <p:nvPr/>
        </p:nvSpPr>
        <p:spPr>
          <a:xfrm>
            <a:off x="9345202" y="4052666"/>
            <a:ext cx="108370" cy="1083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B336984-5B4A-4B48-9E5A-0F2567E61D46}"/>
              </a:ext>
            </a:extLst>
          </p:cNvPr>
          <p:cNvSpPr/>
          <p:nvPr/>
        </p:nvSpPr>
        <p:spPr>
          <a:xfrm>
            <a:off x="8671385" y="1993770"/>
            <a:ext cx="309231" cy="309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31EE17-C897-4629-837E-136039E4FAC6}"/>
              </a:ext>
            </a:extLst>
          </p:cNvPr>
          <p:cNvSpPr/>
          <p:nvPr/>
        </p:nvSpPr>
        <p:spPr>
          <a:xfrm>
            <a:off x="963460" y="1006351"/>
            <a:ext cx="304844" cy="3048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39330A-B1A4-4DDC-A649-4DDB0E80DEAB}"/>
              </a:ext>
            </a:extLst>
          </p:cNvPr>
          <p:cNvSpPr/>
          <p:nvPr/>
        </p:nvSpPr>
        <p:spPr>
          <a:xfrm>
            <a:off x="1296302" y="986869"/>
            <a:ext cx="137765" cy="1377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4A58960-56E3-48DB-A99D-80F6622D17F9}"/>
              </a:ext>
            </a:extLst>
          </p:cNvPr>
          <p:cNvSpPr/>
          <p:nvPr/>
        </p:nvSpPr>
        <p:spPr>
          <a:xfrm>
            <a:off x="11079811" y="1053327"/>
            <a:ext cx="1022123" cy="1022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FBF0F4-425D-4B10-8DB1-430921082A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7FCDB-4B29-4421-B682-51379D09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39" y="111125"/>
            <a:ext cx="5486589" cy="6635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53650-2B9D-452D-A7C0-A8DA312FC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" y="107950"/>
            <a:ext cx="6448750" cy="187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F4DDE-DD16-4D1D-ABDF-FA69EF935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" y="2089151"/>
            <a:ext cx="6446047" cy="4657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AE4ED-6969-4726-B6FF-214C5D80EE48}"/>
              </a:ext>
            </a:extLst>
          </p:cNvPr>
          <p:cNvSpPr txBox="1"/>
          <p:nvPr/>
        </p:nvSpPr>
        <p:spPr>
          <a:xfrm>
            <a:off x="1750638" y="845171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Contributions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9BBC3-1151-4E56-9617-B850A696C0CD}"/>
              </a:ext>
            </a:extLst>
          </p:cNvPr>
          <p:cNvSpPr/>
          <p:nvPr/>
        </p:nvSpPr>
        <p:spPr>
          <a:xfrm>
            <a:off x="7721406" y="991690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09F4AE-B7B4-4F71-90EC-56DFD0C7D87B}"/>
              </a:ext>
            </a:extLst>
          </p:cNvPr>
          <p:cNvSpPr/>
          <p:nvPr/>
        </p:nvSpPr>
        <p:spPr>
          <a:xfrm>
            <a:off x="7721405" y="3762454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8CC4EF-06BF-40D3-9F55-846C9A178D1A}"/>
              </a:ext>
            </a:extLst>
          </p:cNvPr>
          <p:cNvSpPr/>
          <p:nvPr/>
        </p:nvSpPr>
        <p:spPr>
          <a:xfrm>
            <a:off x="7721404" y="6292253"/>
            <a:ext cx="726403" cy="2136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BC22B5-19D3-4863-B4E9-B570DF7283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81543-A9E7-4DEA-82DD-247D0B2B0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r="40575"/>
          <a:stretch/>
        </p:blipFill>
        <p:spPr>
          <a:xfrm>
            <a:off x="114300" y="101600"/>
            <a:ext cx="4330700" cy="4286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B63D15-0B2C-47EC-BD62-9FCEC823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190" b="-1"/>
          <a:stretch/>
        </p:blipFill>
        <p:spPr>
          <a:xfrm>
            <a:off x="4576114" y="101600"/>
            <a:ext cx="4330700" cy="428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A35331-BE91-40A1-90F7-38E7E69A607B}"/>
              </a:ext>
            </a:extLst>
          </p:cNvPr>
          <p:cNvSpPr txBox="1"/>
          <p:nvPr/>
        </p:nvSpPr>
        <p:spPr>
          <a:xfrm>
            <a:off x="5332918" y="4412758"/>
            <a:ext cx="281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Week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F1204-71D1-4F07-BBAE-81211F3BDBAB}"/>
              </a:ext>
            </a:extLst>
          </p:cNvPr>
          <p:cNvSpPr txBox="1"/>
          <p:nvPr/>
        </p:nvSpPr>
        <p:spPr>
          <a:xfrm>
            <a:off x="751320" y="4388470"/>
            <a:ext cx="30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AVG 1 Month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9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D275E-12C9-4C4D-ADE0-736FBB7D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" y="0"/>
            <a:ext cx="3512127" cy="2617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78D467-1CC7-486A-A17E-57279202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34" y="-5610"/>
            <a:ext cx="3512127" cy="2622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7C6CAA-2B66-4B33-BB57-0BCF6C741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55" y="16000"/>
            <a:ext cx="3512127" cy="26171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D1F4A9-AAFC-485E-BA1F-C0889798BA6A}"/>
              </a:ext>
            </a:extLst>
          </p:cNvPr>
          <p:cNvSpPr txBox="1"/>
          <p:nvPr/>
        </p:nvSpPr>
        <p:spPr>
          <a:xfrm>
            <a:off x="795244" y="2617145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18/09/30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6D82A-6511-467E-843D-829E299DC6F8}"/>
              </a:ext>
            </a:extLst>
          </p:cNvPr>
          <p:cNvSpPr txBox="1"/>
          <p:nvPr/>
        </p:nvSpPr>
        <p:spPr>
          <a:xfrm>
            <a:off x="5173626" y="2587047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73C51-B539-4ACA-9A97-70AB28899EC3}"/>
              </a:ext>
            </a:extLst>
          </p:cNvPr>
          <p:cNvSpPr txBox="1"/>
          <p:nvPr/>
        </p:nvSpPr>
        <p:spPr>
          <a:xfrm>
            <a:off x="9295015" y="2617144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18/10/14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694D2-2F2A-4B3D-8D28-DF85BDC036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DF5817-9C24-498D-B2E8-ACF0BE00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0"/>
            <a:ext cx="3508661" cy="26171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BD7B20-78ED-47F1-A845-0782F265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35" y="-1"/>
            <a:ext cx="3512127" cy="26171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722103-5DF8-40CB-A52F-4F6C681F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69" y="-17221"/>
            <a:ext cx="3512127" cy="2617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D9A718-D5B0-4FE8-89D4-E2B8F3F4D52D}"/>
              </a:ext>
            </a:extLst>
          </p:cNvPr>
          <p:cNvSpPr txBox="1"/>
          <p:nvPr/>
        </p:nvSpPr>
        <p:spPr>
          <a:xfrm>
            <a:off x="9288096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57134-CB77-40F7-B7F8-6DC21AB6EDD4}"/>
              </a:ext>
            </a:extLst>
          </p:cNvPr>
          <p:cNvSpPr txBox="1"/>
          <p:nvPr/>
        </p:nvSpPr>
        <p:spPr>
          <a:xfrm>
            <a:off x="5045127" y="2650593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27221-339D-45B8-A65C-CAAB692D0E28}"/>
              </a:ext>
            </a:extLst>
          </p:cNvPr>
          <p:cNvSpPr txBox="1"/>
          <p:nvPr/>
        </p:nvSpPr>
        <p:spPr>
          <a:xfrm>
            <a:off x="802163" y="2650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18/10/21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799B1-C860-47E2-B896-28C701590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" y="3330370"/>
            <a:ext cx="3508661" cy="26171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D0BAE-5343-43F5-A634-84810079E972}"/>
              </a:ext>
            </a:extLst>
          </p:cNvPr>
          <p:cNvSpPr txBox="1"/>
          <p:nvPr/>
        </p:nvSpPr>
        <p:spPr>
          <a:xfrm>
            <a:off x="722524" y="6079592"/>
            <a:ext cx="210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18/11/11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6BBB8-0945-4561-A5DD-BEB0A6E92801}"/>
              </a:ext>
            </a:extLst>
          </p:cNvPr>
          <p:cNvSpPr txBox="1"/>
          <p:nvPr/>
        </p:nvSpPr>
        <p:spPr>
          <a:xfrm>
            <a:off x="5321558" y="951723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및 학번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2F92-F1CB-4357-87AB-425D081EBFCF}"/>
              </a:ext>
            </a:extLst>
          </p:cNvPr>
          <p:cNvSpPr txBox="1"/>
          <p:nvPr/>
        </p:nvSpPr>
        <p:spPr>
          <a:xfrm>
            <a:off x="4643534" y="2044407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메인메뉴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AAE62-41D4-462F-938C-44311B4DCCAC}"/>
              </a:ext>
            </a:extLst>
          </p:cNvPr>
          <p:cNvSpPr txBox="1"/>
          <p:nvPr/>
        </p:nvSpPr>
        <p:spPr>
          <a:xfrm>
            <a:off x="5242249" y="3194180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D06CD-AD07-4E60-8DAD-6643D3E70656}"/>
              </a:ext>
            </a:extLst>
          </p:cNvPr>
          <p:cNvSpPr txBox="1"/>
          <p:nvPr/>
        </p:nvSpPr>
        <p:spPr>
          <a:xfrm>
            <a:off x="9752812" y="1121414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옵션조절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21DB9-0975-4C52-AD41-596A731A2049}"/>
              </a:ext>
            </a:extLst>
          </p:cNvPr>
          <p:cNvSpPr txBox="1"/>
          <p:nvPr/>
        </p:nvSpPr>
        <p:spPr>
          <a:xfrm>
            <a:off x="2946917" y="2282947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점수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2C90-787B-43EF-AE5B-98CD6AD551CC}"/>
              </a:ext>
            </a:extLst>
          </p:cNvPr>
          <p:cNvSpPr txBox="1"/>
          <p:nvPr/>
        </p:nvSpPr>
        <p:spPr>
          <a:xfrm>
            <a:off x="4646642" y="4040040"/>
            <a:ext cx="2447732" cy="7694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메인게임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AD0AE-4DDC-42EC-8AB8-8B9A1D6F6BE3}"/>
              </a:ext>
            </a:extLst>
          </p:cNvPr>
          <p:cNvSpPr txBox="1"/>
          <p:nvPr/>
        </p:nvSpPr>
        <p:spPr>
          <a:xfrm>
            <a:off x="7801945" y="3968010"/>
            <a:ext cx="1250301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일시정지 메뉴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A0808-D551-41E9-BA67-4E82BBDC23B3}"/>
              </a:ext>
            </a:extLst>
          </p:cNvPr>
          <p:cNvSpPr txBox="1"/>
          <p:nvPr/>
        </p:nvSpPr>
        <p:spPr>
          <a:xfrm>
            <a:off x="7310530" y="3123262"/>
            <a:ext cx="148201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메인메뉴로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61BDB-5EAB-43A4-B22A-25B076DEA48E}"/>
              </a:ext>
            </a:extLst>
          </p:cNvPr>
          <p:cNvSpPr txBox="1"/>
          <p:nvPr/>
        </p:nvSpPr>
        <p:spPr>
          <a:xfrm>
            <a:off x="9870233" y="367362"/>
            <a:ext cx="138404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게임나가기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180C8-D313-418A-B939-42C1AF547AEE}"/>
              </a:ext>
            </a:extLst>
          </p:cNvPr>
          <p:cNvSpPr txBox="1"/>
          <p:nvPr/>
        </p:nvSpPr>
        <p:spPr>
          <a:xfrm>
            <a:off x="5242249" y="528600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정비 메뉴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4FB2FC-C0CA-4B7C-BB18-DA694CEB3968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723533" y="1821229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B0BD7EC-28A3-460C-BB6B-915A2DB17F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05" y="2860301"/>
            <a:ext cx="360254" cy="26734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0B0218-4438-45D7-8CCE-26B16814B37A}"/>
              </a:ext>
            </a:extLst>
          </p:cNvPr>
          <p:cNvCxnSpPr/>
          <p:nvPr/>
        </p:nvCxnSpPr>
        <p:spPr>
          <a:xfrm rot="16200000" flipH="1">
            <a:off x="5319851" y="3801776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C3549B-B4FB-4190-A6F6-DC7C432C8CE2}"/>
              </a:ext>
            </a:extLst>
          </p:cNvPr>
          <p:cNvSpPr txBox="1"/>
          <p:nvPr/>
        </p:nvSpPr>
        <p:spPr>
          <a:xfrm>
            <a:off x="2946916" y="951723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실행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3B81A35-7572-4E0A-9694-CC9986F1DC69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 flipV="1">
            <a:off x="6571859" y="552027"/>
            <a:ext cx="3298374" cy="722861"/>
          </a:xfrm>
          <a:prstGeom prst="bentConnector3">
            <a:avLst>
              <a:gd name="adj1" fmla="val 4802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5E112F-8CA6-4CAB-BAEA-DC9CA69B42B6}"/>
              </a:ext>
            </a:extLst>
          </p:cNvPr>
          <p:cNvCxnSpPr>
            <a:cxnSpLocks/>
          </p:cNvCxnSpPr>
          <p:nvPr/>
        </p:nvCxnSpPr>
        <p:spPr>
          <a:xfrm flipV="1">
            <a:off x="7091266" y="1165944"/>
            <a:ext cx="2661546" cy="104137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137A657-4E68-4B91-A375-EC1CA043B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8893" y="2404100"/>
            <a:ext cx="2567712" cy="741005"/>
          </a:xfrm>
          <a:prstGeom prst="bentConnector3">
            <a:avLst>
              <a:gd name="adj1" fmla="val 9978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03FA642-F431-472A-A034-86981880A1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89251" y="3664717"/>
            <a:ext cx="508613" cy="9797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5C174BF-1811-4612-94F5-4B0FB96C4A1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94374" y="4291176"/>
            <a:ext cx="707571" cy="1335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27D0D7-3E26-4DA1-BBED-7AEDE0A19508}"/>
              </a:ext>
            </a:extLst>
          </p:cNvPr>
          <p:cNvSpPr txBox="1"/>
          <p:nvPr/>
        </p:nvSpPr>
        <p:spPr>
          <a:xfrm>
            <a:off x="5321558" y="93869"/>
            <a:ext cx="125030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윈도우즈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1091E2A-B4EF-4150-A213-5733A036DCCC}"/>
              </a:ext>
            </a:extLst>
          </p:cNvPr>
          <p:cNvCxnSpPr>
            <a:cxnSpLocks/>
            <a:stCxn id="43" idx="1"/>
            <a:endCxn id="25" idx="0"/>
          </p:cNvCxnSpPr>
          <p:nvPr/>
        </p:nvCxnSpPr>
        <p:spPr>
          <a:xfrm rot="10800000" flipV="1">
            <a:off x="3572068" y="278535"/>
            <a:ext cx="1749491" cy="67318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DC8F997-C267-409E-8ED4-ACBFBE08A92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4197217" y="1136389"/>
            <a:ext cx="1124341" cy="1385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FCE9BE-1BA1-4F5A-BFC5-E9C9D6F59235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9052246" y="552028"/>
            <a:ext cx="2202028" cy="3739148"/>
          </a:xfrm>
          <a:prstGeom prst="bentConnector3">
            <a:avLst>
              <a:gd name="adj1" fmla="val 11038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990257-DCA8-4FCC-BBDB-CA4ED94866D1}"/>
              </a:ext>
            </a:extLst>
          </p:cNvPr>
          <p:cNvCxnSpPr>
            <a:cxnSpLocks/>
          </p:cNvCxnSpPr>
          <p:nvPr/>
        </p:nvCxnSpPr>
        <p:spPr>
          <a:xfrm flipV="1">
            <a:off x="556738" y="278535"/>
            <a:ext cx="1878552" cy="175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12DF94-36A2-43ED-A7E2-FD06616A4A57}"/>
              </a:ext>
            </a:extLst>
          </p:cNvPr>
          <p:cNvSpPr/>
          <p:nvPr/>
        </p:nvSpPr>
        <p:spPr>
          <a:xfrm>
            <a:off x="74645" y="93869"/>
            <a:ext cx="2719851" cy="180024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3953B7-1072-40F8-9C15-90074E428A66}"/>
              </a:ext>
            </a:extLst>
          </p:cNvPr>
          <p:cNvSpPr txBox="1"/>
          <p:nvPr/>
        </p:nvSpPr>
        <p:spPr>
          <a:xfrm>
            <a:off x="1046177" y="278535"/>
            <a:ext cx="7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E41D2DF-1087-498E-8749-1BAA3E57D1F7}"/>
              </a:ext>
            </a:extLst>
          </p:cNvPr>
          <p:cNvCxnSpPr>
            <a:cxnSpLocks/>
          </p:cNvCxnSpPr>
          <p:nvPr/>
        </p:nvCxnSpPr>
        <p:spPr>
          <a:xfrm flipV="1">
            <a:off x="495294" y="1026228"/>
            <a:ext cx="1878552" cy="1756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EF38DE-1575-4FA5-8EA8-6E98E2DA10BE}"/>
              </a:ext>
            </a:extLst>
          </p:cNvPr>
          <p:cNvSpPr txBox="1"/>
          <p:nvPr/>
        </p:nvSpPr>
        <p:spPr>
          <a:xfrm>
            <a:off x="813900" y="1090222"/>
            <a:ext cx="12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뒤로가기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55F4B69-C7EF-4892-9D60-A1AA9FEB1DC7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7224334" y="2296060"/>
            <a:ext cx="694134" cy="96027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F8573C-AB0C-449E-87D1-CF1088281077}"/>
              </a:ext>
            </a:extLst>
          </p:cNvPr>
          <p:cNvSpPr txBox="1"/>
          <p:nvPr/>
        </p:nvSpPr>
        <p:spPr>
          <a:xfrm>
            <a:off x="9581892" y="1821282"/>
            <a:ext cx="152696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소리 조절</a:t>
            </a:r>
            <a:endParaRPr lang="en-US" altLang="ko-KR" dirty="0"/>
          </a:p>
          <a:p>
            <a:pPr algn="ctr"/>
            <a:r>
              <a:rPr lang="ko-KR" altLang="en-US" dirty="0"/>
              <a:t>이펙트 조절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83A33D1-6A06-4209-85FE-44A8744B7B70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10173523" y="1649430"/>
            <a:ext cx="343702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6EC2E5E-23E5-4ABC-AF64-CE77F8E124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0430" y="1649403"/>
            <a:ext cx="343649" cy="3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33CB899-F6E3-426F-ACFC-504AB10CE29F}"/>
              </a:ext>
            </a:extLst>
          </p:cNvPr>
          <p:cNvCxnSpPr>
            <a:cxnSpLocks/>
          </p:cNvCxnSpPr>
          <p:nvPr/>
        </p:nvCxnSpPr>
        <p:spPr>
          <a:xfrm rot="5400000">
            <a:off x="8466656" y="1336510"/>
            <a:ext cx="3372049" cy="2203193"/>
          </a:xfrm>
          <a:prstGeom prst="bentConnector3">
            <a:avLst>
              <a:gd name="adj1" fmla="val 100083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06600A1-6C4F-4736-A676-5C00F63C3F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7402" y="3713701"/>
            <a:ext cx="508613" cy="1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66960B5-8F68-4FA4-8459-4D1FE6FD2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1267" y="4133463"/>
            <a:ext cx="679859" cy="157712"/>
          </a:xfrm>
          <a:prstGeom prst="bentConnector3">
            <a:avLst>
              <a:gd name="adj1" fmla="val 6372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64C6C8A-8B70-4DFA-AFD8-99D479FE1D02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5786203" y="623708"/>
            <a:ext cx="473435" cy="15242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DB0BDC5-9F45-49D3-9558-1A28E1CA4DDE}"/>
              </a:ext>
            </a:extLst>
          </p:cNvPr>
          <p:cNvCxnSpPr/>
          <p:nvPr/>
        </p:nvCxnSpPr>
        <p:spPr>
          <a:xfrm rot="16200000" flipH="1">
            <a:off x="5598672" y="5047744"/>
            <a:ext cx="446353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2479FBF-CD32-45F9-8F10-C2E9763C97D5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 rot="10800000">
            <a:off x="5242249" y="3378847"/>
            <a:ext cx="12700" cy="2091829"/>
          </a:xfrm>
          <a:prstGeom prst="bentConnector3">
            <a:avLst>
              <a:gd name="adj1" fmla="val 1127755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7CC1A441-86F0-453C-A793-360403888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58167" y="2956346"/>
            <a:ext cx="402391" cy="73278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536BCBB-B9A3-4EDD-841E-B88EA3A730F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4197219" y="2417161"/>
            <a:ext cx="453131" cy="5045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BFF0253-1B79-40EE-8CD4-5E6D4B8BFDE0}"/>
              </a:ext>
            </a:extLst>
          </p:cNvPr>
          <p:cNvSpPr/>
          <p:nvPr/>
        </p:nvSpPr>
        <p:spPr>
          <a:xfrm>
            <a:off x="3685592" y="3123263"/>
            <a:ext cx="3435261" cy="2657918"/>
          </a:xfrm>
          <a:prstGeom prst="rect">
            <a:avLst/>
          </a:prstGeom>
          <a:noFill/>
          <a:ln w="539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009F8D8-055F-4221-8FB7-DA91FFEC754C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2398748" y="4452222"/>
            <a:ext cx="1286844" cy="162119"/>
          </a:xfrm>
          <a:prstGeom prst="line">
            <a:avLst/>
          </a:prstGeom>
          <a:ln w="1047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424232-F228-489A-B457-22ED6A91D875}"/>
              </a:ext>
            </a:extLst>
          </p:cNvPr>
          <p:cNvSpPr/>
          <p:nvPr/>
        </p:nvSpPr>
        <p:spPr>
          <a:xfrm>
            <a:off x="495295" y="4107653"/>
            <a:ext cx="1901900" cy="99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무한루프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46F30AD-11FA-4175-B95D-A728E334989F}"/>
              </a:ext>
            </a:extLst>
          </p:cNvPr>
          <p:cNvSpPr/>
          <p:nvPr/>
        </p:nvSpPr>
        <p:spPr>
          <a:xfrm>
            <a:off x="7300486" y="227162"/>
            <a:ext cx="4478244" cy="4518175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0B4FDD-FD23-4F2D-A373-5B38B0FDEC43}"/>
              </a:ext>
            </a:extLst>
          </p:cNvPr>
          <p:cNvCxnSpPr>
            <a:cxnSpLocks/>
          </p:cNvCxnSpPr>
          <p:nvPr/>
        </p:nvCxnSpPr>
        <p:spPr>
          <a:xfrm flipV="1">
            <a:off x="9835536" y="4789867"/>
            <a:ext cx="0" cy="413410"/>
          </a:xfrm>
          <a:prstGeom prst="line">
            <a:avLst/>
          </a:prstGeom>
          <a:ln w="984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9622E26-36D3-4BAD-B237-006786E7B25C}"/>
              </a:ext>
            </a:extLst>
          </p:cNvPr>
          <p:cNvSpPr/>
          <p:nvPr/>
        </p:nvSpPr>
        <p:spPr>
          <a:xfrm>
            <a:off x="8581882" y="5210566"/>
            <a:ext cx="2422739" cy="152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설정 메뉴</a:t>
            </a:r>
          </a:p>
        </p:txBody>
      </p:sp>
    </p:spTree>
    <p:extLst>
      <p:ext uri="{BB962C8B-B14F-4D97-AF65-F5344CB8AC3E}">
        <p14:creationId xmlns:p14="http://schemas.microsoft.com/office/powerpoint/2010/main" val="7698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451065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F0C8E1-C674-42A3-952C-4559391D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" y="161665"/>
            <a:ext cx="11514835" cy="6534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A166C-4E85-4ADE-AA30-31D90F285677}"/>
              </a:ext>
            </a:extLst>
          </p:cNvPr>
          <p:cNvSpPr txBox="1"/>
          <p:nvPr/>
        </p:nvSpPr>
        <p:spPr>
          <a:xfrm>
            <a:off x="3626429" y="4771723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Game Controller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C3851-5A5A-474E-90A4-419660CD70D8}"/>
              </a:ext>
            </a:extLst>
          </p:cNvPr>
          <p:cNvSpPr txBox="1"/>
          <p:nvPr/>
        </p:nvSpPr>
        <p:spPr>
          <a:xfrm>
            <a:off x="3626429" y="5141055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Controller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F90F4-552C-4142-9D18-8FFDE7A44E27}"/>
              </a:ext>
            </a:extLst>
          </p:cNvPr>
          <p:cNvSpPr txBox="1"/>
          <p:nvPr/>
        </p:nvSpPr>
        <p:spPr>
          <a:xfrm>
            <a:off x="3626429" y="5518190"/>
            <a:ext cx="815259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01F16-E673-40DC-91F4-BCFEE90A67C5}"/>
              </a:ext>
            </a:extLst>
          </p:cNvPr>
          <p:cNvSpPr txBox="1"/>
          <p:nvPr/>
        </p:nvSpPr>
        <p:spPr>
          <a:xfrm>
            <a:off x="4441688" y="5519494"/>
            <a:ext cx="91179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81E18-452E-4E43-9CEA-427E959C8E59}"/>
              </a:ext>
            </a:extLst>
          </p:cNvPr>
          <p:cNvSpPr txBox="1"/>
          <p:nvPr/>
        </p:nvSpPr>
        <p:spPr>
          <a:xfrm>
            <a:off x="5353478" y="5519494"/>
            <a:ext cx="103994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5F94B205-6A5B-46C4-8D05-A1FD99E5E67F}"/>
              </a:ext>
            </a:extLst>
          </p:cNvPr>
          <p:cNvSpPr/>
          <p:nvPr/>
        </p:nvSpPr>
        <p:spPr>
          <a:xfrm>
            <a:off x="5267339" y="4239701"/>
            <a:ext cx="472284" cy="472284"/>
          </a:xfrm>
          <a:prstGeom prst="plus">
            <a:avLst>
              <a:gd name="adj" fmla="val 428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8E606-3C17-4335-B323-BFB46AE000F2}"/>
              </a:ext>
            </a:extLst>
          </p:cNvPr>
          <p:cNvSpPr txBox="1"/>
          <p:nvPr/>
        </p:nvSpPr>
        <p:spPr>
          <a:xfrm>
            <a:off x="3690694" y="5932765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90%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1CB4B-D583-4A78-A77C-B22783EB4F3B}"/>
              </a:ext>
            </a:extLst>
          </p:cNvPr>
          <p:cNvSpPr txBox="1"/>
          <p:nvPr/>
        </p:nvSpPr>
        <p:spPr>
          <a:xfrm>
            <a:off x="4542512" y="5922596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70%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1D8B9-F23E-4724-AE90-CE607B9A1E6A}"/>
              </a:ext>
            </a:extLst>
          </p:cNvPr>
          <p:cNvSpPr txBox="1"/>
          <p:nvPr/>
        </p:nvSpPr>
        <p:spPr>
          <a:xfrm>
            <a:off x="5503481" y="589793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FD3AB-97C6-49BF-8FEC-9B03632B52F5}"/>
              </a:ext>
            </a:extLst>
          </p:cNvPr>
          <p:cNvSpPr txBox="1"/>
          <p:nvPr/>
        </p:nvSpPr>
        <p:spPr>
          <a:xfrm>
            <a:off x="5606940" y="5148858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60%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A2D7D2-D9A0-42EB-B3D8-A8AE53BA3B24}"/>
              </a:ext>
            </a:extLst>
          </p:cNvPr>
          <p:cNvSpPr txBox="1"/>
          <p:nvPr/>
        </p:nvSpPr>
        <p:spPr>
          <a:xfrm>
            <a:off x="5950304" y="4780518"/>
            <a:ext cx="198466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Effect Controller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3731B-9740-48B3-AD0A-766277006010}"/>
              </a:ext>
            </a:extLst>
          </p:cNvPr>
          <p:cNvSpPr txBox="1"/>
          <p:nvPr/>
        </p:nvSpPr>
        <p:spPr>
          <a:xfrm>
            <a:off x="8023597" y="47860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0%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76E62-D891-4600-9932-1ABA97F2E61F}"/>
              </a:ext>
            </a:extLst>
          </p:cNvPr>
          <p:cNvSpPr txBox="1"/>
          <p:nvPr/>
        </p:nvSpPr>
        <p:spPr>
          <a:xfrm>
            <a:off x="7479806" y="1052294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40%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5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3CA28C3-F8D9-4CBD-BB84-3F25B8FB6F73}"/>
              </a:ext>
            </a:extLst>
          </p:cNvPr>
          <p:cNvSpPr txBox="1"/>
          <p:nvPr/>
        </p:nvSpPr>
        <p:spPr>
          <a:xfrm>
            <a:off x="-296789" y="1322638"/>
            <a:ext cx="263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Scenes :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F379E-B431-43E4-B4FB-EFEC29B8AEA1}"/>
              </a:ext>
            </a:extLst>
          </p:cNvPr>
          <p:cNvSpPr txBox="1"/>
          <p:nvPr/>
        </p:nvSpPr>
        <p:spPr>
          <a:xfrm>
            <a:off x="2095503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로고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83004-5D96-4800-BB14-35428D1CD6DE}"/>
              </a:ext>
            </a:extLst>
          </p:cNvPr>
          <p:cNvSpPr txBox="1"/>
          <p:nvPr/>
        </p:nvSpPr>
        <p:spPr>
          <a:xfrm>
            <a:off x="3272590" y="1444796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로딩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09809-8E82-4726-8029-20F5F9D53AD5}"/>
              </a:ext>
            </a:extLst>
          </p:cNvPr>
          <p:cNvSpPr txBox="1"/>
          <p:nvPr/>
        </p:nvSpPr>
        <p:spPr>
          <a:xfrm>
            <a:off x="4449677" y="1461268"/>
            <a:ext cx="95651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979012-2C0C-4270-A3F4-6035EC6DD2DC}"/>
              </a:ext>
            </a:extLst>
          </p:cNvPr>
          <p:cNvSpPr txBox="1"/>
          <p:nvPr/>
        </p:nvSpPr>
        <p:spPr>
          <a:xfrm>
            <a:off x="5625323" y="1454506"/>
            <a:ext cx="164930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스테이지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4FFEE-B414-4D34-B0AC-21E67D233820}"/>
              </a:ext>
            </a:extLst>
          </p:cNvPr>
          <p:cNvSpPr txBox="1"/>
          <p:nvPr/>
        </p:nvSpPr>
        <p:spPr>
          <a:xfrm>
            <a:off x="7493766" y="1444796"/>
            <a:ext cx="166035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게임화면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3B466-B19F-437E-8606-3D65406E7030}"/>
              </a:ext>
            </a:extLst>
          </p:cNvPr>
          <p:cNvSpPr txBox="1"/>
          <p:nvPr/>
        </p:nvSpPr>
        <p:spPr>
          <a:xfrm>
            <a:off x="9431942" y="1446915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설정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FC359-8E92-453E-9F6B-D6BBAD6C08C6}"/>
              </a:ext>
            </a:extLst>
          </p:cNvPr>
          <p:cNvSpPr txBox="1"/>
          <p:nvPr/>
        </p:nvSpPr>
        <p:spPr>
          <a:xfrm>
            <a:off x="4376749" y="2351782"/>
            <a:ext cx="1102367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게임시작</a:t>
            </a:r>
            <a:endParaRPr lang="en-US" altLang="ko-KR" sz="1600" dirty="0"/>
          </a:p>
          <a:p>
            <a:r>
              <a:rPr lang="ko-KR" altLang="en-US" sz="1600" dirty="0"/>
              <a:t>점수확인</a:t>
            </a:r>
            <a:endParaRPr lang="en-US" altLang="ko-KR" sz="1600" dirty="0"/>
          </a:p>
          <a:p>
            <a:r>
              <a:rPr lang="ko-KR" altLang="en-US" sz="1600" dirty="0"/>
              <a:t>환경설정</a:t>
            </a:r>
            <a:endParaRPr lang="en-US" altLang="ko-KR" sz="1600" dirty="0"/>
          </a:p>
          <a:p>
            <a:r>
              <a:rPr lang="ko-KR" altLang="en-US" sz="1600" dirty="0"/>
              <a:t>게임종료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DBFF7-4711-42D9-A016-CA2E4A79BD12}"/>
              </a:ext>
            </a:extLst>
          </p:cNvPr>
          <p:cNvSpPr txBox="1"/>
          <p:nvPr/>
        </p:nvSpPr>
        <p:spPr>
          <a:xfrm>
            <a:off x="0" y="2600288"/>
            <a:ext cx="174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Menu :</a:t>
            </a:r>
            <a:endParaRPr lang="ko-KR" alt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5C2A-6E95-47E2-9B1A-23AA447418D1}"/>
              </a:ext>
            </a:extLst>
          </p:cNvPr>
          <p:cNvSpPr txBox="1"/>
          <p:nvPr/>
        </p:nvSpPr>
        <p:spPr>
          <a:xfrm>
            <a:off x="10753435" y="1462097"/>
            <a:ext cx="92843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/>
              <a:t>점수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5DD54-9CE9-4965-98E6-D606967D61E2}"/>
              </a:ext>
            </a:extLst>
          </p:cNvPr>
          <p:cNvSpPr txBox="1"/>
          <p:nvPr/>
        </p:nvSpPr>
        <p:spPr>
          <a:xfrm>
            <a:off x="5625323" y="2357609"/>
            <a:ext cx="1649308" cy="86177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E14C2-24C6-4DE2-8E19-5C9A9FE9BFE7}"/>
              </a:ext>
            </a:extLst>
          </p:cNvPr>
          <p:cNvSpPr txBox="1"/>
          <p:nvPr/>
        </p:nvSpPr>
        <p:spPr>
          <a:xfrm>
            <a:off x="7551266" y="2351782"/>
            <a:ext cx="1545358" cy="107721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난이도 선택</a:t>
            </a:r>
            <a:endParaRPr lang="en-US" altLang="ko-KR" sz="1600" dirty="0"/>
          </a:p>
          <a:p>
            <a:r>
              <a:rPr lang="ko-KR" altLang="en-US" sz="1600" dirty="0"/>
              <a:t>스테이지 번호</a:t>
            </a:r>
            <a:endParaRPr lang="en-US" altLang="ko-KR" sz="1600" dirty="0"/>
          </a:p>
          <a:p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3A7F5-E827-49AC-8C20-C9FBCD6126E1}"/>
              </a:ext>
            </a:extLst>
          </p:cNvPr>
          <p:cNvSpPr txBox="1"/>
          <p:nvPr/>
        </p:nvSpPr>
        <p:spPr>
          <a:xfrm>
            <a:off x="9274315" y="2351782"/>
            <a:ext cx="1289411" cy="8309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소리조절</a:t>
            </a:r>
            <a:endParaRPr lang="en-US" altLang="ko-KR" sz="1600" dirty="0"/>
          </a:p>
          <a:p>
            <a:r>
              <a:rPr lang="ko-KR" altLang="en-US" sz="1600" dirty="0" err="1"/>
              <a:t>이펙트조절</a:t>
            </a:r>
            <a:endParaRPr lang="en-US" altLang="ko-KR" sz="1600" dirty="0"/>
          </a:p>
          <a:p>
            <a:r>
              <a:rPr lang="ko-KR" altLang="en-US" sz="1600" dirty="0" err="1"/>
              <a:t>뒤로가기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09CC29-EC1D-4BA9-B88E-8872DB16AA3A}"/>
              </a:ext>
            </a:extLst>
          </p:cNvPr>
          <p:cNvSpPr txBox="1"/>
          <p:nvPr/>
        </p:nvSpPr>
        <p:spPr>
          <a:xfrm>
            <a:off x="10753435" y="2360966"/>
            <a:ext cx="997954" cy="338554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뒤로가기</a:t>
            </a:r>
            <a:endParaRPr lang="ko-KR" altLang="en-US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62D123-4351-44CF-8F5E-C2AED5651B50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4927933" y="1984488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A7B191-2946-4CED-BB80-7A6133501DFD}"/>
              </a:ext>
            </a:extLst>
          </p:cNvPr>
          <p:cNvCxnSpPr/>
          <p:nvPr/>
        </p:nvCxnSpPr>
        <p:spPr>
          <a:xfrm flipV="1">
            <a:off x="6449977" y="1993672"/>
            <a:ext cx="0" cy="36729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3BD51F-8698-4150-B76A-37B54500767F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V="1">
            <a:off x="8323945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15BBEB-A556-4E76-A8A8-6A7F0287E8BF}"/>
              </a:ext>
            </a:extLst>
          </p:cNvPr>
          <p:cNvCxnSpPr>
            <a:cxnSpLocks/>
          </p:cNvCxnSpPr>
          <p:nvPr/>
        </p:nvCxnSpPr>
        <p:spPr>
          <a:xfrm flipV="1">
            <a:off x="9896160" y="1976252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BB0C0D-5C9E-41BB-AEA3-E03A61AF6F06}"/>
              </a:ext>
            </a:extLst>
          </p:cNvPr>
          <p:cNvCxnSpPr>
            <a:cxnSpLocks/>
          </p:cNvCxnSpPr>
          <p:nvPr/>
        </p:nvCxnSpPr>
        <p:spPr>
          <a:xfrm flipV="1">
            <a:off x="11252412" y="1968016"/>
            <a:ext cx="0" cy="3837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C5550A-8C28-42B9-9FCA-B26DCB347FB0}"/>
              </a:ext>
            </a:extLst>
          </p:cNvPr>
          <p:cNvSpPr txBox="1"/>
          <p:nvPr/>
        </p:nvSpPr>
        <p:spPr>
          <a:xfrm>
            <a:off x="-242625" y="4304443"/>
            <a:ext cx="233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Member :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6087D-0F92-4E6E-AE53-CEC802B3D9B2}"/>
              </a:ext>
            </a:extLst>
          </p:cNvPr>
          <p:cNvSpPr txBox="1"/>
          <p:nvPr/>
        </p:nvSpPr>
        <p:spPr>
          <a:xfrm>
            <a:off x="2998611" y="4170325"/>
            <a:ext cx="1451066" cy="156966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TimeToDelT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Numpy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Setting_scene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534736-3A61-4BAC-BE82-F6C3E2793A4E}"/>
              </a:ext>
            </a:extLst>
          </p:cNvPr>
          <p:cNvSpPr txBox="1"/>
          <p:nvPr/>
        </p:nvSpPr>
        <p:spPr>
          <a:xfrm>
            <a:off x="4449677" y="4163193"/>
            <a:ext cx="1451066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Rank_Scene</a:t>
            </a:r>
            <a:endParaRPr lang="en-US" altLang="ko-KR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D4B70-357E-4108-83CC-777ACAA88097}"/>
              </a:ext>
            </a:extLst>
          </p:cNvPr>
          <p:cNvSpPr txBox="1"/>
          <p:nvPr/>
        </p:nvSpPr>
        <p:spPr>
          <a:xfrm>
            <a:off x="1828800" y="4177457"/>
            <a:ext cx="1169811" cy="101566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Pico2d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Game_frame_work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442C8E-4BE3-44BD-A973-C59034493948}"/>
              </a:ext>
            </a:extLst>
          </p:cNvPr>
          <p:cNvSpPr txBox="1"/>
          <p:nvPr/>
        </p:nvSpPr>
        <p:spPr>
          <a:xfrm>
            <a:off x="5900743" y="4139547"/>
            <a:ext cx="1547900" cy="120032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B050"/>
                </a:solidFill>
              </a:rPr>
              <a:t>Object_control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835CF7-2DA5-4BFE-871A-3625CCF7F369}"/>
              </a:ext>
            </a:extLst>
          </p:cNvPr>
          <p:cNvSpPr txBox="1"/>
          <p:nvPr/>
        </p:nvSpPr>
        <p:spPr>
          <a:xfrm>
            <a:off x="7551266" y="4139547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Stage_scene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8E80D-5C62-4386-B665-74873740DF8C}"/>
              </a:ext>
            </a:extLst>
          </p:cNvPr>
          <p:cNvSpPr txBox="1"/>
          <p:nvPr/>
        </p:nvSpPr>
        <p:spPr>
          <a:xfrm>
            <a:off x="9174066" y="4135166"/>
            <a:ext cx="1489907" cy="646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Ingame_scene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9BBCF4-0137-489D-A8F2-EE76F03D10DE}"/>
              </a:ext>
            </a:extLst>
          </p:cNvPr>
          <p:cNvSpPr txBox="1"/>
          <p:nvPr/>
        </p:nvSpPr>
        <p:spPr>
          <a:xfrm>
            <a:off x="10702093" y="4135166"/>
            <a:ext cx="1489907" cy="4616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Loading_scene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Main_scene</a:t>
            </a:r>
            <a:endParaRPr lang="en-US" altLang="ko-KR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841137-192A-4BE6-9029-DD4864F8FFC9}"/>
              </a:ext>
            </a:extLst>
          </p:cNvPr>
          <p:cNvCxnSpPr>
            <a:cxnSpLocks/>
          </p:cNvCxnSpPr>
          <p:nvPr/>
        </p:nvCxnSpPr>
        <p:spPr>
          <a:xfrm flipH="1" flipV="1">
            <a:off x="2564733" y="1968016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285CD8C-9FA4-4C27-A984-833217F31325}"/>
              </a:ext>
            </a:extLst>
          </p:cNvPr>
          <p:cNvCxnSpPr>
            <a:cxnSpLocks/>
          </p:cNvCxnSpPr>
          <p:nvPr/>
        </p:nvCxnSpPr>
        <p:spPr>
          <a:xfrm flipH="1" flipV="1">
            <a:off x="3727892" y="1953752"/>
            <a:ext cx="9025" cy="220944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D9B5DDA-3D0F-413B-8CFB-54D4DF7F7773}"/>
              </a:ext>
            </a:extLst>
          </p:cNvPr>
          <p:cNvCxnSpPr>
            <a:cxnSpLocks/>
          </p:cNvCxnSpPr>
          <p:nvPr/>
        </p:nvCxnSpPr>
        <p:spPr>
          <a:xfrm flipV="1">
            <a:off x="4927932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B5252DE-695C-4AD4-8F56-1E027CD3E84E}"/>
              </a:ext>
            </a:extLst>
          </p:cNvPr>
          <p:cNvCxnSpPr>
            <a:cxnSpLocks/>
          </p:cNvCxnSpPr>
          <p:nvPr/>
        </p:nvCxnSpPr>
        <p:spPr>
          <a:xfrm flipV="1">
            <a:off x="6449977" y="3221145"/>
            <a:ext cx="0" cy="91402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9FBEA46-5FE1-4E27-9385-B681C38AE88C}"/>
              </a:ext>
            </a:extLst>
          </p:cNvPr>
          <p:cNvCxnSpPr>
            <a:cxnSpLocks/>
          </p:cNvCxnSpPr>
          <p:nvPr/>
        </p:nvCxnSpPr>
        <p:spPr>
          <a:xfrm flipV="1">
            <a:off x="8426354" y="3429000"/>
            <a:ext cx="0" cy="70616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BE893D5-64D5-4F6E-9A92-2C74AC6829CA}"/>
              </a:ext>
            </a:extLst>
          </p:cNvPr>
          <p:cNvCxnSpPr>
            <a:cxnSpLocks/>
            <a:stCxn id="63" idx="0"/>
            <a:endCxn id="39" idx="2"/>
          </p:cNvCxnSpPr>
          <p:nvPr/>
        </p:nvCxnSpPr>
        <p:spPr>
          <a:xfrm flipV="1">
            <a:off x="9919020" y="3182779"/>
            <a:ext cx="1" cy="95238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6094E7C-04F7-41D0-B647-D303954F867B}"/>
              </a:ext>
            </a:extLst>
          </p:cNvPr>
          <p:cNvCxnSpPr>
            <a:cxnSpLocks/>
          </p:cNvCxnSpPr>
          <p:nvPr/>
        </p:nvCxnSpPr>
        <p:spPr>
          <a:xfrm flipV="1">
            <a:off x="11308680" y="2699521"/>
            <a:ext cx="6469" cy="147080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3C498D9A-0F0A-4BF0-86E6-4538131B1D8F}"/>
              </a:ext>
            </a:extLst>
          </p:cNvPr>
          <p:cNvSpPr/>
          <p:nvPr/>
        </p:nvSpPr>
        <p:spPr>
          <a:xfrm rot="5400000">
            <a:off x="3055264" y="160593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7B9EB32-F97B-4FD0-86F0-936E3267FFED}"/>
              </a:ext>
            </a:extLst>
          </p:cNvPr>
          <p:cNvSpPr/>
          <p:nvPr/>
        </p:nvSpPr>
        <p:spPr>
          <a:xfrm rot="5400000">
            <a:off x="4220522" y="1453802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6B6E2BD-8176-4C18-851C-C1B91F6CDE18}"/>
              </a:ext>
            </a:extLst>
          </p:cNvPr>
          <p:cNvSpPr/>
          <p:nvPr/>
        </p:nvSpPr>
        <p:spPr>
          <a:xfrm rot="5400000">
            <a:off x="5395763" y="146101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4DACA3DC-5D8A-4734-AB5D-AFE8EF1E942C}"/>
              </a:ext>
            </a:extLst>
          </p:cNvPr>
          <p:cNvSpPr/>
          <p:nvPr/>
        </p:nvSpPr>
        <p:spPr>
          <a:xfrm rot="5400000">
            <a:off x="72715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75A0392-E110-4E7B-BE3F-62688DC322DC}"/>
              </a:ext>
            </a:extLst>
          </p:cNvPr>
          <p:cNvSpPr/>
          <p:nvPr/>
        </p:nvSpPr>
        <p:spPr>
          <a:xfrm rot="5400000">
            <a:off x="9148217" y="1451585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AFEDC138-B589-4B03-814C-DDA8089994D4}"/>
              </a:ext>
            </a:extLst>
          </p:cNvPr>
          <p:cNvSpPr/>
          <p:nvPr/>
        </p:nvSpPr>
        <p:spPr>
          <a:xfrm rot="10800000">
            <a:off x="11043833" y="1205588"/>
            <a:ext cx="271316" cy="23389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642C69E-EBD9-4901-943A-6A3B97AF2DBF}"/>
              </a:ext>
            </a:extLst>
          </p:cNvPr>
          <p:cNvSpPr/>
          <p:nvPr/>
        </p:nvSpPr>
        <p:spPr>
          <a:xfrm>
            <a:off x="5112038" y="1060637"/>
            <a:ext cx="6203111" cy="1814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B250A96-6254-4B5E-9B44-01F4AD915323}"/>
              </a:ext>
            </a:extLst>
          </p:cNvPr>
          <p:cNvSpPr/>
          <p:nvPr/>
        </p:nvSpPr>
        <p:spPr>
          <a:xfrm rot="16200000">
            <a:off x="9190208" y="1712016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0BACDC9-FA92-4CA0-906E-8AA3C8EE9981}"/>
              </a:ext>
            </a:extLst>
          </p:cNvPr>
          <p:cNvSpPr/>
          <p:nvPr/>
        </p:nvSpPr>
        <p:spPr>
          <a:xfrm rot="5400000">
            <a:off x="4945567" y="1181770"/>
            <a:ext cx="377290" cy="135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0D322E9D-5391-44C2-9A8A-C86D4D27D348}"/>
              </a:ext>
            </a:extLst>
          </p:cNvPr>
          <p:cNvSpPr/>
          <p:nvPr/>
        </p:nvSpPr>
        <p:spPr>
          <a:xfrm rot="16200000">
            <a:off x="7248540" y="1719792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5C26F162-2E91-46ED-B9FC-DDD92A7813C0}"/>
              </a:ext>
            </a:extLst>
          </p:cNvPr>
          <p:cNvSpPr/>
          <p:nvPr/>
        </p:nvSpPr>
        <p:spPr>
          <a:xfrm rot="16200000">
            <a:off x="5367134" y="1741067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20D81C29-CCCC-4561-9CDD-1C36604A1457}"/>
              </a:ext>
            </a:extLst>
          </p:cNvPr>
          <p:cNvSpPr/>
          <p:nvPr/>
        </p:nvSpPr>
        <p:spPr>
          <a:xfrm>
            <a:off x="10786864" y="1198980"/>
            <a:ext cx="271316" cy="23389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71C682-A052-47DE-8B26-2F1C293F1D18}"/>
              </a:ext>
            </a:extLst>
          </p:cNvPr>
          <p:cNvSpPr/>
          <p:nvPr/>
        </p:nvSpPr>
        <p:spPr>
          <a:xfrm>
            <a:off x="5204141" y="111220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7AB50E-3881-46C7-8C11-62D9D9DA5E23}"/>
              </a:ext>
            </a:extLst>
          </p:cNvPr>
          <p:cNvSpPr/>
          <p:nvPr/>
        </p:nvSpPr>
        <p:spPr>
          <a:xfrm>
            <a:off x="6696702" y="110856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BBBFF5-702E-485A-AED8-8198EF2D26E9}"/>
              </a:ext>
            </a:extLst>
          </p:cNvPr>
          <p:cNvSpPr/>
          <p:nvPr/>
        </p:nvSpPr>
        <p:spPr>
          <a:xfrm>
            <a:off x="5696362" y="1101957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D8239C-F562-4987-8B76-FB2280CBF250}"/>
              </a:ext>
            </a:extLst>
          </p:cNvPr>
          <p:cNvSpPr/>
          <p:nvPr/>
        </p:nvSpPr>
        <p:spPr>
          <a:xfrm>
            <a:off x="6196532" y="1100522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C07A69F-77DD-4815-B670-A94592C8B539}"/>
              </a:ext>
            </a:extLst>
          </p:cNvPr>
          <p:cNvSpPr/>
          <p:nvPr/>
        </p:nvSpPr>
        <p:spPr>
          <a:xfrm>
            <a:off x="7197804" y="110731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3E6D9-ECE3-4AA6-A7D8-08F0E0656DC7}"/>
              </a:ext>
            </a:extLst>
          </p:cNvPr>
          <p:cNvSpPr/>
          <p:nvPr/>
        </p:nvSpPr>
        <p:spPr>
          <a:xfrm>
            <a:off x="8690365" y="110366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757E8A-92CF-4B68-B09E-E47BC4622F9E}"/>
              </a:ext>
            </a:extLst>
          </p:cNvPr>
          <p:cNvSpPr/>
          <p:nvPr/>
        </p:nvSpPr>
        <p:spPr>
          <a:xfrm>
            <a:off x="7690025" y="1097060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EE91F6-7452-48C0-B809-B6DB9BF0DC80}"/>
              </a:ext>
            </a:extLst>
          </p:cNvPr>
          <p:cNvSpPr/>
          <p:nvPr/>
        </p:nvSpPr>
        <p:spPr>
          <a:xfrm>
            <a:off x="8190195" y="1095625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1BA14F-6CD6-42CE-BFB9-8F35775B0EC1}"/>
              </a:ext>
            </a:extLst>
          </p:cNvPr>
          <p:cNvSpPr/>
          <p:nvPr/>
        </p:nvSpPr>
        <p:spPr>
          <a:xfrm>
            <a:off x="9190889" y="110300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69A4B8-85E7-4AB2-BD7E-607980C6709A}"/>
              </a:ext>
            </a:extLst>
          </p:cNvPr>
          <p:cNvSpPr/>
          <p:nvPr/>
        </p:nvSpPr>
        <p:spPr>
          <a:xfrm>
            <a:off x="10683450" y="1099361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26ABC-8167-4036-9F59-777C2502161F}"/>
              </a:ext>
            </a:extLst>
          </p:cNvPr>
          <p:cNvSpPr/>
          <p:nvPr/>
        </p:nvSpPr>
        <p:spPr>
          <a:xfrm>
            <a:off x="9683110" y="1092753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1609D-F133-4E1C-AD73-A4AE54FB02FB}"/>
              </a:ext>
            </a:extLst>
          </p:cNvPr>
          <p:cNvSpPr/>
          <p:nvPr/>
        </p:nvSpPr>
        <p:spPr>
          <a:xfrm>
            <a:off x="10183280" y="1091318"/>
            <a:ext cx="250842" cy="97023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75702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</a:t>
                      </a:r>
                      <a:r>
                        <a:rPr lang="ko-KR" altLang="en-US" sz="1400" dirty="0" err="1"/>
                        <a:t>적출현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68668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게임컨셉</a:t>
            </a:r>
            <a:endParaRPr lang="en-US" altLang="ko-KR" sz="4000" dirty="0"/>
          </a:p>
          <a:p>
            <a:endParaRPr lang="en-US" altLang="ko-KR" dirty="0"/>
          </a:p>
          <a:p>
            <a:r>
              <a:rPr lang="ko-KR" altLang="en-US" sz="2800" dirty="0"/>
              <a:t>주요한 컨셉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브래드 피트 주연의 영화 </a:t>
            </a:r>
            <a:r>
              <a:rPr lang="en-US" altLang="ko-KR" dirty="0"/>
              <a:t>‘</a:t>
            </a:r>
            <a:r>
              <a:rPr lang="ko-KR" altLang="en-US" dirty="0" err="1"/>
              <a:t>퓨리</a:t>
            </a:r>
            <a:r>
              <a:rPr lang="en-US" altLang="ko-KR" dirty="0"/>
              <a:t>’</a:t>
            </a:r>
            <a:r>
              <a:rPr lang="ko-KR" altLang="en-US" dirty="0"/>
              <a:t>나 톰 크루즈 주연의 영화 라스트 사무라이 같은 컨셉의 탱크 디펜스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도중 장전을 하고 파츠를 교환하면서 주변에 몰려오는 적을 잡는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SF</a:t>
            </a:r>
            <a:r>
              <a:rPr lang="ko-KR" altLang="en-US" dirty="0"/>
              <a:t>같은 배경이라 적들은 높은 기술력을 가졌음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탑뷰</a:t>
            </a:r>
            <a:r>
              <a:rPr lang="ko-KR" altLang="en-US" dirty="0"/>
              <a:t> 시점의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800" dirty="0"/>
              <a:t>핵심 메카닉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포신과 몸체가 따로 움직이는 모습을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파츠가 추가되거나 다른 아이템이 추가 </a:t>
            </a:r>
            <a:r>
              <a:rPr lang="ko-KR" altLang="en-US" dirty="0" err="1"/>
              <a:t>되었을때에</a:t>
            </a:r>
            <a:r>
              <a:rPr lang="ko-KR" altLang="en-US" dirty="0"/>
              <a:t> 변화되는 모습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주변의 적들이 원거리 공격을 하기위해 아군캐릭터와 거리를 벌리는 모습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062FE13-71F7-4C44-A096-61BA7233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60177"/>
              </p:ext>
            </p:extLst>
          </p:nvPr>
        </p:nvGraphicFramePr>
        <p:xfrm>
          <a:off x="0" y="840259"/>
          <a:ext cx="12192000" cy="5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12">
                  <a:extLst>
                    <a:ext uri="{9D8B030D-6E8A-4147-A177-3AD203B41FA5}">
                      <a16:colId xmlns:a16="http://schemas.microsoft.com/office/drawing/2014/main" val="4088908340"/>
                    </a:ext>
                  </a:extLst>
                </a:gridCol>
                <a:gridCol w="4565126">
                  <a:extLst>
                    <a:ext uri="{9D8B030D-6E8A-4147-A177-3AD203B41FA5}">
                      <a16:colId xmlns:a16="http://schemas.microsoft.com/office/drawing/2014/main" val="4241178600"/>
                    </a:ext>
                  </a:extLst>
                </a:gridCol>
                <a:gridCol w="6087762">
                  <a:extLst>
                    <a:ext uri="{9D8B030D-6E8A-4147-A177-3AD203B41FA5}">
                      <a16:colId xmlns:a16="http://schemas.microsoft.com/office/drawing/2014/main" val="2033203392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7033"/>
                  </a:ext>
                </a:extLst>
              </a:tr>
              <a:tr h="52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따라 움직이는 포신과 </a:t>
                      </a:r>
                      <a:r>
                        <a:rPr lang="en-US" altLang="ko-KR" sz="1400" dirty="0"/>
                        <a:t>W,A,S,D</a:t>
                      </a:r>
                      <a:r>
                        <a:rPr lang="ko-KR" altLang="en-US" sz="1400" dirty="0"/>
                        <a:t>로 움직이는 몸체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Q,E </a:t>
                      </a:r>
                      <a:r>
                        <a:rPr lang="ko-KR" altLang="en-US" sz="1400" dirty="0"/>
                        <a:t>스페이스바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의 사용으로 스킬 및 무기 사용 과 자연스러운 포신움직임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167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 방향에 맞춘 마우스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기본 무기사용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버튼들과 파츠들을 사용한 다양한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무기의 다양성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2955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에 시간이 지남에 따라 강해지는 적 출현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환경이 변화하는 스테이지와 조금 더 돌아다닐 수 있는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104734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아군캐릭터와 거리를 벌리기도 하면서 공격하고 아군캐릭터를 따라오는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공격뿐만</a:t>
                      </a:r>
                      <a:r>
                        <a:rPr lang="ko-KR" altLang="en-US" sz="1400" dirty="0"/>
                        <a:t> 아니라 다양한 공격을 하고 </a:t>
                      </a:r>
                      <a:r>
                        <a:rPr lang="ko-KR" altLang="en-US" sz="1400" dirty="0" err="1"/>
                        <a:t>엄페물과</a:t>
                      </a:r>
                      <a:r>
                        <a:rPr lang="ko-KR" altLang="en-US" sz="1400" dirty="0"/>
                        <a:t> 기술도 사용하는 </a:t>
                      </a:r>
                      <a:r>
                        <a:rPr lang="ko-KR" altLang="en-US" sz="1400" dirty="0" err="1"/>
                        <a:t>똑똑한적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4146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증가하면서 적의 체력증가 및 패턴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상승과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크기 확장으로 인한 난이도 향상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보스등의</a:t>
                      </a:r>
                      <a:r>
                        <a:rPr lang="ko-KR" altLang="en-US" sz="1400" dirty="0"/>
                        <a:t> 등장으로 인한 패턴 다양화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4564"/>
                  </a:ext>
                </a:extLst>
              </a:tr>
              <a:tr h="1172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체력감소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맵에</a:t>
                      </a:r>
                      <a:r>
                        <a:rPr lang="ko-KR" altLang="en-US" sz="1400" dirty="0"/>
                        <a:t> 떨어지는 파츠를 먹음으로써 스킬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및 모양변경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적제거시 증가하는 포탄 개수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방어막 추가 및 레벨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클래스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파츠의 추가 및 캐릭터를 기준으로 </a:t>
                      </a:r>
                      <a:r>
                        <a:rPr lang="ko-KR" altLang="en-US" sz="1400" dirty="0" err="1"/>
                        <a:t>원운동하는</a:t>
                      </a:r>
                      <a:r>
                        <a:rPr lang="ko-KR" altLang="en-US" sz="1400" dirty="0"/>
                        <a:t> 도우미 파츠 추가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추가 되는 보상메뉴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4417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포격소리 및 무한궤도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적이 쏘는 </a:t>
                      </a:r>
                      <a:r>
                        <a:rPr lang="ko-KR" altLang="en-US" sz="1400" dirty="0" err="1"/>
                        <a:t>포탄음</a:t>
                      </a:r>
                      <a:r>
                        <a:rPr lang="ko-KR" altLang="en-US" sz="1400" dirty="0"/>
                        <a:t> 및 적들의 소리 </a:t>
                      </a:r>
                      <a:r>
                        <a:rPr lang="en-US" altLang="ko-KR" sz="1400" dirty="0"/>
                        <a:t>(7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박진감 넘치는 전장을 표현하는 다양한 사운드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19241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무한궤도의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파츠의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포신의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적들의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미사일의 움직임 등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추가된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패턴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추가된 클래스를 위한 다양한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31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760021-725A-4467-AA4D-F774293BFC2A}"/>
              </a:ext>
            </a:extLst>
          </p:cNvPr>
          <p:cNvSpPr txBox="1"/>
          <p:nvPr/>
        </p:nvSpPr>
        <p:spPr>
          <a:xfrm>
            <a:off x="838200" y="324853"/>
            <a:ext cx="457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범위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95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783313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0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DF29D72-A198-4AAC-B340-7E4C866D0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426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662002"/>
                    </a:ext>
                  </a:extLst>
                </a:gridCol>
                <a:gridCol w="2009274">
                  <a:extLst>
                    <a:ext uri="{9D8B030D-6E8A-4147-A177-3AD203B41FA5}">
                      <a16:colId xmlns:a16="http://schemas.microsoft.com/office/drawing/2014/main" val="2752765954"/>
                    </a:ext>
                  </a:extLst>
                </a:gridCol>
                <a:gridCol w="9268326">
                  <a:extLst>
                    <a:ext uri="{9D8B030D-6E8A-4147-A177-3AD203B41FA5}">
                      <a16:colId xmlns:a16="http://schemas.microsoft.com/office/drawing/2014/main" val="3417986816"/>
                    </a:ext>
                  </a:extLst>
                </a:gridCol>
              </a:tblGrid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1,2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 구성 및 기획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기본적인 리소스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필요한 변수들 정리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적캐릭터 및 스테이지 클래스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클래스 구성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아군 리소스 생성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1919"/>
                          </a:solidFill>
                        </a:rPr>
                        <a:t>픽셀크기확인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66632"/>
                  </a:ext>
                </a:extLst>
              </a:tr>
              <a:tr h="11843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구성 및 캐릭터 움직임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실질적인 스테이지 클래스 생성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게임 프레임 워크 공부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생성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예비군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움직임 함수 구상 및 테스트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분류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적군 리소스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08509"/>
                  </a:ext>
                </a:extLst>
              </a:tr>
              <a:tr h="96619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기본적인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필요 클래스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기본적인 스테이지 테스트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엄폐물에 대한 구상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기초적인 스테이지 리소스 생성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988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리소스 증대 및 이전 부분 보완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캐릭터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리소스 구상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이펙트 효과 생성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생성 및 메뉴 생성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스테이지 구성 및 그리기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무기 추가 및 미흡한 부분 증대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90523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1020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오브젝트 완성 및 적군 오브젝트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아군 오브젝트 증대 및 미흡한 부분 추가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오브젝트 추가 및 미흡한 수정 및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4885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적군 및 파츠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파츠 구성 추가 및 밸런스 조정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적군 밸런스 조정 및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2459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추가 및 리소스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사운드 추가 및 미흡한 점 수정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리소스 수정 및 보완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전체적인 완성도 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4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94A5-204F-45B0-ADC6-766E247B8053}"/>
              </a:ext>
            </a:extLst>
          </p:cNvPr>
          <p:cNvSpPr txBox="1"/>
          <p:nvPr/>
        </p:nvSpPr>
        <p:spPr>
          <a:xfrm>
            <a:off x="0" y="0"/>
            <a:ext cx="50652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==1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폴더구성		</a:t>
            </a:r>
            <a:r>
              <a:rPr lang="en-US" altLang="ko-KR" dirty="0"/>
              <a:t>0	</a:t>
            </a:r>
          </a:p>
          <a:p>
            <a:r>
              <a:rPr lang="ko-KR" altLang="en-US" dirty="0"/>
              <a:t>기본 아군 클래스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전체 흐름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개발용 리소스 생성	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==2</a:t>
            </a:r>
            <a:r>
              <a:rPr lang="ko-KR" altLang="en-US" dirty="0"/>
              <a:t>주차</a:t>
            </a:r>
            <a:r>
              <a:rPr lang="en-US" altLang="ko-KR" dirty="0"/>
              <a:t>---</a:t>
            </a:r>
            <a:r>
              <a:rPr lang="ko-KR" altLang="en-US" dirty="0"/>
              <a:t>시험주차</a:t>
            </a:r>
            <a:r>
              <a:rPr lang="en-US" altLang="ko-KR" dirty="0"/>
              <a:t>---</a:t>
            </a:r>
          </a:p>
          <a:p>
            <a:r>
              <a:rPr lang="ko-KR" altLang="en-US" dirty="0"/>
              <a:t>기본 적군 클래스 구상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아군 클래스 생성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기본 적군 클래스 생성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openCV</a:t>
            </a:r>
            <a:r>
              <a:rPr lang="ko-KR" altLang="en-US" dirty="0"/>
              <a:t>를 통한 </a:t>
            </a:r>
            <a:r>
              <a:rPr lang="ko-KR" altLang="en-US" dirty="0" err="1"/>
              <a:t>로테이트를</a:t>
            </a:r>
            <a:r>
              <a:rPr lang="ko-KR" altLang="en-US" dirty="0"/>
              <a:t> 구현하기 위한 </a:t>
            </a:r>
            <a:r>
              <a:rPr lang="en-US" altLang="ko-KR" dirty="0"/>
              <a:t>- SDL</a:t>
            </a:r>
            <a:r>
              <a:rPr lang="ko-KR" altLang="en-US" dirty="0"/>
              <a:t>로 변경 </a:t>
            </a:r>
            <a:r>
              <a:rPr lang="en-US" altLang="ko-KR" dirty="0"/>
              <a:t>- composite </a:t>
            </a:r>
            <a:r>
              <a:rPr lang="ko-KR" altLang="en-US" dirty="0"/>
              <a:t>함수로 해결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==3</a:t>
            </a:r>
            <a:r>
              <a:rPr lang="ko-KR" altLang="en-US" dirty="0"/>
              <a:t>주차 </a:t>
            </a:r>
            <a:r>
              <a:rPr lang="en-US" altLang="ko-KR" dirty="0"/>
              <a:t>: public 2</a:t>
            </a:r>
            <a:r>
              <a:rPr lang="ko-KR" altLang="en-US" dirty="0"/>
              <a:t>주차 </a:t>
            </a:r>
            <a:r>
              <a:rPr lang="en-US" altLang="ko-KR" dirty="0"/>
              <a:t>--</a:t>
            </a:r>
            <a:r>
              <a:rPr lang="ko-KR" altLang="en-US" dirty="0"/>
              <a:t>예비군</a:t>
            </a:r>
            <a:r>
              <a:rPr lang="en-US" altLang="ko-KR" dirty="0"/>
              <a:t>....--</a:t>
            </a:r>
          </a:p>
          <a:p>
            <a:r>
              <a:rPr lang="ko-KR" altLang="en-US" dirty="0"/>
              <a:t>기본 움직임 함수 구상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기본 움직임 함수 테스트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아군캐릭터 테스트 </a:t>
            </a:r>
            <a:r>
              <a:rPr lang="en-US" altLang="ko-KR" dirty="0"/>
              <a:t>- </a:t>
            </a:r>
            <a:r>
              <a:rPr lang="ko-KR" altLang="en-US" dirty="0"/>
              <a:t>주말에 예정</a:t>
            </a:r>
          </a:p>
          <a:p>
            <a:r>
              <a:rPr lang="ko-KR" altLang="en-US" dirty="0"/>
              <a:t>스테이지 분류 </a:t>
            </a:r>
            <a:r>
              <a:rPr lang="en-US" altLang="ko-KR" dirty="0"/>
              <a:t>- </a:t>
            </a:r>
            <a:r>
              <a:rPr lang="ko-KR" altLang="en-US" dirty="0"/>
              <a:t>테스트</a:t>
            </a:r>
          </a:p>
          <a:p>
            <a:r>
              <a:rPr lang="ko-KR" altLang="en-US" dirty="0"/>
              <a:t>적군 리소스 분류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클래스 상속에 대한 공부</a:t>
            </a:r>
          </a:p>
          <a:p>
            <a:r>
              <a:rPr lang="en-US" altLang="ko-KR" dirty="0"/>
              <a:t>==4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클래스 생성</a:t>
            </a:r>
          </a:p>
          <a:p>
            <a:r>
              <a:rPr lang="ko-KR" altLang="en-US" dirty="0"/>
              <a:t>기본 테스트</a:t>
            </a:r>
          </a:p>
          <a:p>
            <a:r>
              <a:rPr lang="ko-KR" altLang="en-US" dirty="0"/>
              <a:t>엄폐물 구상</a:t>
            </a:r>
          </a:p>
          <a:p>
            <a:r>
              <a:rPr lang="ko-KR" altLang="en-US" dirty="0"/>
              <a:t>기초적인 스테이지 리소스 생성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43504-895C-4D8B-8222-FBAAE18800A7}"/>
              </a:ext>
            </a:extLst>
          </p:cNvPr>
          <p:cNvSpPr txBox="1"/>
          <p:nvPr/>
        </p:nvSpPr>
        <p:spPr>
          <a:xfrm>
            <a:off x="5065295" y="-20806"/>
            <a:ext cx="71267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==5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보강 아군 캐릭터 리소스 생성</a:t>
            </a:r>
          </a:p>
          <a:p>
            <a:r>
              <a:rPr lang="ko-KR" altLang="en-US" dirty="0"/>
              <a:t>보강 적군 리소스들 생성</a:t>
            </a:r>
          </a:p>
          <a:p>
            <a:r>
              <a:rPr lang="ko-KR" altLang="en-US" dirty="0"/>
              <a:t>이펙트 함수 생성</a:t>
            </a:r>
          </a:p>
          <a:p>
            <a:r>
              <a:rPr lang="en-US" altLang="ko-KR" dirty="0"/>
              <a:t>==6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생성</a:t>
            </a:r>
          </a:p>
          <a:p>
            <a:r>
              <a:rPr lang="ko-KR" altLang="en-US" dirty="0"/>
              <a:t>공격 추가</a:t>
            </a:r>
          </a:p>
          <a:p>
            <a:r>
              <a:rPr lang="ko-KR" altLang="en-US" dirty="0"/>
              <a:t>무기 추가</a:t>
            </a:r>
          </a:p>
          <a:p>
            <a:r>
              <a:rPr lang="ko-KR" altLang="en-US" dirty="0"/>
              <a:t>아군캐릭터 보강</a:t>
            </a:r>
          </a:p>
          <a:p>
            <a:r>
              <a:rPr lang="ko-KR" altLang="en-US" dirty="0"/>
              <a:t>적군캐릭터 보강</a:t>
            </a:r>
          </a:p>
          <a:p>
            <a:r>
              <a:rPr lang="ko-KR" altLang="en-US" dirty="0"/>
              <a:t>함수 재 테스트</a:t>
            </a:r>
          </a:p>
          <a:p>
            <a:r>
              <a:rPr lang="en-US" altLang="ko-KR" dirty="0"/>
              <a:t>==7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아군 클래스 심화</a:t>
            </a:r>
          </a:p>
          <a:p>
            <a:r>
              <a:rPr lang="ko-KR" altLang="en-US" dirty="0"/>
              <a:t>아군 클래스 보강</a:t>
            </a:r>
          </a:p>
          <a:p>
            <a:r>
              <a:rPr lang="ko-KR" altLang="en-US" dirty="0"/>
              <a:t>적군 클래스 심화</a:t>
            </a:r>
          </a:p>
          <a:p>
            <a:r>
              <a:rPr lang="ko-KR" altLang="en-US" dirty="0"/>
              <a:t>적군 클래스 보강</a:t>
            </a:r>
          </a:p>
          <a:p>
            <a:r>
              <a:rPr lang="en-US" altLang="ko-KR" dirty="0"/>
              <a:t>==8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파츠 클래스 구상</a:t>
            </a:r>
          </a:p>
          <a:p>
            <a:r>
              <a:rPr lang="ko-KR" altLang="en-US" dirty="0" err="1"/>
              <a:t>파츠클래스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함수 추가</a:t>
            </a:r>
          </a:p>
          <a:p>
            <a:r>
              <a:rPr lang="ko-KR" altLang="en-US" dirty="0"/>
              <a:t>밸런스 조정</a:t>
            </a:r>
          </a:p>
          <a:p>
            <a:r>
              <a:rPr lang="en-US" altLang="ko-KR" dirty="0"/>
              <a:t>==9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사운드 리소스 수집</a:t>
            </a:r>
          </a:p>
          <a:p>
            <a:r>
              <a:rPr lang="ko-KR" altLang="en-US" dirty="0"/>
              <a:t>사운드 리소스 추가</a:t>
            </a:r>
          </a:p>
          <a:p>
            <a:r>
              <a:rPr lang="ko-KR" altLang="en-US" dirty="0"/>
              <a:t>완성도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0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C94A5-204F-45B0-ADC6-766E247B8053}"/>
              </a:ext>
            </a:extLst>
          </p:cNvPr>
          <p:cNvSpPr txBox="1"/>
          <p:nvPr/>
        </p:nvSpPr>
        <p:spPr>
          <a:xfrm>
            <a:off x="0" y="0"/>
            <a:ext cx="50652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==1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폴더구성		</a:t>
            </a:r>
            <a:r>
              <a:rPr lang="en-US" altLang="ko-KR" dirty="0"/>
              <a:t>0	</a:t>
            </a:r>
          </a:p>
          <a:p>
            <a:r>
              <a:rPr lang="ko-KR" altLang="en-US" dirty="0"/>
              <a:t>기본 아군 클래스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전체 흐름 구상	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개발용 리소스 생성	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==2</a:t>
            </a:r>
            <a:r>
              <a:rPr lang="ko-KR" altLang="en-US" dirty="0"/>
              <a:t>주차</a:t>
            </a:r>
            <a:r>
              <a:rPr lang="en-US" altLang="ko-KR" dirty="0"/>
              <a:t>---</a:t>
            </a:r>
            <a:r>
              <a:rPr lang="ko-KR" altLang="en-US" dirty="0"/>
              <a:t>시험주차</a:t>
            </a:r>
            <a:r>
              <a:rPr lang="en-US" altLang="ko-KR" dirty="0"/>
              <a:t>---</a:t>
            </a:r>
          </a:p>
          <a:p>
            <a:r>
              <a:rPr lang="ko-KR" altLang="en-US" dirty="0"/>
              <a:t>기본 적군 클래스 구상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아군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기본 적군 클래스 생성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openCV</a:t>
            </a:r>
            <a:r>
              <a:rPr lang="ko-KR" altLang="en-US" dirty="0"/>
              <a:t>를 통한 </a:t>
            </a:r>
            <a:r>
              <a:rPr lang="ko-KR" altLang="en-US" dirty="0" err="1"/>
              <a:t>로테이트를</a:t>
            </a:r>
            <a:r>
              <a:rPr lang="ko-KR" altLang="en-US" dirty="0"/>
              <a:t> 구현하기 위한 </a:t>
            </a:r>
            <a:r>
              <a:rPr lang="en-US" altLang="ko-KR" dirty="0"/>
              <a:t>- SDL</a:t>
            </a:r>
            <a:r>
              <a:rPr lang="ko-KR" altLang="en-US" dirty="0"/>
              <a:t>로 변경 </a:t>
            </a:r>
            <a:r>
              <a:rPr lang="en-US" altLang="ko-KR" dirty="0"/>
              <a:t>- composite </a:t>
            </a:r>
            <a:r>
              <a:rPr lang="ko-KR" altLang="en-US" dirty="0"/>
              <a:t>함수로 해결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==3</a:t>
            </a:r>
            <a:r>
              <a:rPr lang="ko-KR" altLang="en-US" dirty="0"/>
              <a:t>주차 </a:t>
            </a:r>
            <a:r>
              <a:rPr lang="en-US" altLang="ko-KR" dirty="0"/>
              <a:t>: public 2</a:t>
            </a:r>
            <a:r>
              <a:rPr lang="ko-KR" altLang="en-US" dirty="0"/>
              <a:t>주차 </a:t>
            </a:r>
            <a:r>
              <a:rPr lang="en-US" altLang="ko-KR" dirty="0"/>
              <a:t>--</a:t>
            </a:r>
            <a:r>
              <a:rPr lang="ko-KR" altLang="en-US" dirty="0"/>
              <a:t>예비군</a:t>
            </a:r>
            <a:r>
              <a:rPr lang="en-US" altLang="ko-KR" dirty="0"/>
              <a:t>....--</a:t>
            </a:r>
          </a:p>
          <a:p>
            <a:r>
              <a:rPr lang="ko-KR" altLang="en-US" dirty="0"/>
              <a:t>기본 움직임 함수 구상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기본 움직임 함수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아군캐릭터 테스트 </a:t>
            </a:r>
            <a:r>
              <a:rPr lang="en-US" altLang="ko-KR" dirty="0"/>
              <a:t>- o</a:t>
            </a:r>
            <a:endParaRPr lang="ko-KR" altLang="en-US" dirty="0"/>
          </a:p>
          <a:p>
            <a:r>
              <a:rPr lang="ko-KR" altLang="en-US" dirty="0"/>
              <a:t>스테이지 분류 </a:t>
            </a:r>
            <a:r>
              <a:rPr lang="en-US" altLang="ko-KR" dirty="0"/>
              <a:t>- x</a:t>
            </a:r>
            <a:endParaRPr lang="ko-KR" altLang="en-US" dirty="0"/>
          </a:p>
          <a:p>
            <a:r>
              <a:rPr lang="ko-KR" altLang="en-US" dirty="0"/>
              <a:t>적군 리소스 분류 </a:t>
            </a:r>
            <a:r>
              <a:rPr lang="en-US" altLang="ko-KR" dirty="0"/>
              <a:t>x </a:t>
            </a:r>
          </a:p>
          <a:p>
            <a:r>
              <a:rPr lang="ko-KR" altLang="en-US" dirty="0"/>
              <a:t>클래스 상속에 대한 공부 </a:t>
            </a:r>
          </a:p>
          <a:p>
            <a:r>
              <a:rPr lang="en-US" altLang="ko-KR" dirty="0"/>
              <a:t>==4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클래스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기본 테스트 </a:t>
            </a:r>
            <a:r>
              <a:rPr lang="en-US" altLang="ko-KR" dirty="0"/>
              <a:t>o </a:t>
            </a:r>
            <a:endParaRPr lang="ko-KR" altLang="en-US" dirty="0"/>
          </a:p>
          <a:p>
            <a:r>
              <a:rPr lang="ko-KR" altLang="en-US" dirty="0"/>
              <a:t>엄폐물 구상</a:t>
            </a:r>
          </a:p>
          <a:p>
            <a:r>
              <a:rPr lang="ko-KR" altLang="en-US" dirty="0"/>
              <a:t>기초적인 스테이지 리소스 생성 </a:t>
            </a:r>
            <a:r>
              <a:rPr lang="en-US" altLang="ko-KR" dirty="0"/>
              <a:t>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43504-895C-4D8B-8222-FBAAE18800A7}"/>
              </a:ext>
            </a:extLst>
          </p:cNvPr>
          <p:cNvSpPr txBox="1"/>
          <p:nvPr/>
        </p:nvSpPr>
        <p:spPr>
          <a:xfrm>
            <a:off x="5065295" y="-20806"/>
            <a:ext cx="71267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==5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보강 아군 캐릭터 리소스 생성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보강 적군 리소스들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이펙트 함수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en-US" altLang="ko-KR" dirty="0"/>
              <a:t>==6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스테이지 생성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공격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무기 추가 </a:t>
            </a:r>
            <a:r>
              <a:rPr lang="en-US" altLang="ko-KR" dirty="0"/>
              <a:t>x</a:t>
            </a:r>
            <a:endParaRPr lang="ko-KR" altLang="en-US" dirty="0"/>
          </a:p>
          <a:p>
            <a:r>
              <a:rPr lang="ko-KR" altLang="en-US" dirty="0"/>
              <a:t>아군캐릭터 보강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적군캐릭터 보강 </a:t>
            </a:r>
          </a:p>
          <a:p>
            <a:r>
              <a:rPr lang="ko-KR" altLang="en-US" dirty="0"/>
              <a:t>함수 재 테스트 </a:t>
            </a:r>
          </a:p>
          <a:p>
            <a:r>
              <a:rPr lang="en-US" altLang="ko-KR" dirty="0"/>
              <a:t>==7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아군 클래스 심화</a:t>
            </a:r>
          </a:p>
          <a:p>
            <a:r>
              <a:rPr lang="ko-KR" altLang="en-US" dirty="0"/>
              <a:t>아군 클래스 보강</a:t>
            </a:r>
          </a:p>
          <a:p>
            <a:r>
              <a:rPr lang="ko-KR" altLang="en-US" dirty="0"/>
              <a:t>적군 클래스 심화</a:t>
            </a:r>
          </a:p>
          <a:p>
            <a:r>
              <a:rPr lang="ko-KR" altLang="en-US" dirty="0"/>
              <a:t>적군 클래스 보강</a:t>
            </a:r>
          </a:p>
          <a:p>
            <a:r>
              <a:rPr lang="en-US" altLang="ko-KR" dirty="0"/>
              <a:t>==8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파츠 클래스 구상</a:t>
            </a:r>
          </a:p>
          <a:p>
            <a:r>
              <a:rPr lang="ko-KR" altLang="en-US" dirty="0" err="1"/>
              <a:t>파츠클래스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함수 추가 </a:t>
            </a:r>
            <a:r>
              <a:rPr lang="en-US" altLang="ko-KR" dirty="0"/>
              <a:t>o</a:t>
            </a:r>
            <a:endParaRPr lang="ko-KR" altLang="en-US" dirty="0"/>
          </a:p>
          <a:p>
            <a:r>
              <a:rPr lang="ko-KR" altLang="en-US" dirty="0"/>
              <a:t>밸런스 조정</a:t>
            </a:r>
          </a:p>
          <a:p>
            <a:r>
              <a:rPr lang="en-US" altLang="ko-KR" dirty="0"/>
              <a:t>==9</a:t>
            </a:r>
            <a:r>
              <a:rPr lang="ko-KR" altLang="en-US" dirty="0"/>
              <a:t>주차</a:t>
            </a:r>
          </a:p>
          <a:p>
            <a:r>
              <a:rPr lang="ko-KR" altLang="en-US" dirty="0"/>
              <a:t>사운드 리소스 수집</a:t>
            </a:r>
          </a:p>
          <a:p>
            <a:r>
              <a:rPr lang="ko-KR" altLang="en-US" dirty="0"/>
              <a:t>사운드 리소스 추가</a:t>
            </a:r>
          </a:p>
          <a:p>
            <a:r>
              <a:rPr lang="ko-KR" altLang="en-US" dirty="0"/>
              <a:t>완성도 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4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881A-CA23-4716-8D09-A06302F24494}"/>
              </a:ext>
            </a:extLst>
          </p:cNvPr>
          <p:cNvSpPr txBox="1"/>
          <p:nvPr/>
        </p:nvSpPr>
        <p:spPr>
          <a:xfrm>
            <a:off x="208547" y="240631"/>
            <a:ext cx="117548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수정사항</a:t>
            </a:r>
            <a:endParaRPr lang="en-US" altLang="ko-KR" sz="4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움직임 함수부분이 생각보다 난항 이였다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적군을 만드는 부분 또한 생각보다 어려웠고</a:t>
            </a:r>
            <a:r>
              <a:rPr lang="en-US" altLang="ko-KR" dirty="0"/>
              <a:t>, </a:t>
            </a:r>
            <a:r>
              <a:rPr lang="ko-KR" altLang="en-US" dirty="0"/>
              <a:t>기초적인  </a:t>
            </a:r>
            <a:r>
              <a:rPr lang="en-US" altLang="ko-KR" dirty="0"/>
              <a:t>AI</a:t>
            </a:r>
            <a:r>
              <a:rPr lang="ko-KR" altLang="en-US" dirty="0"/>
              <a:t>가 필요하다는 것을 알았다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 처리 관련된 부분을 테스트 해보았고</a:t>
            </a:r>
            <a:r>
              <a:rPr lang="en-US" altLang="ko-KR" dirty="0"/>
              <a:t>, </a:t>
            </a:r>
            <a:r>
              <a:rPr lang="ko-KR" altLang="en-US" dirty="0"/>
              <a:t>파일 분할이 너무 복잡하고 규칙이 없어서 다시 구성하였다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그냥 만드는 것이 아니라 나중에 게임을 만들 때 도움이 되기 위해서 확장성을 두도록 만들었다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파일만을 사용하여도 게임이 달라질 수 있게 게임을 만들려고 노력했다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0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256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4677838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500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op view wilderness">
            <a:extLst>
              <a:ext uri="{FF2B5EF4-FFF2-40B4-BE49-F238E27FC236}">
                <a16:creationId xmlns:a16="http://schemas.microsoft.com/office/drawing/2014/main" id="{91F7DADF-1E9D-47AB-B0D2-F16991D4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-98" r="16862"/>
          <a:stretch/>
        </p:blipFill>
        <p:spPr bwMode="auto">
          <a:xfrm>
            <a:off x="-240632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AFF086-DB89-469A-82F7-E751E7C83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4433"/>
              </p:ext>
            </p:extLst>
          </p:nvPr>
        </p:nvGraphicFramePr>
        <p:xfrm>
          <a:off x="-240633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5718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79081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56106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93446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22299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989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744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9889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58902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6642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086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986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3155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7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64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66429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C82FDE4-A923-4C7B-AB05-9687891997AB}"/>
              </a:ext>
            </a:extLst>
          </p:cNvPr>
          <p:cNvSpPr/>
          <p:nvPr/>
        </p:nvSpPr>
        <p:spPr>
          <a:xfrm>
            <a:off x="5676527" y="3250160"/>
            <a:ext cx="357673" cy="357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10523-8291-4F72-9190-EAE5F32D8EDC}"/>
              </a:ext>
            </a:extLst>
          </p:cNvPr>
          <p:cNvGrpSpPr/>
          <p:nvPr/>
        </p:nvGrpSpPr>
        <p:grpSpPr>
          <a:xfrm rot="19444291">
            <a:off x="5333397" y="2438398"/>
            <a:ext cx="913304" cy="1623526"/>
            <a:chOff x="5401565" y="2313992"/>
            <a:chExt cx="913304" cy="162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F2249E-232B-4C6E-A3DB-CF46686B00B1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A133DA-A169-4FE0-B544-49DC13D228CF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잘린 위쪽 모서리 17">
              <a:extLst>
                <a:ext uri="{FF2B5EF4-FFF2-40B4-BE49-F238E27FC236}">
                  <a16:creationId xmlns:a16="http://schemas.microsoft.com/office/drawing/2014/main" id="{6F542BC1-56AF-4D1C-AA9D-443601F2F09E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7F5AE1-4D3E-4E75-A899-3ADAA8E45503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0082A4-7AC1-4D3E-882B-64FBB7BC5C6F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5F83591-2B57-4A1D-B566-959B82BC3331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8FA0E63-838F-4B4B-9DC9-A1D6A3D5E555}"/>
              </a:ext>
            </a:extLst>
          </p:cNvPr>
          <p:cNvSpPr/>
          <p:nvPr/>
        </p:nvSpPr>
        <p:spPr>
          <a:xfrm rot="16200000">
            <a:off x="7890292" y="1728475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67339E1-EE73-4DBB-8B14-E069A4159235}"/>
              </a:ext>
            </a:extLst>
          </p:cNvPr>
          <p:cNvSpPr/>
          <p:nvPr/>
        </p:nvSpPr>
        <p:spPr>
          <a:xfrm rot="3401131">
            <a:off x="974664" y="4799815"/>
            <a:ext cx="1203649" cy="1203649"/>
          </a:xfrm>
          <a:prstGeom prst="triangle">
            <a:avLst/>
          </a:prstGeom>
          <a:solidFill>
            <a:srgbClr val="C00000">
              <a:alpha val="2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FA0C7F3-0A45-44A6-AD65-D142F8398D73}"/>
              </a:ext>
            </a:extLst>
          </p:cNvPr>
          <p:cNvSpPr/>
          <p:nvPr/>
        </p:nvSpPr>
        <p:spPr>
          <a:xfrm rot="18418006">
            <a:off x="8422620" y="4034002"/>
            <a:ext cx="1203649" cy="1203649"/>
          </a:xfrm>
          <a:prstGeom prst="triangle">
            <a:avLst/>
          </a:prstGeom>
          <a:solidFill>
            <a:srgbClr val="C00000">
              <a:alpha val="5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EFBB2BA-EC0F-4B0C-BB68-0931A382C75A}"/>
              </a:ext>
            </a:extLst>
          </p:cNvPr>
          <p:cNvSpPr/>
          <p:nvPr/>
        </p:nvSpPr>
        <p:spPr>
          <a:xfrm rot="7599669">
            <a:off x="1268206" y="1688005"/>
            <a:ext cx="1203649" cy="1203649"/>
          </a:xfrm>
          <a:prstGeom prst="triangle">
            <a:avLst/>
          </a:prstGeom>
          <a:solidFill>
            <a:srgbClr val="C00000">
              <a:alpha val="26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2ED97C8-363D-4973-98C3-F9624C3E6DF9}"/>
              </a:ext>
            </a:extLst>
          </p:cNvPr>
          <p:cNvSpPr/>
          <p:nvPr/>
        </p:nvSpPr>
        <p:spPr>
          <a:xfrm>
            <a:off x="9130196" y="5335068"/>
            <a:ext cx="2506161" cy="1231641"/>
          </a:xfrm>
          <a:prstGeom prst="round2DiagRect">
            <a:avLst/>
          </a:prstGeom>
          <a:solidFill>
            <a:schemeClr val="accent6">
              <a:lumMod val="75000"/>
              <a:alpha val="86000"/>
            </a:schemeClr>
          </a:solidFill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포탄수</a:t>
            </a:r>
            <a:r>
              <a:rPr lang="ko-KR" altLang="en-US" dirty="0"/>
              <a:t> </a:t>
            </a:r>
            <a:r>
              <a:rPr lang="en-US" altLang="ko-KR" dirty="0"/>
              <a:t>: 13</a:t>
            </a:r>
          </a:p>
          <a:p>
            <a:pPr algn="ctr"/>
            <a:r>
              <a:rPr lang="ko-KR" altLang="en-US" dirty="0"/>
              <a:t>에너지 </a:t>
            </a:r>
            <a:r>
              <a:rPr lang="en-US" altLang="ko-KR" dirty="0"/>
              <a:t>: 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99E1D-75E8-45FF-84FB-1924C355DA59}"/>
              </a:ext>
            </a:extLst>
          </p:cNvPr>
          <p:cNvSpPr txBox="1"/>
          <p:nvPr/>
        </p:nvSpPr>
        <p:spPr>
          <a:xfrm>
            <a:off x="9224588" y="233265"/>
            <a:ext cx="23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스테이지 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: 550</a:t>
            </a:r>
          </a:p>
        </p:txBody>
      </p:sp>
      <p:sp>
        <p:nvSpPr>
          <p:cNvPr id="29" name="사각형: 둥근 한쪽 모서리 28">
            <a:extLst>
              <a:ext uri="{FF2B5EF4-FFF2-40B4-BE49-F238E27FC236}">
                <a16:creationId xmlns:a16="http://schemas.microsoft.com/office/drawing/2014/main" id="{2E22D900-FE27-49B0-83ED-DFD4DD6DCF1C}"/>
              </a:ext>
            </a:extLst>
          </p:cNvPr>
          <p:cNvSpPr/>
          <p:nvPr/>
        </p:nvSpPr>
        <p:spPr>
          <a:xfrm>
            <a:off x="11644604" y="5552470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한쪽 모서리 30">
            <a:extLst>
              <a:ext uri="{FF2B5EF4-FFF2-40B4-BE49-F238E27FC236}">
                <a16:creationId xmlns:a16="http://schemas.microsoft.com/office/drawing/2014/main" id="{EBA53B6F-DA58-4046-885E-1A4A9E9FF6F9}"/>
              </a:ext>
            </a:extLst>
          </p:cNvPr>
          <p:cNvSpPr/>
          <p:nvPr/>
        </p:nvSpPr>
        <p:spPr>
          <a:xfrm>
            <a:off x="11636357" y="6086574"/>
            <a:ext cx="306763" cy="148534"/>
          </a:xfrm>
          <a:prstGeom prst="round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E40FC24C-C43E-41DE-B32C-CE6A0F07A0A3}"/>
              </a:ext>
            </a:extLst>
          </p:cNvPr>
          <p:cNvSpPr/>
          <p:nvPr/>
        </p:nvSpPr>
        <p:spPr>
          <a:xfrm>
            <a:off x="3649934" y="4341253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8B369280-040D-41AA-90F8-2E2D09B4A3A0}"/>
              </a:ext>
            </a:extLst>
          </p:cNvPr>
          <p:cNvSpPr/>
          <p:nvPr/>
        </p:nvSpPr>
        <p:spPr>
          <a:xfrm>
            <a:off x="8087214" y="387699"/>
            <a:ext cx="937230" cy="753261"/>
          </a:xfrm>
          <a:prstGeom prst="hexagon">
            <a:avLst/>
          </a:prstGeom>
          <a:solidFill>
            <a:schemeClr val="accent2"/>
          </a:solidFill>
          <a:ln w="168275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parts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E2BAC70-9BD6-42AC-9F10-76884ACD106F}"/>
              </a:ext>
            </a:extLst>
          </p:cNvPr>
          <p:cNvSpPr/>
          <p:nvPr/>
        </p:nvSpPr>
        <p:spPr>
          <a:xfrm rot="6468431">
            <a:off x="1975870" y="1985889"/>
            <a:ext cx="1203649" cy="1203649"/>
          </a:xfrm>
          <a:prstGeom prst="triangle">
            <a:avLst/>
          </a:prstGeom>
          <a:solidFill>
            <a:srgbClr val="C00000">
              <a:alpha val="49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7892047-90AA-436D-866D-FFB6AE4F55AA}"/>
              </a:ext>
            </a:extLst>
          </p:cNvPr>
          <p:cNvSpPr/>
          <p:nvPr/>
        </p:nvSpPr>
        <p:spPr>
          <a:xfrm rot="4916564">
            <a:off x="2695581" y="2065909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3BBEE4-1DB5-4D70-B88E-C740B12A5786}"/>
              </a:ext>
            </a:extLst>
          </p:cNvPr>
          <p:cNvSpPr/>
          <p:nvPr/>
        </p:nvSpPr>
        <p:spPr>
          <a:xfrm rot="20776038">
            <a:off x="3905332" y="2452146"/>
            <a:ext cx="407489" cy="178890"/>
          </a:xfrm>
          <a:prstGeom prst="ellipse">
            <a:avLst/>
          </a:prstGeom>
          <a:solidFill>
            <a:srgbClr val="C00000">
              <a:alpha val="5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F12E3C-6DF4-4A07-8E80-807B97BB9CD8}"/>
              </a:ext>
            </a:extLst>
          </p:cNvPr>
          <p:cNvSpPr/>
          <p:nvPr/>
        </p:nvSpPr>
        <p:spPr>
          <a:xfrm rot="20709518">
            <a:off x="4278297" y="2359619"/>
            <a:ext cx="407489" cy="178890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13BB9BE-9F75-4FEF-950B-60594AD128C3}"/>
              </a:ext>
            </a:extLst>
          </p:cNvPr>
          <p:cNvSpPr/>
          <p:nvPr/>
        </p:nvSpPr>
        <p:spPr>
          <a:xfrm rot="20667710">
            <a:off x="4680434" y="2254218"/>
            <a:ext cx="407489" cy="17889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EBBAFF-66CC-4BE4-8E67-6BEF79D630E5}"/>
              </a:ext>
            </a:extLst>
          </p:cNvPr>
          <p:cNvSpPr/>
          <p:nvPr/>
        </p:nvSpPr>
        <p:spPr>
          <a:xfrm rot="601405">
            <a:off x="7304846" y="220326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6EDFAB3-4B42-4B64-9B4B-9C87446F04F4}"/>
              </a:ext>
            </a:extLst>
          </p:cNvPr>
          <p:cNvGrpSpPr/>
          <p:nvPr/>
        </p:nvGrpSpPr>
        <p:grpSpPr>
          <a:xfrm rot="589032">
            <a:off x="5201612" y="1924003"/>
            <a:ext cx="913304" cy="1623526"/>
            <a:chOff x="5401565" y="2313992"/>
            <a:chExt cx="913304" cy="162352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E424DE-7302-42AF-B610-6549BBD6F0DE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769955-9F2E-4B33-8084-469E6C297C4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잘린 위쪽 모서리 39">
              <a:extLst>
                <a:ext uri="{FF2B5EF4-FFF2-40B4-BE49-F238E27FC236}">
                  <a16:creationId xmlns:a16="http://schemas.microsoft.com/office/drawing/2014/main" id="{8BEE7C57-3B43-4897-8EAE-2F19F58FAE10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28E49A-5F7F-4551-8163-2FAC9F72D5F7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5436BB7-5B83-4B0F-A5A8-8F73F4E2656A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0D56D6D-3D35-4CD9-9421-C3F66934D5D4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9E2E68-D153-486D-8C6C-5831293E1561}"/>
              </a:ext>
            </a:extLst>
          </p:cNvPr>
          <p:cNvGrpSpPr/>
          <p:nvPr/>
        </p:nvGrpSpPr>
        <p:grpSpPr>
          <a:xfrm rot="3606759">
            <a:off x="5506674" y="1293954"/>
            <a:ext cx="913304" cy="1623526"/>
            <a:chOff x="5401565" y="2313992"/>
            <a:chExt cx="913304" cy="1623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4C9EF9-9109-4160-8778-3077935B5002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D72EF-F0AB-4C61-A1B3-3BDB5EC16A3B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잘린 위쪽 모서리 46">
              <a:extLst>
                <a:ext uri="{FF2B5EF4-FFF2-40B4-BE49-F238E27FC236}">
                  <a16:creationId xmlns:a16="http://schemas.microsoft.com/office/drawing/2014/main" id="{88894235-439E-419B-B3AE-70648C7A28BC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4AD6E1-792B-43BE-BF4F-B7D0253CF592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9A3B8F6-1A10-49CD-B5BA-75B03A475036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D2A5072-94FA-4D51-A502-8739290E1B30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A78EF64-EF3A-4525-B1D6-7BBCEFE555AA}"/>
              </a:ext>
            </a:extLst>
          </p:cNvPr>
          <p:cNvSpPr/>
          <p:nvPr/>
        </p:nvSpPr>
        <p:spPr>
          <a:xfrm rot="3401131">
            <a:off x="1360345" y="4572897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B2DE177-CBA6-410B-BD6B-32E54070B5B3}"/>
              </a:ext>
            </a:extLst>
          </p:cNvPr>
          <p:cNvSpPr/>
          <p:nvPr/>
        </p:nvSpPr>
        <p:spPr>
          <a:xfrm rot="3401131">
            <a:off x="1945252" y="4277793"/>
            <a:ext cx="1203649" cy="1203649"/>
          </a:xfrm>
          <a:prstGeom prst="triangle">
            <a:avLst/>
          </a:prstGeom>
          <a:solidFill>
            <a:srgbClr val="C00000">
              <a:alpha val="72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D6CCB34-6B0E-4422-B60B-0132D0645B6B}"/>
              </a:ext>
            </a:extLst>
          </p:cNvPr>
          <p:cNvSpPr/>
          <p:nvPr/>
        </p:nvSpPr>
        <p:spPr>
          <a:xfrm rot="3003316">
            <a:off x="2520205" y="3942280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65FCB77-38D8-4AAF-8AE5-0A8C91EF8B9C}"/>
              </a:ext>
            </a:extLst>
          </p:cNvPr>
          <p:cNvGrpSpPr/>
          <p:nvPr/>
        </p:nvGrpSpPr>
        <p:grpSpPr>
          <a:xfrm rot="5793521">
            <a:off x="5976849" y="1351988"/>
            <a:ext cx="913304" cy="1623526"/>
            <a:chOff x="5401565" y="2313992"/>
            <a:chExt cx="913304" cy="162352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68D3C8-E3AB-474C-AE00-1195B58FB10A}"/>
                </a:ext>
              </a:extLst>
            </p:cNvPr>
            <p:cNvSpPr/>
            <p:nvPr/>
          </p:nvSpPr>
          <p:spPr>
            <a:xfrm>
              <a:off x="6053210" y="2864498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F9D460A-66F4-405B-9400-988D9113C393}"/>
                </a:ext>
              </a:extLst>
            </p:cNvPr>
            <p:cNvSpPr/>
            <p:nvPr/>
          </p:nvSpPr>
          <p:spPr>
            <a:xfrm>
              <a:off x="5401565" y="2845831"/>
              <a:ext cx="261659" cy="1073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잘린 위쪽 모서리 56">
              <a:extLst>
                <a:ext uri="{FF2B5EF4-FFF2-40B4-BE49-F238E27FC236}">
                  <a16:creationId xmlns:a16="http://schemas.microsoft.com/office/drawing/2014/main" id="{272C0DFE-E629-4C3E-9220-7A91FF1096D8}"/>
                </a:ext>
              </a:extLst>
            </p:cNvPr>
            <p:cNvSpPr/>
            <p:nvPr/>
          </p:nvSpPr>
          <p:spPr>
            <a:xfrm>
              <a:off x="5563923" y="2927476"/>
              <a:ext cx="582880" cy="360787"/>
            </a:xfrm>
            <a:prstGeom prst="snip2SameRect">
              <a:avLst>
                <a:gd name="adj1" fmla="val 4252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78D0A3-636C-4B1C-BEE3-369EED0AF79A}"/>
                </a:ext>
              </a:extLst>
            </p:cNvPr>
            <p:cNvSpPr/>
            <p:nvPr/>
          </p:nvSpPr>
          <p:spPr>
            <a:xfrm>
              <a:off x="5519462" y="3172407"/>
              <a:ext cx="671805" cy="6578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D48223-6CFC-4568-AA12-E3CE22A337CC}"/>
                </a:ext>
              </a:extLst>
            </p:cNvPr>
            <p:cNvSpPr/>
            <p:nvPr/>
          </p:nvSpPr>
          <p:spPr>
            <a:xfrm>
              <a:off x="5761370" y="2313992"/>
              <a:ext cx="194560" cy="11010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AA1FA2F-A848-404C-BBF7-A8E644EEF31E}"/>
                </a:ext>
              </a:extLst>
            </p:cNvPr>
            <p:cNvSpPr/>
            <p:nvPr/>
          </p:nvSpPr>
          <p:spPr>
            <a:xfrm>
              <a:off x="5761370" y="3172408"/>
              <a:ext cx="168238" cy="35767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9290E975-BB2F-401F-AA87-98747CFCC6E1}"/>
              </a:ext>
            </a:extLst>
          </p:cNvPr>
          <p:cNvSpPr/>
          <p:nvPr/>
        </p:nvSpPr>
        <p:spPr>
          <a:xfrm rot="601405">
            <a:off x="7565769" y="2236078"/>
            <a:ext cx="407489" cy="178890"/>
          </a:xfrm>
          <a:prstGeom prst="ellipse">
            <a:avLst/>
          </a:prstGeom>
          <a:solidFill>
            <a:srgbClr val="3C1D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29A6C73-8582-4FF6-8C07-C228252DA46E}"/>
              </a:ext>
            </a:extLst>
          </p:cNvPr>
          <p:cNvSpPr/>
          <p:nvPr/>
        </p:nvSpPr>
        <p:spPr>
          <a:xfrm rot="18661045">
            <a:off x="8053344" y="3676225"/>
            <a:ext cx="1203649" cy="1203649"/>
          </a:xfrm>
          <a:prstGeom prst="triangle">
            <a:avLst/>
          </a:prstGeom>
          <a:solidFill>
            <a:srgbClr val="C00000">
              <a:alpha val="77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7FD2BE9-5658-4CB1-998D-68160068B545}"/>
              </a:ext>
            </a:extLst>
          </p:cNvPr>
          <p:cNvSpPr/>
          <p:nvPr/>
        </p:nvSpPr>
        <p:spPr>
          <a:xfrm rot="18723704">
            <a:off x="7669750" y="3221153"/>
            <a:ext cx="1203649" cy="1203649"/>
          </a:xfrm>
          <a:prstGeom prst="triangle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Enemy</a:t>
            </a:r>
            <a:endParaRPr lang="ko-KR" altLang="en-US" sz="1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1EEA8F-2DB1-487C-A6A3-DCA685776356}"/>
              </a:ext>
            </a:extLst>
          </p:cNvPr>
          <p:cNvCxnSpPr>
            <a:cxnSpLocks/>
          </p:cNvCxnSpPr>
          <p:nvPr/>
        </p:nvCxnSpPr>
        <p:spPr>
          <a:xfrm flipV="1">
            <a:off x="7938337" y="2200700"/>
            <a:ext cx="634209" cy="14625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75A3A1-705E-4DED-A4AA-FD5FD058140A}"/>
              </a:ext>
            </a:extLst>
          </p:cNvPr>
          <p:cNvCxnSpPr>
            <a:cxnSpLocks/>
          </p:cNvCxnSpPr>
          <p:nvPr/>
        </p:nvCxnSpPr>
        <p:spPr>
          <a:xfrm>
            <a:off x="8271574" y="2256286"/>
            <a:ext cx="198956" cy="1573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252A1A9-8E16-40CD-B6C8-68C5EBE5C0D3}"/>
              </a:ext>
            </a:extLst>
          </p:cNvPr>
          <p:cNvCxnSpPr>
            <a:cxnSpLocks/>
          </p:cNvCxnSpPr>
          <p:nvPr/>
        </p:nvCxnSpPr>
        <p:spPr>
          <a:xfrm>
            <a:off x="8480771" y="2222937"/>
            <a:ext cx="126360" cy="107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7A53144-0759-48FC-9DF9-422B536E319A}"/>
              </a:ext>
            </a:extLst>
          </p:cNvPr>
          <p:cNvCxnSpPr>
            <a:cxnSpLocks/>
          </p:cNvCxnSpPr>
          <p:nvPr/>
        </p:nvCxnSpPr>
        <p:spPr>
          <a:xfrm flipV="1">
            <a:off x="8371052" y="2369088"/>
            <a:ext cx="81329" cy="1664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E4C2FD1-E2A4-4A4B-949B-4510D0C4249B}"/>
              </a:ext>
            </a:extLst>
          </p:cNvPr>
          <p:cNvCxnSpPr>
            <a:cxnSpLocks/>
          </p:cNvCxnSpPr>
          <p:nvPr/>
        </p:nvCxnSpPr>
        <p:spPr>
          <a:xfrm flipH="1" flipV="1">
            <a:off x="8420791" y="2351075"/>
            <a:ext cx="102661" cy="3368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BC00A7B-AC8D-4451-B7DE-999CD0B1EDD8}"/>
              </a:ext>
            </a:extLst>
          </p:cNvPr>
          <p:cNvCxnSpPr>
            <a:cxnSpLocks/>
          </p:cNvCxnSpPr>
          <p:nvPr/>
        </p:nvCxnSpPr>
        <p:spPr>
          <a:xfrm flipV="1">
            <a:off x="8550732" y="1951083"/>
            <a:ext cx="153517" cy="261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44DA28-FC6D-4B7C-94BE-5FC16D118C5A}"/>
              </a:ext>
            </a:extLst>
          </p:cNvPr>
          <p:cNvCxnSpPr>
            <a:cxnSpLocks/>
          </p:cNvCxnSpPr>
          <p:nvPr/>
        </p:nvCxnSpPr>
        <p:spPr>
          <a:xfrm flipV="1">
            <a:off x="8604801" y="2002007"/>
            <a:ext cx="293736" cy="66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B564A45-690E-40B9-BD7B-CF5DA1FB2A59}"/>
              </a:ext>
            </a:extLst>
          </p:cNvPr>
          <p:cNvCxnSpPr>
            <a:cxnSpLocks/>
          </p:cNvCxnSpPr>
          <p:nvPr/>
        </p:nvCxnSpPr>
        <p:spPr>
          <a:xfrm flipV="1">
            <a:off x="8268756" y="2044997"/>
            <a:ext cx="108798" cy="22413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5BC135-D2EB-4C20-BC5F-10D05F2942DF}"/>
              </a:ext>
            </a:extLst>
          </p:cNvPr>
          <p:cNvCxnSpPr>
            <a:cxnSpLocks/>
          </p:cNvCxnSpPr>
          <p:nvPr/>
        </p:nvCxnSpPr>
        <p:spPr>
          <a:xfrm flipH="1">
            <a:off x="7932296" y="1140960"/>
            <a:ext cx="1412418" cy="2197973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AF37C6B-85E9-484D-BDCE-3BCCC9286AC3}"/>
              </a:ext>
            </a:extLst>
          </p:cNvPr>
          <p:cNvCxnSpPr>
            <a:cxnSpLocks/>
          </p:cNvCxnSpPr>
          <p:nvPr/>
        </p:nvCxnSpPr>
        <p:spPr>
          <a:xfrm flipH="1" flipV="1">
            <a:off x="7804690" y="1402324"/>
            <a:ext cx="1837244" cy="1985439"/>
          </a:xfrm>
          <a:prstGeom prst="line">
            <a:avLst/>
          </a:prstGeom>
          <a:ln w="1047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86FA1-3A53-4896-BD0A-E06BCDF2229B}"/>
              </a:ext>
            </a:extLst>
          </p:cNvPr>
          <p:cNvSpPr/>
          <p:nvPr/>
        </p:nvSpPr>
        <p:spPr>
          <a:xfrm>
            <a:off x="8237047" y="2038426"/>
            <a:ext cx="836241" cy="47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4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EAAB8-076C-4E7A-9AB4-FC83CD00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9"/>
            <a:ext cx="8742066" cy="688437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7078735" y="3276883"/>
            <a:ext cx="383917" cy="1496285"/>
          </a:xfrm>
          <a:prstGeom prst="downArrow">
            <a:avLst>
              <a:gd name="adj1" fmla="val 0"/>
              <a:gd name="adj2" fmla="val 218623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3A41C69-3D9C-48DC-9168-4EA58F79958D}"/>
              </a:ext>
            </a:extLst>
          </p:cNvPr>
          <p:cNvSpPr/>
          <p:nvPr/>
        </p:nvSpPr>
        <p:spPr>
          <a:xfrm rot="13344414">
            <a:off x="6052949" y="1390700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76887F2-9957-4679-A52D-EAB144E794BB}"/>
              </a:ext>
            </a:extLst>
          </p:cNvPr>
          <p:cNvSpPr/>
          <p:nvPr/>
        </p:nvSpPr>
        <p:spPr>
          <a:xfrm rot="18900000">
            <a:off x="5539406" y="2829162"/>
            <a:ext cx="558921" cy="2170661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AF92CBD-F612-4A95-A68A-2EF3C9569BF1}"/>
              </a:ext>
            </a:extLst>
          </p:cNvPr>
          <p:cNvSpPr/>
          <p:nvPr/>
        </p:nvSpPr>
        <p:spPr>
          <a:xfrm rot="9000000">
            <a:off x="4017768" y="377473"/>
            <a:ext cx="503966" cy="1463358"/>
          </a:xfrm>
          <a:prstGeom prst="downArrow">
            <a:avLst>
              <a:gd name="adj1" fmla="val 7730"/>
              <a:gd name="adj2" fmla="val 155233"/>
            </a:avLst>
          </a:prstGeom>
          <a:solidFill>
            <a:srgbClr val="FF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A51AD4-60CB-4ABE-8806-C966E22AF953}"/>
              </a:ext>
            </a:extLst>
          </p:cNvPr>
          <p:cNvSpPr/>
          <p:nvPr/>
        </p:nvSpPr>
        <p:spPr>
          <a:xfrm>
            <a:off x="7338187" y="1169081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44A31B3-72B0-4AC6-AA31-D8B791656970}"/>
              </a:ext>
            </a:extLst>
          </p:cNvPr>
          <p:cNvSpPr/>
          <p:nvPr/>
        </p:nvSpPr>
        <p:spPr>
          <a:xfrm>
            <a:off x="7307308" y="5333647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21AC9D-751E-4CE3-9FA4-8E0D672DEFDB}"/>
              </a:ext>
            </a:extLst>
          </p:cNvPr>
          <p:cNvSpPr/>
          <p:nvPr/>
        </p:nvSpPr>
        <p:spPr>
          <a:xfrm>
            <a:off x="3802108" y="388379"/>
            <a:ext cx="236848" cy="236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2594E-0A3F-4C46-9F1A-48B0F10EC4D0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처음 적이 </a:t>
            </a:r>
            <a:r>
              <a:rPr lang="ko-KR" altLang="en-US" dirty="0" err="1">
                <a:solidFill>
                  <a:schemeClr val="bg1"/>
                </a:solidFill>
              </a:rPr>
              <a:t>리스폰</a:t>
            </a:r>
            <a:r>
              <a:rPr lang="ko-KR" altLang="en-US" dirty="0">
                <a:solidFill>
                  <a:schemeClr val="bg1"/>
                </a:solidFill>
              </a:rPr>
              <a:t> 되면 자신의 위치에서 랜덤으로 특정지점을 잡아서 정찰을 하도록 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3673D-6721-491D-AABC-4514E1A74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101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0F5F4-9A65-43C2-A65A-DC8FF23989DF}"/>
              </a:ext>
            </a:extLst>
          </p:cNvPr>
          <p:cNvSpPr txBox="1"/>
          <p:nvPr/>
        </p:nvSpPr>
        <p:spPr>
          <a:xfrm>
            <a:off x="9040091" y="488373"/>
            <a:ext cx="2597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지정한 지점으로 이동을 하면 상태가 변화하여 다시 움직일 수 있게 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랜덤으로 잡히는 위치를 지형물에 따라서 다시 잡는 것을 구현하는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9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72625D-86AF-4BC3-BFE0-9FE340EB5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3630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F9297-775F-494D-BA08-820620227C19}"/>
              </a:ext>
            </a:extLst>
          </p:cNvPr>
          <p:cNvSpPr txBox="1"/>
          <p:nvPr/>
        </p:nvSpPr>
        <p:spPr>
          <a:xfrm>
            <a:off x="9040091" y="488373"/>
            <a:ext cx="2597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적이 움직이다가 플레이어가 적이 설정한 발견 범위에 들어오면 아군을 향해서 오도록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6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249E28-25CF-4499-93E6-FFF657E7BF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E2008A5-7671-4D51-AB54-511679327890}"/>
              </a:ext>
            </a:extLst>
          </p:cNvPr>
          <p:cNvSpPr/>
          <p:nvPr/>
        </p:nvSpPr>
        <p:spPr>
          <a:xfrm rot="12600000">
            <a:off x="6900269" y="4011631"/>
            <a:ext cx="383917" cy="578082"/>
          </a:xfrm>
          <a:prstGeom prst="downArrow">
            <a:avLst/>
          </a:prstGeom>
          <a:solidFill>
            <a:srgbClr val="FF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6DB2C-0BBA-4363-9A9D-1C3A0202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" y="-6825"/>
            <a:ext cx="8708568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9290173-7049-46BC-BE48-BD3FECF34A9C}"/>
              </a:ext>
            </a:extLst>
          </p:cNvPr>
          <p:cNvSpPr/>
          <p:nvPr/>
        </p:nvSpPr>
        <p:spPr>
          <a:xfrm>
            <a:off x="5250262" y="3713795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040504-FBE8-431B-9A2D-9BA15A59DC92}"/>
              </a:ext>
            </a:extLst>
          </p:cNvPr>
          <p:cNvSpPr/>
          <p:nvPr/>
        </p:nvSpPr>
        <p:spPr>
          <a:xfrm>
            <a:off x="4098558" y="2609199"/>
            <a:ext cx="1691473" cy="1691473"/>
          </a:xfrm>
          <a:prstGeom prst="ellipse">
            <a:avLst/>
          </a:prstGeom>
          <a:noFill/>
          <a:ln w="38100"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FF674C-8004-4758-A9BA-E6604E3284BA}"/>
              </a:ext>
            </a:extLst>
          </p:cNvPr>
          <p:cNvSpPr/>
          <p:nvPr/>
        </p:nvSpPr>
        <p:spPr>
          <a:xfrm>
            <a:off x="3788734" y="822267"/>
            <a:ext cx="1691473" cy="1691473"/>
          </a:xfrm>
          <a:prstGeom prst="ellipse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D8378B-B655-49C7-BFD6-D1D2681ACC28}"/>
              </a:ext>
            </a:extLst>
          </p:cNvPr>
          <p:cNvSpPr/>
          <p:nvPr/>
        </p:nvSpPr>
        <p:spPr>
          <a:xfrm>
            <a:off x="5742046" y="3075046"/>
            <a:ext cx="707907" cy="70790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56376-6EF4-406B-81B4-4BE251ACAA7E}"/>
              </a:ext>
            </a:extLst>
          </p:cNvPr>
          <p:cNvSpPr txBox="1"/>
          <p:nvPr/>
        </p:nvSpPr>
        <p:spPr>
          <a:xfrm>
            <a:off x="9040091" y="488373"/>
            <a:ext cx="2597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뿐만 아니라 적이 발견한상태에서 플레이어를 놓치면 다시 주변을 정찰하는 루틴을 만들었다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최종 목표는 인공지능에 따라서 자신이 놓친 곳에 대한 좌표를 가지고 그 근처에 좌표를 찍어서 움직이는 것을 목표로 잡았다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3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1474</Words>
  <Application>Microsoft Office PowerPoint</Application>
  <PresentationFormat>와이드스크린</PresentationFormat>
  <Paragraphs>465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min Kim</dc:creator>
  <cp:lastModifiedBy>user</cp:lastModifiedBy>
  <cp:revision>47</cp:revision>
  <dcterms:created xsi:type="dcterms:W3CDTF">2018-09-25T11:54:41Z</dcterms:created>
  <dcterms:modified xsi:type="dcterms:W3CDTF">2018-11-15T16:17:22Z</dcterms:modified>
</cp:coreProperties>
</file>