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59" r:id="rId6"/>
    <p:sldId id="260" r:id="rId7"/>
    <p:sldId id="262" r:id="rId8"/>
    <p:sldId id="264" r:id="rId9"/>
    <p:sldId id="265" r:id="rId10"/>
    <p:sldId id="267" r:id="rId11"/>
    <p:sldId id="268" r:id="rId12"/>
    <p:sldId id="271" r:id="rId13"/>
  </p:sldIdLst>
  <p:sldSz cx="12192000" cy="6858000"/>
  <p:notesSz cx="6858000" cy="9144000"/>
  <p:embeddedFontLst>
    <p:embeddedFont>
      <p:font typeface="Manrope SemiBold" charset="0"/>
      <p:bold r:id="rId18"/>
    </p:embeddedFont>
    <p:embeddedFont>
      <p:font typeface="Roboto Black" panose="02000000000000000000" charset="0"/>
      <p:bold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4F"/>
    <a:srgbClr val="FFAE43"/>
    <a:srgbClr val="FACA00"/>
    <a:srgbClr val="FF867A"/>
    <a:srgbClr val="FFD009"/>
    <a:srgbClr val="FFD629"/>
    <a:srgbClr val="FFE269"/>
    <a:srgbClr val="FFFDF3"/>
    <a:srgbClr val="FFE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42" y="114"/>
      </p:cViewPr>
      <p:guideLst>
        <p:guide orient="horz" pos="3081"/>
        <p:guide pos="3840"/>
        <p:guide pos="4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anrope SemiBold" charset="0"/>
              </a:rPr>
            </a:fld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anrope SemiBold" charset="0"/>
              </a:rPr>
            </a:fld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anrope SemiBold" charset="0"/>
              </a:defRPr>
            </a:lvl1pPr>
          </a:lstStyle>
          <a:p>
            <a:fld id="{AD4B4629-C590-4F14-8C9F-F0A46908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anrope SemiBol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anrope SemiBold" charset="0"/>
              </a:defRPr>
            </a:lvl1pPr>
          </a:lstStyle>
          <a:p>
            <a:fld id="{B7F8AB93-8F1A-4764-9646-37E127AC66DA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314" y="0"/>
            <a:ext cx="12195314" cy="6858000"/>
            <a:chOff x="-3314" y="0"/>
            <a:chExt cx="12195314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-3314" y="0"/>
              <a:ext cx="12195314" cy="6858000"/>
              <a:chOff x="-3314" y="0"/>
              <a:chExt cx="12195314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3314" y="0"/>
                <a:ext cx="12195314" cy="6858000"/>
              </a:xfrm>
              <a:prstGeom prst="rect">
                <a:avLst/>
              </a:prstGeom>
              <a:solidFill>
                <a:srgbClr val="FFE2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314" y="5216769"/>
                <a:ext cx="2612571" cy="164123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56535" y="0"/>
                <a:ext cx="3135465" cy="1981200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97940" y="95250"/>
                <a:ext cx="11992807" cy="6667500"/>
              </a:xfrm>
              <a:prstGeom prst="roundRect">
                <a:avLst>
                  <a:gd name="adj" fmla="val 14445"/>
                </a:avLst>
              </a:prstGeom>
              <a:solidFill>
                <a:srgbClr val="FFFD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2686" y="1"/>
                <a:ext cx="919678" cy="1041400"/>
                <a:chOff x="-2687" y="0"/>
                <a:chExt cx="1091712" cy="1236203"/>
              </a:xfrm>
            </p:grpSpPr>
            <p:pic>
              <p:nvPicPr>
                <p:cNvPr id="16" name="图形 15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687" y="0"/>
                  <a:ext cx="1091712" cy="1236203"/>
                </a:xfrm>
                <a:prstGeom prst="rect">
                  <a:avLst/>
                </a:prstGeom>
              </p:spPr>
            </p:pic>
            <p:sp>
              <p:nvSpPr>
                <p:cNvPr id="17" name="Oval 28"/>
                <p:cNvSpPr/>
                <p:nvPr/>
              </p:nvSpPr>
              <p:spPr>
                <a:xfrm>
                  <a:off x="219197" y="317620"/>
                  <a:ext cx="515814" cy="466728"/>
                </a:xfrm>
                <a:custGeom>
                  <a:avLst/>
                  <a:gdLst>
                    <a:gd name="connsiteX0" fmla="*/ 362353 w 606580"/>
                    <a:gd name="connsiteY0" fmla="*/ 250084 h 548858"/>
                    <a:gd name="connsiteX1" fmla="*/ 513151 w 606580"/>
                    <a:gd name="connsiteY1" fmla="*/ 250084 h 548858"/>
                    <a:gd name="connsiteX2" fmla="*/ 513151 w 606580"/>
                    <a:gd name="connsiteY2" fmla="*/ 287907 h 548858"/>
                    <a:gd name="connsiteX3" fmla="*/ 362353 w 606580"/>
                    <a:gd name="connsiteY3" fmla="*/ 287907 h 548858"/>
                    <a:gd name="connsiteX4" fmla="*/ 362353 w 606580"/>
                    <a:gd name="connsiteY4" fmla="*/ 193349 h 548858"/>
                    <a:gd name="connsiteX5" fmla="*/ 513151 w 606580"/>
                    <a:gd name="connsiteY5" fmla="*/ 193349 h 548858"/>
                    <a:gd name="connsiteX6" fmla="*/ 513151 w 606580"/>
                    <a:gd name="connsiteY6" fmla="*/ 231172 h 548858"/>
                    <a:gd name="connsiteX7" fmla="*/ 362353 w 606580"/>
                    <a:gd name="connsiteY7" fmla="*/ 231172 h 548858"/>
                    <a:gd name="connsiteX8" fmla="*/ 228608 w 606580"/>
                    <a:gd name="connsiteY8" fmla="*/ 151254 h 548858"/>
                    <a:gd name="connsiteX9" fmla="*/ 228608 w 606580"/>
                    <a:gd name="connsiteY9" fmla="*/ 195378 h 548858"/>
                    <a:gd name="connsiteX10" fmla="*/ 275122 w 606580"/>
                    <a:gd name="connsiteY10" fmla="*/ 195378 h 548858"/>
                    <a:gd name="connsiteX11" fmla="*/ 228608 w 606580"/>
                    <a:gd name="connsiteY11" fmla="*/ 151254 h 548858"/>
                    <a:gd name="connsiteX12" fmla="*/ 190635 w 606580"/>
                    <a:gd name="connsiteY12" fmla="*/ 148843 h 548858"/>
                    <a:gd name="connsiteX13" fmla="*/ 131402 w 606580"/>
                    <a:gd name="connsiteY13" fmla="*/ 221611 h 548858"/>
                    <a:gd name="connsiteX14" fmla="*/ 205769 w 606580"/>
                    <a:gd name="connsiteY14" fmla="*/ 295862 h 548858"/>
                    <a:gd name="connsiteX15" fmla="*/ 279022 w 606580"/>
                    <a:gd name="connsiteY15" fmla="*/ 233291 h 548858"/>
                    <a:gd name="connsiteX16" fmla="*/ 190635 w 606580"/>
                    <a:gd name="connsiteY16" fmla="*/ 233291 h 548858"/>
                    <a:gd name="connsiteX17" fmla="*/ 362353 w 606580"/>
                    <a:gd name="connsiteY17" fmla="*/ 133086 h 548858"/>
                    <a:gd name="connsiteX18" fmla="*/ 513151 w 606580"/>
                    <a:gd name="connsiteY18" fmla="*/ 133086 h 548858"/>
                    <a:gd name="connsiteX19" fmla="*/ 513151 w 606580"/>
                    <a:gd name="connsiteY19" fmla="*/ 171050 h 548858"/>
                    <a:gd name="connsiteX20" fmla="*/ 362353 w 606580"/>
                    <a:gd name="connsiteY20" fmla="*/ 171050 h 548858"/>
                    <a:gd name="connsiteX21" fmla="*/ 205769 w 606580"/>
                    <a:gd name="connsiteY21" fmla="*/ 109447 h 548858"/>
                    <a:gd name="connsiteX22" fmla="*/ 318109 w 606580"/>
                    <a:gd name="connsiteY22" fmla="*/ 221611 h 548858"/>
                    <a:gd name="connsiteX23" fmla="*/ 205769 w 606580"/>
                    <a:gd name="connsiteY23" fmla="*/ 333775 h 548858"/>
                    <a:gd name="connsiteX24" fmla="*/ 93429 w 606580"/>
                    <a:gd name="connsiteY24" fmla="*/ 221611 h 548858"/>
                    <a:gd name="connsiteX25" fmla="*/ 205769 w 606580"/>
                    <a:gd name="connsiteY25" fmla="*/ 109447 h 548858"/>
                    <a:gd name="connsiteX26" fmla="*/ 37882 w 606580"/>
                    <a:gd name="connsiteY26" fmla="*/ 37913 h 548858"/>
                    <a:gd name="connsiteX27" fmla="*/ 37882 w 606580"/>
                    <a:gd name="connsiteY27" fmla="*/ 405363 h 548858"/>
                    <a:gd name="connsiteX28" fmla="*/ 568698 w 606580"/>
                    <a:gd name="connsiteY28" fmla="*/ 405363 h 548858"/>
                    <a:gd name="connsiteX29" fmla="*/ 568698 w 606580"/>
                    <a:gd name="connsiteY29" fmla="*/ 37913 h 548858"/>
                    <a:gd name="connsiteX30" fmla="*/ 18941 w 606580"/>
                    <a:gd name="connsiteY30" fmla="*/ 0 h 548858"/>
                    <a:gd name="connsiteX31" fmla="*/ 587639 w 606580"/>
                    <a:gd name="connsiteY31" fmla="*/ 0 h 548858"/>
                    <a:gd name="connsiteX32" fmla="*/ 606580 w 606580"/>
                    <a:gd name="connsiteY32" fmla="*/ 18910 h 548858"/>
                    <a:gd name="connsiteX33" fmla="*/ 606580 w 606580"/>
                    <a:gd name="connsiteY33" fmla="*/ 424273 h 548858"/>
                    <a:gd name="connsiteX34" fmla="*/ 587639 w 606580"/>
                    <a:gd name="connsiteY34" fmla="*/ 443184 h 548858"/>
                    <a:gd name="connsiteX35" fmla="*/ 322277 w 606580"/>
                    <a:gd name="connsiteY35" fmla="*/ 443184 h 548858"/>
                    <a:gd name="connsiteX36" fmla="*/ 322277 w 606580"/>
                    <a:gd name="connsiteY36" fmla="*/ 511038 h 548858"/>
                    <a:gd name="connsiteX37" fmla="*/ 450223 w 606580"/>
                    <a:gd name="connsiteY37" fmla="*/ 511038 h 548858"/>
                    <a:gd name="connsiteX38" fmla="*/ 450223 w 606580"/>
                    <a:gd name="connsiteY38" fmla="*/ 548858 h 548858"/>
                    <a:gd name="connsiteX39" fmla="*/ 156357 w 606580"/>
                    <a:gd name="connsiteY39" fmla="*/ 548858 h 548858"/>
                    <a:gd name="connsiteX40" fmla="*/ 156357 w 606580"/>
                    <a:gd name="connsiteY40" fmla="*/ 511038 h 548858"/>
                    <a:gd name="connsiteX41" fmla="*/ 284395 w 606580"/>
                    <a:gd name="connsiteY41" fmla="*/ 511038 h 548858"/>
                    <a:gd name="connsiteX42" fmla="*/ 284395 w 606580"/>
                    <a:gd name="connsiteY42" fmla="*/ 443184 h 548858"/>
                    <a:gd name="connsiteX43" fmla="*/ 18941 w 606580"/>
                    <a:gd name="connsiteY43" fmla="*/ 443184 h 548858"/>
                    <a:gd name="connsiteX44" fmla="*/ 0 w 606580"/>
                    <a:gd name="connsiteY44" fmla="*/ 424273 h 548858"/>
                    <a:gd name="connsiteX45" fmla="*/ 0 w 606580"/>
                    <a:gd name="connsiteY45" fmla="*/ 18910 h 548858"/>
                    <a:gd name="connsiteX46" fmla="*/ 18941 w 606580"/>
                    <a:gd name="connsiteY46" fmla="*/ 0 h 548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606580" h="548858">
                      <a:moveTo>
                        <a:pt x="362353" y="250084"/>
                      </a:moveTo>
                      <a:lnTo>
                        <a:pt x="513151" y="250084"/>
                      </a:lnTo>
                      <a:lnTo>
                        <a:pt x="513151" y="287907"/>
                      </a:lnTo>
                      <a:lnTo>
                        <a:pt x="362353" y="287907"/>
                      </a:lnTo>
                      <a:close/>
                      <a:moveTo>
                        <a:pt x="362353" y="193349"/>
                      </a:moveTo>
                      <a:lnTo>
                        <a:pt x="513151" y="193349"/>
                      </a:lnTo>
                      <a:lnTo>
                        <a:pt x="513151" y="231172"/>
                      </a:lnTo>
                      <a:lnTo>
                        <a:pt x="362353" y="231172"/>
                      </a:lnTo>
                      <a:close/>
                      <a:moveTo>
                        <a:pt x="228608" y="151254"/>
                      </a:moveTo>
                      <a:lnTo>
                        <a:pt x="228608" y="195378"/>
                      </a:lnTo>
                      <a:lnTo>
                        <a:pt x="275122" y="195378"/>
                      </a:lnTo>
                      <a:cubicBezTo>
                        <a:pt x="267138" y="174428"/>
                        <a:pt x="250055" y="158206"/>
                        <a:pt x="228608" y="151254"/>
                      </a:cubicBezTo>
                      <a:close/>
                      <a:moveTo>
                        <a:pt x="190635" y="148843"/>
                      </a:moveTo>
                      <a:cubicBezTo>
                        <a:pt x="156841" y="155888"/>
                        <a:pt x="131402" y="185830"/>
                        <a:pt x="131402" y="221611"/>
                      </a:cubicBezTo>
                      <a:cubicBezTo>
                        <a:pt x="131402" y="262583"/>
                        <a:pt x="164732" y="295862"/>
                        <a:pt x="205769" y="295862"/>
                      </a:cubicBezTo>
                      <a:cubicBezTo>
                        <a:pt x="242813" y="295862"/>
                        <a:pt x="273358" y="268701"/>
                        <a:pt x="279022" y="233291"/>
                      </a:cubicBezTo>
                      <a:lnTo>
                        <a:pt x="190635" y="233291"/>
                      </a:lnTo>
                      <a:close/>
                      <a:moveTo>
                        <a:pt x="362353" y="133086"/>
                      </a:moveTo>
                      <a:lnTo>
                        <a:pt x="513151" y="133086"/>
                      </a:lnTo>
                      <a:lnTo>
                        <a:pt x="513151" y="171050"/>
                      </a:lnTo>
                      <a:lnTo>
                        <a:pt x="362353" y="171050"/>
                      </a:lnTo>
                      <a:close/>
                      <a:moveTo>
                        <a:pt x="205769" y="109447"/>
                      </a:moveTo>
                      <a:cubicBezTo>
                        <a:pt x="267788" y="109447"/>
                        <a:pt x="318109" y="159689"/>
                        <a:pt x="318109" y="221611"/>
                      </a:cubicBezTo>
                      <a:cubicBezTo>
                        <a:pt x="318109" y="283533"/>
                        <a:pt x="267788" y="333775"/>
                        <a:pt x="205769" y="333775"/>
                      </a:cubicBezTo>
                      <a:cubicBezTo>
                        <a:pt x="143750" y="333775"/>
                        <a:pt x="93429" y="283533"/>
                        <a:pt x="93429" y="221611"/>
                      </a:cubicBezTo>
                      <a:cubicBezTo>
                        <a:pt x="93429" y="159689"/>
                        <a:pt x="143750" y="109447"/>
                        <a:pt x="205769" y="109447"/>
                      </a:cubicBezTo>
                      <a:close/>
                      <a:moveTo>
                        <a:pt x="37882" y="37913"/>
                      </a:moveTo>
                      <a:lnTo>
                        <a:pt x="37882" y="405363"/>
                      </a:lnTo>
                      <a:lnTo>
                        <a:pt x="568698" y="405363"/>
                      </a:lnTo>
                      <a:lnTo>
                        <a:pt x="568698" y="37913"/>
                      </a:lnTo>
                      <a:close/>
                      <a:moveTo>
                        <a:pt x="18941" y="0"/>
                      </a:moveTo>
                      <a:lnTo>
                        <a:pt x="587639" y="0"/>
                      </a:lnTo>
                      <a:cubicBezTo>
                        <a:pt x="598038" y="0"/>
                        <a:pt x="606580" y="8528"/>
                        <a:pt x="606580" y="18910"/>
                      </a:cubicBezTo>
                      <a:lnTo>
                        <a:pt x="606580" y="424273"/>
                      </a:lnTo>
                      <a:cubicBezTo>
                        <a:pt x="606580" y="434656"/>
                        <a:pt x="598038" y="443184"/>
                        <a:pt x="587639" y="443184"/>
                      </a:cubicBezTo>
                      <a:lnTo>
                        <a:pt x="322277" y="443184"/>
                      </a:lnTo>
                      <a:lnTo>
                        <a:pt x="322277" y="511038"/>
                      </a:lnTo>
                      <a:lnTo>
                        <a:pt x="450223" y="511038"/>
                      </a:lnTo>
                      <a:lnTo>
                        <a:pt x="450223" y="548858"/>
                      </a:lnTo>
                      <a:lnTo>
                        <a:pt x="156357" y="548858"/>
                      </a:lnTo>
                      <a:lnTo>
                        <a:pt x="156357" y="511038"/>
                      </a:lnTo>
                      <a:lnTo>
                        <a:pt x="284395" y="511038"/>
                      </a:lnTo>
                      <a:lnTo>
                        <a:pt x="284395" y="443184"/>
                      </a:lnTo>
                      <a:lnTo>
                        <a:pt x="18941" y="443184"/>
                      </a:lnTo>
                      <a:cubicBezTo>
                        <a:pt x="8542" y="443184"/>
                        <a:pt x="0" y="434656"/>
                        <a:pt x="0" y="424273"/>
                      </a:cubicBezTo>
                      <a:lnTo>
                        <a:pt x="0" y="18910"/>
                      </a:lnTo>
                      <a:cubicBezTo>
                        <a:pt x="0" y="8528"/>
                        <a:pt x="8542" y="0"/>
                        <a:pt x="1894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Manrope SemiBold" charset="0"/>
                    <a:cs typeface="Roboto Black" panose="02000000000000000000" charset="0"/>
                  </a:endParaRPr>
                </a:p>
              </p:txBody>
            </p:sp>
          </p:grp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>
                <a:off x="1089025" y="400050"/>
                <a:ext cx="10013950" cy="6057900"/>
              </a:xfrm>
              <a:prstGeom prst="rect">
                <a:avLst/>
              </a:prstGeom>
              <a:noFill/>
              <a:ln w="9525">
                <a:noFill/>
              </a:ln>
            </p:spPr>
          </p: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35978" y="362299"/>
              <a:ext cx="878060" cy="51461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anrope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svg"/><Relationship Id="rId7" Type="http://schemas.openxmlformats.org/officeDocument/2006/relationships/image" Target="../media/image9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.xml"/><Relationship Id="rId10" Type="http://schemas.openxmlformats.org/officeDocument/2006/relationships/image" Target="../media/image12.sv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svg"/><Relationship Id="rId7" Type="http://schemas.openxmlformats.org/officeDocument/2006/relationships/image" Target="../media/image9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image" Target="../media/image12.sv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svg"/><Relationship Id="rId7" Type="http://schemas.openxmlformats.org/officeDocument/2006/relationships/image" Target="../media/image13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.xml"/><Relationship Id="rId13" Type="http://schemas.openxmlformats.org/officeDocument/2006/relationships/image" Target="../media/image8.svg"/><Relationship Id="rId12" Type="http://schemas.openxmlformats.org/officeDocument/2006/relationships/image" Target="../media/image7.jpeg"/><Relationship Id="rId11" Type="http://schemas.openxmlformats.org/officeDocument/2006/relationships/image" Target="../media/image17.png"/><Relationship Id="rId10" Type="http://schemas.openxmlformats.org/officeDocument/2006/relationships/image" Target="../media/image16.sv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8.svg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.xml"/><Relationship Id="rId10" Type="http://schemas.openxmlformats.org/officeDocument/2006/relationships/image" Target="../media/image19.sv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image" Target="../media/image25.svg"/><Relationship Id="rId5" Type="http://schemas.openxmlformats.org/officeDocument/2006/relationships/image" Target="../media/image24.jpeg"/><Relationship Id="rId4" Type="http://schemas.openxmlformats.org/officeDocument/2006/relationships/image" Target="../media/image23.svg"/><Relationship Id="rId3" Type="http://schemas.openxmlformats.org/officeDocument/2006/relationships/image" Target="../media/image22.jpeg"/><Relationship Id="rId2" Type="http://schemas.openxmlformats.org/officeDocument/2006/relationships/image" Target="../media/image21.svg"/><Relationship Id="rId1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8.svg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5.xml"/><Relationship Id="rId10" Type="http://schemas.openxmlformats.org/officeDocument/2006/relationships/image" Target="../media/image19.sv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image" Target="../media/image29.svg"/><Relationship Id="rId3" Type="http://schemas.openxmlformats.org/officeDocument/2006/relationships/image" Target="../media/image28.jpeg"/><Relationship Id="rId2" Type="http://schemas.openxmlformats.org/officeDocument/2006/relationships/image" Target="../media/image27.svg"/><Relationship Id="rId1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8.svg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.xml"/><Relationship Id="rId10" Type="http://schemas.openxmlformats.org/officeDocument/2006/relationships/image" Target="../media/image19.sv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31.svg"/><Relationship Id="rId1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8.svg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9.xml"/><Relationship Id="rId10" Type="http://schemas.openxmlformats.org/officeDocument/2006/relationships/image" Target="../media/image19.sv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81000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pic>
        <p:nvPicPr>
          <p:cNvPr id="4" name="图形 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9339" y="1596711"/>
            <a:ext cx="5299893" cy="3982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6670" y="1518032"/>
            <a:ext cx="522835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5400" dirty="0">
                <a:solidFill>
                  <a:srgbClr val="FF867A"/>
                </a:solidFill>
                <a:latin typeface="+mj-ea"/>
                <a:ea typeface="+mj-ea"/>
                <a:cs typeface="Manrope SemiBold" charset="0"/>
              </a:rPr>
              <a:t>DISHRADAR</a:t>
            </a:r>
            <a:endParaRPr lang="es-ES" altLang="zh-CN" sz="5400" dirty="0">
              <a:solidFill>
                <a:srgbClr val="FF867A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3225" y="1596766"/>
            <a:ext cx="970901" cy="67737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38418" y="3383074"/>
            <a:ext cx="1129387" cy="519309"/>
            <a:chOff x="1009390" y="3774808"/>
            <a:chExt cx="1129387" cy="519309"/>
          </a:xfrm>
        </p:grpSpPr>
        <p:sp>
          <p:nvSpPr>
            <p:cNvPr id="9" name="椭圆 8"/>
            <p:cNvSpPr/>
            <p:nvPr/>
          </p:nvSpPr>
          <p:spPr>
            <a:xfrm>
              <a:off x="1009390" y="3774808"/>
              <a:ext cx="519309" cy="519309"/>
            </a:xfrm>
            <a:prstGeom prst="ellipse">
              <a:avLst/>
            </a:prstGeom>
            <a:solidFill>
              <a:srgbClr val="FF8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619468" y="3774808"/>
              <a:ext cx="519309" cy="519309"/>
            </a:xfrm>
            <a:prstGeom prst="ellipse">
              <a:avLst/>
            </a:prstGeom>
            <a:solidFill>
              <a:srgbClr val="FFB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44" name="Oval 40"/>
            <p:cNvSpPr/>
            <p:nvPr/>
          </p:nvSpPr>
          <p:spPr>
            <a:xfrm>
              <a:off x="1130682" y="3889954"/>
              <a:ext cx="276724" cy="289017"/>
            </a:xfrm>
            <a:custGeom>
              <a:avLst/>
              <a:gdLst>
                <a:gd name="connsiteX0" fmla="*/ 250747 w 509195"/>
                <a:gd name="connsiteY0" fmla="*/ 154157 h 531813"/>
                <a:gd name="connsiteX1" fmla="*/ 266746 w 509195"/>
                <a:gd name="connsiteY1" fmla="*/ 170161 h 531813"/>
                <a:gd name="connsiteX2" fmla="*/ 266746 w 509195"/>
                <a:gd name="connsiteY2" fmla="*/ 258468 h 531813"/>
                <a:gd name="connsiteX3" fmla="*/ 360505 w 509195"/>
                <a:gd name="connsiteY3" fmla="*/ 352252 h 531813"/>
                <a:gd name="connsiteX4" fmla="*/ 360505 w 509195"/>
                <a:gd name="connsiteY4" fmla="*/ 374924 h 531813"/>
                <a:gd name="connsiteX5" fmla="*/ 349220 w 509195"/>
                <a:gd name="connsiteY5" fmla="*/ 379639 h 531813"/>
                <a:gd name="connsiteX6" fmla="*/ 337887 w 509195"/>
                <a:gd name="connsiteY6" fmla="*/ 374924 h 531813"/>
                <a:gd name="connsiteX7" fmla="*/ 242604 w 509195"/>
                <a:gd name="connsiteY7" fmla="*/ 279520 h 531813"/>
                <a:gd name="connsiteX8" fmla="*/ 234985 w 509195"/>
                <a:gd name="connsiteY8" fmla="*/ 268470 h 531813"/>
                <a:gd name="connsiteX9" fmla="*/ 234747 w 509195"/>
                <a:gd name="connsiteY9" fmla="*/ 262850 h 531813"/>
                <a:gd name="connsiteX10" fmla="*/ 234747 w 509195"/>
                <a:gd name="connsiteY10" fmla="*/ 170161 h 531813"/>
                <a:gd name="connsiteX11" fmla="*/ 250747 w 509195"/>
                <a:gd name="connsiteY11" fmla="*/ 154157 h 531813"/>
                <a:gd name="connsiteX12" fmla="*/ 120928 w 509195"/>
                <a:gd name="connsiteY12" fmla="*/ 32048 h 531813"/>
                <a:gd name="connsiteX13" fmla="*/ 32006 w 509195"/>
                <a:gd name="connsiteY13" fmla="*/ 120905 h 531813"/>
                <a:gd name="connsiteX14" fmla="*/ 32006 w 509195"/>
                <a:gd name="connsiteY14" fmla="*/ 410908 h 531813"/>
                <a:gd name="connsiteX15" fmla="*/ 120928 w 509195"/>
                <a:gd name="connsiteY15" fmla="*/ 499765 h 531813"/>
                <a:gd name="connsiteX16" fmla="*/ 388219 w 509195"/>
                <a:gd name="connsiteY16" fmla="*/ 499765 h 531813"/>
                <a:gd name="connsiteX17" fmla="*/ 477141 w 509195"/>
                <a:gd name="connsiteY17" fmla="*/ 410908 h 531813"/>
                <a:gd name="connsiteX18" fmla="*/ 477189 w 509195"/>
                <a:gd name="connsiteY18" fmla="*/ 410908 h 531813"/>
                <a:gd name="connsiteX19" fmla="*/ 477189 w 509195"/>
                <a:gd name="connsiteY19" fmla="*/ 120905 h 531813"/>
                <a:gd name="connsiteX20" fmla="*/ 388314 w 509195"/>
                <a:gd name="connsiteY20" fmla="*/ 32048 h 531813"/>
                <a:gd name="connsiteX21" fmla="*/ 120928 w 509195"/>
                <a:gd name="connsiteY21" fmla="*/ 0 h 531813"/>
                <a:gd name="connsiteX22" fmla="*/ 388219 w 509195"/>
                <a:gd name="connsiteY22" fmla="*/ 0 h 531813"/>
                <a:gd name="connsiteX23" fmla="*/ 509195 w 509195"/>
                <a:gd name="connsiteY23" fmla="*/ 120905 h 531813"/>
                <a:gd name="connsiteX24" fmla="*/ 509195 w 509195"/>
                <a:gd name="connsiteY24" fmla="*/ 410908 h 531813"/>
                <a:gd name="connsiteX25" fmla="*/ 388314 w 509195"/>
                <a:gd name="connsiteY25" fmla="*/ 531813 h 531813"/>
                <a:gd name="connsiteX26" fmla="*/ 120928 w 509195"/>
                <a:gd name="connsiteY26" fmla="*/ 531813 h 531813"/>
                <a:gd name="connsiteX27" fmla="*/ 0 w 509195"/>
                <a:gd name="connsiteY27" fmla="*/ 410908 h 531813"/>
                <a:gd name="connsiteX28" fmla="*/ 0 w 509195"/>
                <a:gd name="connsiteY28" fmla="*/ 120905 h 531813"/>
                <a:gd name="connsiteX29" fmla="*/ 120928 w 509195"/>
                <a:gd name="connsiteY29" fmla="*/ 0 h 5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9195" h="531813">
                  <a:moveTo>
                    <a:pt x="250747" y="154157"/>
                  </a:moveTo>
                  <a:cubicBezTo>
                    <a:pt x="259556" y="154157"/>
                    <a:pt x="266746" y="161302"/>
                    <a:pt x="266746" y="170161"/>
                  </a:cubicBezTo>
                  <a:lnTo>
                    <a:pt x="266746" y="258468"/>
                  </a:lnTo>
                  <a:lnTo>
                    <a:pt x="360505" y="352252"/>
                  </a:lnTo>
                  <a:cubicBezTo>
                    <a:pt x="366743" y="358491"/>
                    <a:pt x="366743" y="368684"/>
                    <a:pt x="360505" y="374924"/>
                  </a:cubicBezTo>
                  <a:cubicBezTo>
                    <a:pt x="357410" y="378067"/>
                    <a:pt x="353315" y="379639"/>
                    <a:pt x="349220" y="379639"/>
                  </a:cubicBezTo>
                  <a:cubicBezTo>
                    <a:pt x="345077" y="379639"/>
                    <a:pt x="341030" y="378067"/>
                    <a:pt x="337887" y="374924"/>
                  </a:cubicBezTo>
                  <a:lnTo>
                    <a:pt x="242604" y="279520"/>
                  </a:lnTo>
                  <a:cubicBezTo>
                    <a:pt x="238604" y="277139"/>
                    <a:pt x="235747" y="273138"/>
                    <a:pt x="234985" y="268470"/>
                  </a:cubicBezTo>
                  <a:cubicBezTo>
                    <a:pt x="234557" y="266612"/>
                    <a:pt x="234509" y="264755"/>
                    <a:pt x="234747" y="262850"/>
                  </a:cubicBezTo>
                  <a:lnTo>
                    <a:pt x="234747" y="170161"/>
                  </a:lnTo>
                  <a:cubicBezTo>
                    <a:pt x="234747" y="161349"/>
                    <a:pt x="241890" y="154157"/>
                    <a:pt x="250747" y="154157"/>
                  </a:cubicBezTo>
                  <a:close/>
                  <a:moveTo>
                    <a:pt x="120928" y="32048"/>
                  </a:moveTo>
                  <a:cubicBezTo>
                    <a:pt x="71919" y="32048"/>
                    <a:pt x="32006" y="71905"/>
                    <a:pt x="32006" y="120905"/>
                  </a:cubicBezTo>
                  <a:lnTo>
                    <a:pt x="32006" y="410908"/>
                  </a:lnTo>
                  <a:cubicBezTo>
                    <a:pt x="32006" y="459908"/>
                    <a:pt x="71919" y="499765"/>
                    <a:pt x="120928" y="499765"/>
                  </a:cubicBezTo>
                  <a:lnTo>
                    <a:pt x="388219" y="499765"/>
                  </a:lnTo>
                  <a:cubicBezTo>
                    <a:pt x="437229" y="499765"/>
                    <a:pt x="477141" y="459908"/>
                    <a:pt x="477141" y="410908"/>
                  </a:cubicBezTo>
                  <a:lnTo>
                    <a:pt x="477189" y="410908"/>
                  </a:lnTo>
                  <a:lnTo>
                    <a:pt x="477189" y="120905"/>
                  </a:lnTo>
                  <a:cubicBezTo>
                    <a:pt x="477189" y="71905"/>
                    <a:pt x="437276" y="32048"/>
                    <a:pt x="388314" y="32048"/>
                  </a:cubicBezTo>
                  <a:close/>
                  <a:moveTo>
                    <a:pt x="120928" y="0"/>
                  </a:moveTo>
                  <a:lnTo>
                    <a:pt x="388219" y="0"/>
                  </a:lnTo>
                  <a:cubicBezTo>
                    <a:pt x="454899" y="0"/>
                    <a:pt x="509195" y="54238"/>
                    <a:pt x="509195" y="120905"/>
                  </a:cubicBezTo>
                  <a:lnTo>
                    <a:pt x="509195" y="410908"/>
                  </a:lnTo>
                  <a:cubicBezTo>
                    <a:pt x="509195" y="477575"/>
                    <a:pt x="454994" y="531813"/>
                    <a:pt x="388314" y="531813"/>
                  </a:cubicBezTo>
                  <a:lnTo>
                    <a:pt x="120928" y="531813"/>
                  </a:lnTo>
                  <a:cubicBezTo>
                    <a:pt x="54248" y="531813"/>
                    <a:pt x="0" y="477575"/>
                    <a:pt x="0" y="410908"/>
                  </a:cubicBezTo>
                  <a:lnTo>
                    <a:pt x="0" y="120905"/>
                  </a:lnTo>
                  <a:cubicBezTo>
                    <a:pt x="0" y="54238"/>
                    <a:pt x="54248" y="0"/>
                    <a:pt x="120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46" name="Oval 40"/>
            <p:cNvSpPr/>
            <p:nvPr/>
          </p:nvSpPr>
          <p:spPr>
            <a:xfrm>
              <a:off x="1750682" y="3889954"/>
              <a:ext cx="256880" cy="289017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11" name="任意多边形: 形状 10"/>
          <p:cNvSpPr/>
          <p:nvPr/>
        </p:nvSpPr>
        <p:spPr>
          <a:xfrm>
            <a:off x="2389188" y="3544263"/>
            <a:ext cx="2612571" cy="196930"/>
          </a:xfrm>
          <a:custGeom>
            <a:avLst/>
            <a:gdLst>
              <a:gd name="connsiteX0" fmla="*/ 0 w 2902857"/>
              <a:gd name="connsiteY0" fmla="*/ 203514 h 276157"/>
              <a:gd name="connsiteX1" fmla="*/ 406400 w 2902857"/>
              <a:gd name="connsiteY1" fmla="*/ 29342 h 276157"/>
              <a:gd name="connsiteX2" fmla="*/ 1103086 w 2902857"/>
              <a:gd name="connsiteY2" fmla="*/ 276085 h 276157"/>
              <a:gd name="connsiteX3" fmla="*/ 1930400 w 2902857"/>
              <a:gd name="connsiteY3" fmla="*/ 314 h 276157"/>
              <a:gd name="connsiteX4" fmla="*/ 2902857 w 2902857"/>
              <a:gd name="connsiteY4" fmla="*/ 232542 h 27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7" h="276157">
                <a:moveTo>
                  <a:pt x="0" y="203514"/>
                </a:moveTo>
                <a:cubicBezTo>
                  <a:pt x="111276" y="110380"/>
                  <a:pt x="222552" y="17247"/>
                  <a:pt x="406400" y="29342"/>
                </a:cubicBezTo>
                <a:cubicBezTo>
                  <a:pt x="590248" y="41437"/>
                  <a:pt x="849086" y="280923"/>
                  <a:pt x="1103086" y="276085"/>
                </a:cubicBezTo>
                <a:cubicBezTo>
                  <a:pt x="1357086" y="271247"/>
                  <a:pt x="1630438" y="7571"/>
                  <a:pt x="1930400" y="314"/>
                </a:cubicBezTo>
                <a:cubicBezTo>
                  <a:pt x="2230362" y="-6943"/>
                  <a:pt x="2566609" y="112799"/>
                  <a:pt x="2902857" y="232542"/>
                </a:cubicBezTo>
              </a:path>
            </a:pathLst>
          </a:custGeom>
          <a:noFill/>
          <a:ln w="19050">
            <a:solidFill>
              <a:srgbClr val="FF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2458278" y="5113905"/>
            <a:ext cx="1906317" cy="4655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  <a:cs typeface="Manrope SemiBold" charset="0"/>
              </a:rPr>
              <a:t>Speaker </a:t>
            </a:r>
            <a:r>
              <a:rPr lang="en-US" altLang="zh-CN" sz="1200" dirty="0" err="1">
                <a:latin typeface="+mj-ea"/>
                <a:ea typeface="+mj-ea"/>
                <a:cs typeface="Manrope SemiBold" charset="0"/>
              </a:rPr>
              <a:t>name</a:t>
            </a:r>
            <a:r>
              <a:rPr lang="es-ES" altLang="en-US" sz="1200" dirty="0" err="1">
                <a:latin typeface="+mj-ea"/>
                <a:ea typeface="+mj-ea"/>
                <a:cs typeface="Manrope SemiBold" charset="0"/>
              </a:rPr>
              <a:t>: Andy Chen</a:t>
            </a:r>
            <a:endParaRPr lang="es-ES" altLang="en-US" sz="1200" dirty="0" err="1"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5360" y="4113553"/>
            <a:ext cx="5080859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Dishradar es una plataforma que te puede ayudar a encontrar el restaurante o plato estrella de tu zona.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81000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pic>
        <p:nvPicPr>
          <p:cNvPr id="4" name="图形 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9339" y="1596711"/>
            <a:ext cx="5299893" cy="3982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6670" y="1518032"/>
            <a:ext cx="5228358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4400" dirty="0">
                <a:solidFill>
                  <a:srgbClr val="FF867A"/>
                </a:solidFill>
                <a:latin typeface="+mj-ea"/>
                <a:ea typeface="+mj-ea"/>
                <a:cs typeface="Manrope SemiBold" charset="0"/>
              </a:rPr>
              <a:t>Gracias por vuestra atención</a:t>
            </a:r>
            <a:endParaRPr lang="es-ES" altLang="en-US" sz="4400" dirty="0">
              <a:solidFill>
                <a:srgbClr val="FF867A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9648" y="2419459"/>
            <a:ext cx="970901" cy="67737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38418" y="3383074"/>
            <a:ext cx="1129387" cy="519309"/>
            <a:chOff x="1009390" y="3774808"/>
            <a:chExt cx="1129387" cy="519309"/>
          </a:xfrm>
        </p:grpSpPr>
        <p:sp>
          <p:nvSpPr>
            <p:cNvPr id="9" name="椭圆 8"/>
            <p:cNvSpPr/>
            <p:nvPr/>
          </p:nvSpPr>
          <p:spPr>
            <a:xfrm>
              <a:off x="1009390" y="3774808"/>
              <a:ext cx="519309" cy="519309"/>
            </a:xfrm>
            <a:prstGeom prst="ellipse">
              <a:avLst/>
            </a:prstGeom>
            <a:solidFill>
              <a:srgbClr val="FF8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619468" y="3774808"/>
              <a:ext cx="519309" cy="5193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44" name="Oval 40"/>
            <p:cNvSpPr/>
            <p:nvPr/>
          </p:nvSpPr>
          <p:spPr>
            <a:xfrm>
              <a:off x="1130682" y="3889954"/>
              <a:ext cx="276724" cy="289017"/>
            </a:xfrm>
            <a:custGeom>
              <a:avLst/>
              <a:gdLst>
                <a:gd name="connsiteX0" fmla="*/ 250747 w 509195"/>
                <a:gd name="connsiteY0" fmla="*/ 154157 h 531813"/>
                <a:gd name="connsiteX1" fmla="*/ 266746 w 509195"/>
                <a:gd name="connsiteY1" fmla="*/ 170161 h 531813"/>
                <a:gd name="connsiteX2" fmla="*/ 266746 w 509195"/>
                <a:gd name="connsiteY2" fmla="*/ 258468 h 531813"/>
                <a:gd name="connsiteX3" fmla="*/ 360505 w 509195"/>
                <a:gd name="connsiteY3" fmla="*/ 352252 h 531813"/>
                <a:gd name="connsiteX4" fmla="*/ 360505 w 509195"/>
                <a:gd name="connsiteY4" fmla="*/ 374924 h 531813"/>
                <a:gd name="connsiteX5" fmla="*/ 349220 w 509195"/>
                <a:gd name="connsiteY5" fmla="*/ 379639 h 531813"/>
                <a:gd name="connsiteX6" fmla="*/ 337887 w 509195"/>
                <a:gd name="connsiteY6" fmla="*/ 374924 h 531813"/>
                <a:gd name="connsiteX7" fmla="*/ 242604 w 509195"/>
                <a:gd name="connsiteY7" fmla="*/ 279520 h 531813"/>
                <a:gd name="connsiteX8" fmla="*/ 234985 w 509195"/>
                <a:gd name="connsiteY8" fmla="*/ 268470 h 531813"/>
                <a:gd name="connsiteX9" fmla="*/ 234747 w 509195"/>
                <a:gd name="connsiteY9" fmla="*/ 262850 h 531813"/>
                <a:gd name="connsiteX10" fmla="*/ 234747 w 509195"/>
                <a:gd name="connsiteY10" fmla="*/ 170161 h 531813"/>
                <a:gd name="connsiteX11" fmla="*/ 250747 w 509195"/>
                <a:gd name="connsiteY11" fmla="*/ 154157 h 531813"/>
                <a:gd name="connsiteX12" fmla="*/ 120928 w 509195"/>
                <a:gd name="connsiteY12" fmla="*/ 32048 h 531813"/>
                <a:gd name="connsiteX13" fmla="*/ 32006 w 509195"/>
                <a:gd name="connsiteY13" fmla="*/ 120905 h 531813"/>
                <a:gd name="connsiteX14" fmla="*/ 32006 w 509195"/>
                <a:gd name="connsiteY14" fmla="*/ 410908 h 531813"/>
                <a:gd name="connsiteX15" fmla="*/ 120928 w 509195"/>
                <a:gd name="connsiteY15" fmla="*/ 499765 h 531813"/>
                <a:gd name="connsiteX16" fmla="*/ 388219 w 509195"/>
                <a:gd name="connsiteY16" fmla="*/ 499765 h 531813"/>
                <a:gd name="connsiteX17" fmla="*/ 477141 w 509195"/>
                <a:gd name="connsiteY17" fmla="*/ 410908 h 531813"/>
                <a:gd name="connsiteX18" fmla="*/ 477189 w 509195"/>
                <a:gd name="connsiteY18" fmla="*/ 410908 h 531813"/>
                <a:gd name="connsiteX19" fmla="*/ 477189 w 509195"/>
                <a:gd name="connsiteY19" fmla="*/ 120905 h 531813"/>
                <a:gd name="connsiteX20" fmla="*/ 388314 w 509195"/>
                <a:gd name="connsiteY20" fmla="*/ 32048 h 531813"/>
                <a:gd name="connsiteX21" fmla="*/ 120928 w 509195"/>
                <a:gd name="connsiteY21" fmla="*/ 0 h 531813"/>
                <a:gd name="connsiteX22" fmla="*/ 388219 w 509195"/>
                <a:gd name="connsiteY22" fmla="*/ 0 h 531813"/>
                <a:gd name="connsiteX23" fmla="*/ 509195 w 509195"/>
                <a:gd name="connsiteY23" fmla="*/ 120905 h 531813"/>
                <a:gd name="connsiteX24" fmla="*/ 509195 w 509195"/>
                <a:gd name="connsiteY24" fmla="*/ 410908 h 531813"/>
                <a:gd name="connsiteX25" fmla="*/ 388314 w 509195"/>
                <a:gd name="connsiteY25" fmla="*/ 531813 h 531813"/>
                <a:gd name="connsiteX26" fmla="*/ 120928 w 509195"/>
                <a:gd name="connsiteY26" fmla="*/ 531813 h 531813"/>
                <a:gd name="connsiteX27" fmla="*/ 0 w 509195"/>
                <a:gd name="connsiteY27" fmla="*/ 410908 h 531813"/>
                <a:gd name="connsiteX28" fmla="*/ 0 w 509195"/>
                <a:gd name="connsiteY28" fmla="*/ 120905 h 531813"/>
                <a:gd name="connsiteX29" fmla="*/ 120928 w 509195"/>
                <a:gd name="connsiteY29" fmla="*/ 0 h 5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9195" h="531813">
                  <a:moveTo>
                    <a:pt x="250747" y="154157"/>
                  </a:moveTo>
                  <a:cubicBezTo>
                    <a:pt x="259556" y="154157"/>
                    <a:pt x="266746" y="161302"/>
                    <a:pt x="266746" y="170161"/>
                  </a:cubicBezTo>
                  <a:lnTo>
                    <a:pt x="266746" y="258468"/>
                  </a:lnTo>
                  <a:lnTo>
                    <a:pt x="360505" y="352252"/>
                  </a:lnTo>
                  <a:cubicBezTo>
                    <a:pt x="366743" y="358491"/>
                    <a:pt x="366743" y="368684"/>
                    <a:pt x="360505" y="374924"/>
                  </a:cubicBezTo>
                  <a:cubicBezTo>
                    <a:pt x="357410" y="378067"/>
                    <a:pt x="353315" y="379639"/>
                    <a:pt x="349220" y="379639"/>
                  </a:cubicBezTo>
                  <a:cubicBezTo>
                    <a:pt x="345077" y="379639"/>
                    <a:pt x="341030" y="378067"/>
                    <a:pt x="337887" y="374924"/>
                  </a:cubicBezTo>
                  <a:lnTo>
                    <a:pt x="242604" y="279520"/>
                  </a:lnTo>
                  <a:cubicBezTo>
                    <a:pt x="238604" y="277139"/>
                    <a:pt x="235747" y="273138"/>
                    <a:pt x="234985" y="268470"/>
                  </a:cubicBezTo>
                  <a:cubicBezTo>
                    <a:pt x="234557" y="266612"/>
                    <a:pt x="234509" y="264755"/>
                    <a:pt x="234747" y="262850"/>
                  </a:cubicBezTo>
                  <a:lnTo>
                    <a:pt x="234747" y="170161"/>
                  </a:lnTo>
                  <a:cubicBezTo>
                    <a:pt x="234747" y="161349"/>
                    <a:pt x="241890" y="154157"/>
                    <a:pt x="250747" y="154157"/>
                  </a:cubicBezTo>
                  <a:close/>
                  <a:moveTo>
                    <a:pt x="120928" y="32048"/>
                  </a:moveTo>
                  <a:cubicBezTo>
                    <a:pt x="71919" y="32048"/>
                    <a:pt x="32006" y="71905"/>
                    <a:pt x="32006" y="120905"/>
                  </a:cubicBezTo>
                  <a:lnTo>
                    <a:pt x="32006" y="410908"/>
                  </a:lnTo>
                  <a:cubicBezTo>
                    <a:pt x="32006" y="459908"/>
                    <a:pt x="71919" y="499765"/>
                    <a:pt x="120928" y="499765"/>
                  </a:cubicBezTo>
                  <a:lnTo>
                    <a:pt x="388219" y="499765"/>
                  </a:lnTo>
                  <a:cubicBezTo>
                    <a:pt x="437229" y="499765"/>
                    <a:pt x="477141" y="459908"/>
                    <a:pt x="477141" y="410908"/>
                  </a:cubicBezTo>
                  <a:lnTo>
                    <a:pt x="477189" y="410908"/>
                  </a:lnTo>
                  <a:lnTo>
                    <a:pt x="477189" y="120905"/>
                  </a:lnTo>
                  <a:cubicBezTo>
                    <a:pt x="477189" y="71905"/>
                    <a:pt x="437276" y="32048"/>
                    <a:pt x="388314" y="32048"/>
                  </a:cubicBezTo>
                  <a:close/>
                  <a:moveTo>
                    <a:pt x="120928" y="0"/>
                  </a:moveTo>
                  <a:lnTo>
                    <a:pt x="388219" y="0"/>
                  </a:lnTo>
                  <a:cubicBezTo>
                    <a:pt x="454899" y="0"/>
                    <a:pt x="509195" y="54238"/>
                    <a:pt x="509195" y="120905"/>
                  </a:cubicBezTo>
                  <a:lnTo>
                    <a:pt x="509195" y="410908"/>
                  </a:lnTo>
                  <a:cubicBezTo>
                    <a:pt x="509195" y="477575"/>
                    <a:pt x="454994" y="531813"/>
                    <a:pt x="388314" y="531813"/>
                  </a:cubicBezTo>
                  <a:lnTo>
                    <a:pt x="120928" y="531813"/>
                  </a:lnTo>
                  <a:cubicBezTo>
                    <a:pt x="54248" y="531813"/>
                    <a:pt x="0" y="477575"/>
                    <a:pt x="0" y="410908"/>
                  </a:cubicBezTo>
                  <a:lnTo>
                    <a:pt x="0" y="120905"/>
                  </a:lnTo>
                  <a:cubicBezTo>
                    <a:pt x="0" y="54238"/>
                    <a:pt x="54248" y="0"/>
                    <a:pt x="120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46" name="Oval 40"/>
            <p:cNvSpPr/>
            <p:nvPr/>
          </p:nvSpPr>
          <p:spPr>
            <a:xfrm>
              <a:off x="1750682" y="3889954"/>
              <a:ext cx="256880" cy="289017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11" name="任意多边形: 形状 10"/>
          <p:cNvSpPr/>
          <p:nvPr/>
        </p:nvSpPr>
        <p:spPr>
          <a:xfrm>
            <a:off x="2389188" y="3544263"/>
            <a:ext cx="2612571" cy="196930"/>
          </a:xfrm>
          <a:custGeom>
            <a:avLst/>
            <a:gdLst>
              <a:gd name="connsiteX0" fmla="*/ 0 w 2902857"/>
              <a:gd name="connsiteY0" fmla="*/ 203514 h 276157"/>
              <a:gd name="connsiteX1" fmla="*/ 406400 w 2902857"/>
              <a:gd name="connsiteY1" fmla="*/ 29342 h 276157"/>
              <a:gd name="connsiteX2" fmla="*/ 1103086 w 2902857"/>
              <a:gd name="connsiteY2" fmla="*/ 276085 h 276157"/>
              <a:gd name="connsiteX3" fmla="*/ 1930400 w 2902857"/>
              <a:gd name="connsiteY3" fmla="*/ 314 h 276157"/>
              <a:gd name="connsiteX4" fmla="*/ 2902857 w 2902857"/>
              <a:gd name="connsiteY4" fmla="*/ 232542 h 27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7" h="276157">
                <a:moveTo>
                  <a:pt x="0" y="203514"/>
                </a:moveTo>
                <a:cubicBezTo>
                  <a:pt x="111276" y="110380"/>
                  <a:pt x="222552" y="17247"/>
                  <a:pt x="406400" y="29342"/>
                </a:cubicBezTo>
                <a:cubicBezTo>
                  <a:pt x="590248" y="41437"/>
                  <a:pt x="849086" y="280923"/>
                  <a:pt x="1103086" y="276085"/>
                </a:cubicBezTo>
                <a:cubicBezTo>
                  <a:pt x="1357086" y="271247"/>
                  <a:pt x="1630438" y="7571"/>
                  <a:pt x="1930400" y="314"/>
                </a:cubicBezTo>
                <a:cubicBezTo>
                  <a:pt x="2230362" y="-6943"/>
                  <a:pt x="2566609" y="112799"/>
                  <a:pt x="2902857" y="232542"/>
                </a:cubicBezTo>
              </a:path>
            </a:pathLst>
          </a:custGeom>
          <a:noFill/>
          <a:ln w="19050">
            <a:solidFill>
              <a:srgbClr val="FF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79343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2050259" y="905947"/>
            <a:ext cx="8091482" cy="829945"/>
            <a:chOff x="2463269" y="793484"/>
            <a:chExt cx="8405125" cy="862115"/>
          </a:xfrm>
        </p:grpSpPr>
        <p:cxnSp>
          <p:nvCxnSpPr>
            <p:cNvPr id="25" name="直接连接符"/>
            <p:cNvCxnSpPr/>
            <p:nvPr/>
          </p:nvCxnSpPr>
          <p:spPr>
            <a:xfrm>
              <a:off x="2463269" y="1177985"/>
              <a:ext cx="122906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13"/>
            <p:cNvSpPr/>
            <p:nvPr/>
          </p:nvSpPr>
          <p:spPr>
            <a:xfrm>
              <a:off x="3692130" y="793484"/>
              <a:ext cx="5896289" cy="862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s-ES" altLang="en-US" sz="4800" dirty="0">
                  <a:solidFill>
                    <a:schemeClr val="accent2"/>
                  </a:solidFill>
                  <a:latin typeface="+mj-ea"/>
                  <a:ea typeface="+mj-ea"/>
                  <a:cs typeface="Roboto Black" panose="02000000000000000000" charset="0"/>
                  <a:sym typeface="Manrope SemiBold" charset="0"/>
                </a:rPr>
                <a:t>Tabla de Contenido</a:t>
              </a:r>
              <a:endParaRPr kumimoji="0" lang="es-ES" alt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  <a:sym typeface="Manrope SemiBold" charset="0"/>
              </a:endParaRPr>
            </a:p>
          </p:txBody>
        </p:sp>
        <p:cxnSp>
          <p:nvCxnSpPr>
            <p:cNvPr id="27" name="直接连接符"/>
            <p:cNvCxnSpPr/>
            <p:nvPr/>
          </p:nvCxnSpPr>
          <p:spPr>
            <a:xfrm>
              <a:off x="9447422" y="1177985"/>
              <a:ext cx="142097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"/>
          <p:cNvSpPr/>
          <p:nvPr/>
        </p:nvSpPr>
        <p:spPr>
          <a:xfrm>
            <a:off x="1087738" y="2487097"/>
            <a:ext cx="10013249" cy="590537"/>
          </a:xfrm>
          <a:prstGeom prst="roundRect">
            <a:avLst>
              <a:gd name="adj" fmla="val 50000"/>
            </a:avLst>
          </a:prstGeom>
          <a:solidFill>
            <a:srgbClr val="FFB4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  <a:sym typeface="Manrope SemiBold" charset="0"/>
            </a:endParaRPr>
          </a:p>
        </p:txBody>
      </p:sp>
      <p:cxnSp>
        <p:nvCxnSpPr>
          <p:cNvPr id="33" name="直接连接符"/>
          <p:cNvCxnSpPr/>
          <p:nvPr/>
        </p:nvCxnSpPr>
        <p:spPr>
          <a:xfrm>
            <a:off x="3013577" y="2594966"/>
            <a:ext cx="0" cy="374797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"/>
          <p:cNvCxnSpPr/>
          <p:nvPr/>
        </p:nvCxnSpPr>
        <p:spPr>
          <a:xfrm>
            <a:off x="3013577" y="3080964"/>
            <a:ext cx="0" cy="156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"/>
          <p:cNvCxnSpPr/>
          <p:nvPr/>
        </p:nvCxnSpPr>
        <p:spPr>
          <a:xfrm>
            <a:off x="5067433" y="2594966"/>
            <a:ext cx="0" cy="374797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"/>
          <p:cNvCxnSpPr/>
          <p:nvPr/>
        </p:nvCxnSpPr>
        <p:spPr>
          <a:xfrm>
            <a:off x="5067434" y="3080964"/>
            <a:ext cx="0" cy="156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"/>
          <p:cNvCxnSpPr/>
          <p:nvPr/>
        </p:nvCxnSpPr>
        <p:spPr>
          <a:xfrm>
            <a:off x="7121292" y="3080964"/>
            <a:ext cx="0" cy="156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"/>
          <p:cNvCxnSpPr/>
          <p:nvPr/>
        </p:nvCxnSpPr>
        <p:spPr>
          <a:xfrm>
            <a:off x="9175146" y="2594966"/>
            <a:ext cx="0" cy="374797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"/>
          <p:cNvCxnSpPr/>
          <p:nvPr/>
        </p:nvCxnSpPr>
        <p:spPr>
          <a:xfrm>
            <a:off x="9175149" y="3080964"/>
            <a:ext cx="0" cy="156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1664953" y="2597703"/>
            <a:ext cx="707385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3676672" y="2597703"/>
            <a:ext cx="707385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43" name="文本框 12"/>
          <p:cNvSpPr txBox="1"/>
          <p:nvPr/>
        </p:nvSpPr>
        <p:spPr>
          <a:xfrm>
            <a:off x="7807946" y="2597703"/>
            <a:ext cx="707385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45" name="文本框 12"/>
          <p:cNvSpPr txBox="1"/>
          <p:nvPr/>
        </p:nvSpPr>
        <p:spPr>
          <a:xfrm>
            <a:off x="9819664" y="2597703"/>
            <a:ext cx="707385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cxnSp>
        <p:nvCxnSpPr>
          <p:cNvPr id="47" name="直接连接符"/>
          <p:cNvCxnSpPr/>
          <p:nvPr/>
        </p:nvCxnSpPr>
        <p:spPr>
          <a:xfrm>
            <a:off x="7121292" y="2594966"/>
            <a:ext cx="0" cy="374797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55727" y="3297741"/>
            <a:ext cx="192583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zh-CN" sz="20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Que es Dishradar?</a:t>
            </a:r>
            <a:endParaRPr lang="es-ES" altLang="zh-CN" sz="20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67446" y="3436240"/>
            <a:ext cx="192583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zh-CN" sz="20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Que queremos?</a:t>
            </a:r>
            <a:endParaRPr lang="es-ES" altLang="zh-CN" sz="20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13325" y="3239390"/>
            <a:ext cx="192583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zh-CN" sz="20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Para que usuarios?</a:t>
            </a:r>
            <a:endParaRPr lang="es-ES" altLang="zh-CN" sz="20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210438" y="3436240"/>
            <a:ext cx="192583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zh-CN" sz="20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Demostración</a:t>
            </a:r>
            <a:endParaRPr lang="es-ES" altLang="zh-CN" sz="20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8382" y="5087320"/>
            <a:ext cx="1423147" cy="1443406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685" y="5688497"/>
            <a:ext cx="1700849" cy="79314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3"/>
          <a:stretch>
            <a:fillRect/>
          </a:stretch>
        </p:blipFill>
        <p:spPr>
          <a:xfrm>
            <a:off x="5112193" y="2104571"/>
            <a:ext cx="1841095" cy="4456259"/>
          </a:xfrm>
          <a:prstGeom prst="rect">
            <a:avLst/>
          </a:prstGeom>
        </p:spPr>
      </p:pic>
      <p:pic>
        <p:nvPicPr>
          <p:cNvPr id="62" name="图形 61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3294" y="1427331"/>
            <a:ext cx="1198562" cy="702454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81000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7" name="矩形 26"/>
          <p:cNvSpPr/>
          <p:nvPr/>
        </p:nvSpPr>
        <p:spPr>
          <a:xfrm>
            <a:off x="6593585" y="1355274"/>
            <a:ext cx="310745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dirty="0">
                <a:solidFill>
                  <a:srgbClr val="FF867A"/>
                </a:solidFill>
                <a:latin typeface="+mj-ea"/>
                <a:ea typeface="+mj-ea"/>
                <a:cs typeface="Manrope SemiBold" charset="0"/>
              </a:rPr>
              <a:t>01</a:t>
            </a:r>
            <a:endParaRPr lang="zh-CN" altLang="en-US" sz="13800" dirty="0">
              <a:solidFill>
                <a:srgbClr val="FF867A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56818" y="2612318"/>
            <a:ext cx="1001281" cy="460404"/>
            <a:chOff x="1009390" y="3774808"/>
            <a:chExt cx="1129387" cy="519309"/>
          </a:xfrm>
        </p:grpSpPr>
        <p:sp>
          <p:nvSpPr>
            <p:cNvPr id="30" name="椭圆 29"/>
            <p:cNvSpPr/>
            <p:nvPr/>
          </p:nvSpPr>
          <p:spPr>
            <a:xfrm>
              <a:off x="1009390" y="3774808"/>
              <a:ext cx="519309" cy="519309"/>
            </a:xfrm>
            <a:prstGeom prst="ellipse">
              <a:avLst/>
            </a:prstGeom>
            <a:solidFill>
              <a:srgbClr val="FF8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619468" y="3774808"/>
              <a:ext cx="519309" cy="5193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2" name="Oval 40"/>
            <p:cNvSpPr/>
            <p:nvPr/>
          </p:nvSpPr>
          <p:spPr>
            <a:xfrm>
              <a:off x="1130682" y="3889954"/>
              <a:ext cx="276724" cy="289017"/>
            </a:xfrm>
            <a:custGeom>
              <a:avLst/>
              <a:gdLst>
                <a:gd name="connsiteX0" fmla="*/ 250747 w 509195"/>
                <a:gd name="connsiteY0" fmla="*/ 154157 h 531813"/>
                <a:gd name="connsiteX1" fmla="*/ 266746 w 509195"/>
                <a:gd name="connsiteY1" fmla="*/ 170161 h 531813"/>
                <a:gd name="connsiteX2" fmla="*/ 266746 w 509195"/>
                <a:gd name="connsiteY2" fmla="*/ 258468 h 531813"/>
                <a:gd name="connsiteX3" fmla="*/ 360505 w 509195"/>
                <a:gd name="connsiteY3" fmla="*/ 352252 h 531813"/>
                <a:gd name="connsiteX4" fmla="*/ 360505 w 509195"/>
                <a:gd name="connsiteY4" fmla="*/ 374924 h 531813"/>
                <a:gd name="connsiteX5" fmla="*/ 349220 w 509195"/>
                <a:gd name="connsiteY5" fmla="*/ 379639 h 531813"/>
                <a:gd name="connsiteX6" fmla="*/ 337887 w 509195"/>
                <a:gd name="connsiteY6" fmla="*/ 374924 h 531813"/>
                <a:gd name="connsiteX7" fmla="*/ 242604 w 509195"/>
                <a:gd name="connsiteY7" fmla="*/ 279520 h 531813"/>
                <a:gd name="connsiteX8" fmla="*/ 234985 w 509195"/>
                <a:gd name="connsiteY8" fmla="*/ 268470 h 531813"/>
                <a:gd name="connsiteX9" fmla="*/ 234747 w 509195"/>
                <a:gd name="connsiteY9" fmla="*/ 262850 h 531813"/>
                <a:gd name="connsiteX10" fmla="*/ 234747 w 509195"/>
                <a:gd name="connsiteY10" fmla="*/ 170161 h 531813"/>
                <a:gd name="connsiteX11" fmla="*/ 250747 w 509195"/>
                <a:gd name="connsiteY11" fmla="*/ 154157 h 531813"/>
                <a:gd name="connsiteX12" fmla="*/ 120928 w 509195"/>
                <a:gd name="connsiteY12" fmla="*/ 32048 h 531813"/>
                <a:gd name="connsiteX13" fmla="*/ 32006 w 509195"/>
                <a:gd name="connsiteY13" fmla="*/ 120905 h 531813"/>
                <a:gd name="connsiteX14" fmla="*/ 32006 w 509195"/>
                <a:gd name="connsiteY14" fmla="*/ 410908 h 531813"/>
                <a:gd name="connsiteX15" fmla="*/ 120928 w 509195"/>
                <a:gd name="connsiteY15" fmla="*/ 499765 h 531813"/>
                <a:gd name="connsiteX16" fmla="*/ 388219 w 509195"/>
                <a:gd name="connsiteY16" fmla="*/ 499765 h 531813"/>
                <a:gd name="connsiteX17" fmla="*/ 477141 w 509195"/>
                <a:gd name="connsiteY17" fmla="*/ 410908 h 531813"/>
                <a:gd name="connsiteX18" fmla="*/ 477189 w 509195"/>
                <a:gd name="connsiteY18" fmla="*/ 410908 h 531813"/>
                <a:gd name="connsiteX19" fmla="*/ 477189 w 509195"/>
                <a:gd name="connsiteY19" fmla="*/ 120905 h 531813"/>
                <a:gd name="connsiteX20" fmla="*/ 388314 w 509195"/>
                <a:gd name="connsiteY20" fmla="*/ 32048 h 531813"/>
                <a:gd name="connsiteX21" fmla="*/ 120928 w 509195"/>
                <a:gd name="connsiteY21" fmla="*/ 0 h 531813"/>
                <a:gd name="connsiteX22" fmla="*/ 388219 w 509195"/>
                <a:gd name="connsiteY22" fmla="*/ 0 h 531813"/>
                <a:gd name="connsiteX23" fmla="*/ 509195 w 509195"/>
                <a:gd name="connsiteY23" fmla="*/ 120905 h 531813"/>
                <a:gd name="connsiteX24" fmla="*/ 509195 w 509195"/>
                <a:gd name="connsiteY24" fmla="*/ 410908 h 531813"/>
                <a:gd name="connsiteX25" fmla="*/ 388314 w 509195"/>
                <a:gd name="connsiteY25" fmla="*/ 531813 h 531813"/>
                <a:gd name="connsiteX26" fmla="*/ 120928 w 509195"/>
                <a:gd name="connsiteY26" fmla="*/ 531813 h 531813"/>
                <a:gd name="connsiteX27" fmla="*/ 0 w 509195"/>
                <a:gd name="connsiteY27" fmla="*/ 410908 h 531813"/>
                <a:gd name="connsiteX28" fmla="*/ 0 w 509195"/>
                <a:gd name="connsiteY28" fmla="*/ 120905 h 531813"/>
                <a:gd name="connsiteX29" fmla="*/ 120928 w 509195"/>
                <a:gd name="connsiteY29" fmla="*/ 0 h 5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9195" h="531813">
                  <a:moveTo>
                    <a:pt x="250747" y="154157"/>
                  </a:moveTo>
                  <a:cubicBezTo>
                    <a:pt x="259556" y="154157"/>
                    <a:pt x="266746" y="161302"/>
                    <a:pt x="266746" y="170161"/>
                  </a:cubicBezTo>
                  <a:lnTo>
                    <a:pt x="266746" y="258468"/>
                  </a:lnTo>
                  <a:lnTo>
                    <a:pt x="360505" y="352252"/>
                  </a:lnTo>
                  <a:cubicBezTo>
                    <a:pt x="366743" y="358491"/>
                    <a:pt x="366743" y="368684"/>
                    <a:pt x="360505" y="374924"/>
                  </a:cubicBezTo>
                  <a:cubicBezTo>
                    <a:pt x="357410" y="378067"/>
                    <a:pt x="353315" y="379639"/>
                    <a:pt x="349220" y="379639"/>
                  </a:cubicBezTo>
                  <a:cubicBezTo>
                    <a:pt x="345077" y="379639"/>
                    <a:pt x="341030" y="378067"/>
                    <a:pt x="337887" y="374924"/>
                  </a:cubicBezTo>
                  <a:lnTo>
                    <a:pt x="242604" y="279520"/>
                  </a:lnTo>
                  <a:cubicBezTo>
                    <a:pt x="238604" y="277139"/>
                    <a:pt x="235747" y="273138"/>
                    <a:pt x="234985" y="268470"/>
                  </a:cubicBezTo>
                  <a:cubicBezTo>
                    <a:pt x="234557" y="266612"/>
                    <a:pt x="234509" y="264755"/>
                    <a:pt x="234747" y="262850"/>
                  </a:cubicBezTo>
                  <a:lnTo>
                    <a:pt x="234747" y="170161"/>
                  </a:lnTo>
                  <a:cubicBezTo>
                    <a:pt x="234747" y="161349"/>
                    <a:pt x="241890" y="154157"/>
                    <a:pt x="250747" y="154157"/>
                  </a:cubicBezTo>
                  <a:close/>
                  <a:moveTo>
                    <a:pt x="120928" y="32048"/>
                  </a:moveTo>
                  <a:cubicBezTo>
                    <a:pt x="71919" y="32048"/>
                    <a:pt x="32006" y="71905"/>
                    <a:pt x="32006" y="120905"/>
                  </a:cubicBezTo>
                  <a:lnTo>
                    <a:pt x="32006" y="410908"/>
                  </a:lnTo>
                  <a:cubicBezTo>
                    <a:pt x="32006" y="459908"/>
                    <a:pt x="71919" y="499765"/>
                    <a:pt x="120928" y="499765"/>
                  </a:cubicBezTo>
                  <a:lnTo>
                    <a:pt x="388219" y="499765"/>
                  </a:lnTo>
                  <a:cubicBezTo>
                    <a:pt x="437229" y="499765"/>
                    <a:pt x="477141" y="459908"/>
                    <a:pt x="477141" y="410908"/>
                  </a:cubicBezTo>
                  <a:lnTo>
                    <a:pt x="477189" y="410908"/>
                  </a:lnTo>
                  <a:lnTo>
                    <a:pt x="477189" y="120905"/>
                  </a:lnTo>
                  <a:cubicBezTo>
                    <a:pt x="477189" y="71905"/>
                    <a:pt x="437276" y="32048"/>
                    <a:pt x="388314" y="32048"/>
                  </a:cubicBezTo>
                  <a:close/>
                  <a:moveTo>
                    <a:pt x="120928" y="0"/>
                  </a:moveTo>
                  <a:lnTo>
                    <a:pt x="388219" y="0"/>
                  </a:lnTo>
                  <a:cubicBezTo>
                    <a:pt x="454899" y="0"/>
                    <a:pt x="509195" y="54238"/>
                    <a:pt x="509195" y="120905"/>
                  </a:cubicBezTo>
                  <a:lnTo>
                    <a:pt x="509195" y="410908"/>
                  </a:lnTo>
                  <a:cubicBezTo>
                    <a:pt x="509195" y="477575"/>
                    <a:pt x="454994" y="531813"/>
                    <a:pt x="388314" y="531813"/>
                  </a:cubicBezTo>
                  <a:lnTo>
                    <a:pt x="120928" y="531813"/>
                  </a:lnTo>
                  <a:cubicBezTo>
                    <a:pt x="54248" y="531813"/>
                    <a:pt x="0" y="477575"/>
                    <a:pt x="0" y="410908"/>
                  </a:cubicBezTo>
                  <a:lnTo>
                    <a:pt x="0" y="120905"/>
                  </a:lnTo>
                  <a:cubicBezTo>
                    <a:pt x="0" y="54238"/>
                    <a:pt x="54248" y="0"/>
                    <a:pt x="120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3" name="Oval 40"/>
            <p:cNvSpPr/>
            <p:nvPr/>
          </p:nvSpPr>
          <p:spPr>
            <a:xfrm>
              <a:off x="1750682" y="3889954"/>
              <a:ext cx="256880" cy="289017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59787" y="3464876"/>
            <a:ext cx="4697188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38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Que es DISHRADAR?</a:t>
            </a:r>
            <a:endParaRPr lang="es-ES" altLang="en-US" sz="38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6773863" y="4324380"/>
            <a:ext cx="3995737" cy="118397"/>
          </a:xfrm>
          <a:custGeom>
            <a:avLst/>
            <a:gdLst>
              <a:gd name="connsiteX0" fmla="*/ 0 w 2902857"/>
              <a:gd name="connsiteY0" fmla="*/ 203514 h 276157"/>
              <a:gd name="connsiteX1" fmla="*/ 406400 w 2902857"/>
              <a:gd name="connsiteY1" fmla="*/ 29342 h 276157"/>
              <a:gd name="connsiteX2" fmla="*/ 1103086 w 2902857"/>
              <a:gd name="connsiteY2" fmla="*/ 276085 h 276157"/>
              <a:gd name="connsiteX3" fmla="*/ 1930400 w 2902857"/>
              <a:gd name="connsiteY3" fmla="*/ 314 h 276157"/>
              <a:gd name="connsiteX4" fmla="*/ 2902857 w 2902857"/>
              <a:gd name="connsiteY4" fmla="*/ 232542 h 27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7" h="276157">
                <a:moveTo>
                  <a:pt x="0" y="203514"/>
                </a:moveTo>
                <a:cubicBezTo>
                  <a:pt x="111276" y="110380"/>
                  <a:pt x="222552" y="17247"/>
                  <a:pt x="406400" y="29342"/>
                </a:cubicBezTo>
                <a:cubicBezTo>
                  <a:pt x="590248" y="41437"/>
                  <a:pt x="849086" y="280923"/>
                  <a:pt x="1103086" y="276085"/>
                </a:cubicBezTo>
                <a:cubicBezTo>
                  <a:pt x="1357086" y="271247"/>
                  <a:pt x="1630438" y="7571"/>
                  <a:pt x="1930400" y="314"/>
                </a:cubicBezTo>
                <a:cubicBezTo>
                  <a:pt x="2230362" y="-6943"/>
                  <a:pt x="2566609" y="112799"/>
                  <a:pt x="2902857" y="232542"/>
                </a:cubicBezTo>
              </a:path>
            </a:pathLst>
          </a:custGeom>
          <a:noFill/>
          <a:ln w="19050">
            <a:solidFill>
              <a:srgbClr val="FF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8577" y="2420757"/>
            <a:ext cx="987707" cy="578876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529" y="1231724"/>
            <a:ext cx="5546246" cy="4169854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41426" y="249741"/>
            <a:ext cx="44687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32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Que es?</a:t>
            </a:r>
            <a:endParaRPr lang="es-ES" altLang="en-US" sz="32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66898" y="2032364"/>
            <a:ext cx="10458205" cy="3809008"/>
            <a:chOff x="864219" y="2032364"/>
            <a:chExt cx="10458205" cy="3809008"/>
          </a:xfrm>
        </p:grpSpPr>
        <p:sp>
          <p:nvSpPr>
            <p:cNvPr id="39" name="Shape;1279"/>
            <p:cNvSpPr/>
            <p:nvPr/>
          </p:nvSpPr>
          <p:spPr>
            <a:xfrm>
              <a:off x="6094412" y="2032364"/>
              <a:ext cx="5142161" cy="1904504"/>
            </a:xfrm>
            <a:prstGeom prst="rightArrow">
              <a:avLst>
                <a:gd name="adj1" fmla="val 60000"/>
                <a:gd name="adj2" fmla="val 80003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3" tIns="25393" rIns="25393" bIns="25393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>
                <a:cs typeface="Manrope SemiBold" charset="0"/>
              </a:endParaRPr>
            </a:p>
          </p:txBody>
        </p:sp>
        <p:sp>
          <p:nvSpPr>
            <p:cNvPr id="40" name="Shape;1279"/>
            <p:cNvSpPr/>
            <p:nvPr/>
          </p:nvSpPr>
          <p:spPr>
            <a:xfrm flipH="1">
              <a:off x="952251" y="3936868"/>
              <a:ext cx="5142161" cy="1904504"/>
            </a:xfrm>
            <a:prstGeom prst="rightArrow">
              <a:avLst>
                <a:gd name="adj1" fmla="val 60000"/>
                <a:gd name="adj2" fmla="val 80003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25393" tIns="25393" rIns="25393" bIns="25393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>
                <a:cs typeface="Manrope SemiBold" charset="0"/>
              </a:endParaRPr>
            </a:p>
          </p:txBody>
        </p:sp>
        <p:sp>
          <p:nvSpPr>
            <p:cNvPr id="41" name="Rectangle 27"/>
            <p:cNvSpPr txBox="1"/>
            <p:nvPr/>
          </p:nvSpPr>
          <p:spPr>
            <a:xfrm>
              <a:off x="7112000" y="2698993"/>
              <a:ext cx="2311400" cy="34480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2854" rIns="22854">
              <a:spAutoFit/>
            </a:bodyPr>
            <a:lstStyle>
              <a:lvl1pPr algn="l">
                <a:spcBef>
                  <a:spcPts val="5900"/>
                </a:spcBef>
                <a:defRPr sz="3000">
                  <a:solidFill>
                    <a:srgbClr val="FFFFFF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s-ES" altLang="en-US" sz="1100" dirty="0">
                  <a:latin typeface="+mn-ea"/>
                  <a:ea typeface="+mn-ea"/>
                  <a:cs typeface="Manrope SemiBold" charset="0"/>
                  <a:sym typeface="Manrope SemiBold" charset="0"/>
                </a:rPr>
                <a:t>Buscar que tipo de cocina quieres</a:t>
              </a:r>
              <a:endParaRPr lang="es-ES" altLang="en-US" sz="1100" dirty="0">
                <a:latin typeface="+mn-ea"/>
                <a:ea typeface="+mn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42" name="Freeform 24"/>
            <p:cNvSpPr>
              <a:spLocks noEditPoints="1"/>
            </p:cNvSpPr>
            <p:nvPr/>
          </p:nvSpPr>
          <p:spPr bwMode="auto">
            <a:xfrm>
              <a:off x="1700090" y="4662421"/>
              <a:ext cx="463989" cy="441123"/>
            </a:xfrm>
            <a:custGeom>
              <a:avLst/>
              <a:gdLst>
                <a:gd name="connsiteX0" fmla="*/ 297761 w 469019"/>
                <a:gd name="connsiteY0" fmla="*/ 245968 h 445905"/>
                <a:gd name="connsiteX1" fmla="*/ 313002 w 469019"/>
                <a:gd name="connsiteY1" fmla="*/ 261209 h 445905"/>
                <a:gd name="connsiteX2" fmla="*/ 313002 w 469019"/>
                <a:gd name="connsiteY2" fmla="*/ 355371 h 445905"/>
                <a:gd name="connsiteX3" fmla="*/ 297761 w 469019"/>
                <a:gd name="connsiteY3" fmla="*/ 370612 h 445905"/>
                <a:gd name="connsiteX4" fmla="*/ 282520 w 469019"/>
                <a:gd name="connsiteY4" fmla="*/ 355371 h 445905"/>
                <a:gd name="connsiteX5" fmla="*/ 282520 w 469019"/>
                <a:gd name="connsiteY5" fmla="*/ 261209 h 445905"/>
                <a:gd name="connsiteX6" fmla="*/ 297761 w 469019"/>
                <a:gd name="connsiteY6" fmla="*/ 245968 h 445905"/>
                <a:gd name="connsiteX7" fmla="*/ 115823 w 469019"/>
                <a:gd name="connsiteY7" fmla="*/ 245968 h 445905"/>
                <a:gd name="connsiteX8" fmla="*/ 131064 w 469019"/>
                <a:gd name="connsiteY8" fmla="*/ 261209 h 445905"/>
                <a:gd name="connsiteX9" fmla="*/ 131064 w 469019"/>
                <a:gd name="connsiteY9" fmla="*/ 355371 h 445905"/>
                <a:gd name="connsiteX10" fmla="*/ 115823 w 469019"/>
                <a:gd name="connsiteY10" fmla="*/ 370612 h 445905"/>
                <a:gd name="connsiteX11" fmla="*/ 100582 w 469019"/>
                <a:gd name="connsiteY11" fmla="*/ 355371 h 445905"/>
                <a:gd name="connsiteX12" fmla="*/ 100582 w 469019"/>
                <a:gd name="connsiteY12" fmla="*/ 261209 h 445905"/>
                <a:gd name="connsiteX13" fmla="*/ 115823 w 469019"/>
                <a:gd name="connsiteY13" fmla="*/ 245968 h 445905"/>
                <a:gd name="connsiteX14" fmla="*/ 388016 w 469019"/>
                <a:gd name="connsiteY14" fmla="*/ 181955 h 445905"/>
                <a:gd name="connsiteX15" fmla="*/ 403257 w 469019"/>
                <a:gd name="connsiteY15" fmla="*/ 197196 h 445905"/>
                <a:gd name="connsiteX16" fmla="*/ 403257 w 469019"/>
                <a:gd name="connsiteY16" fmla="*/ 355371 h 445905"/>
                <a:gd name="connsiteX17" fmla="*/ 388016 w 469019"/>
                <a:gd name="connsiteY17" fmla="*/ 370612 h 445905"/>
                <a:gd name="connsiteX18" fmla="*/ 372775 w 469019"/>
                <a:gd name="connsiteY18" fmla="*/ 355371 h 445905"/>
                <a:gd name="connsiteX19" fmla="*/ 372775 w 469019"/>
                <a:gd name="connsiteY19" fmla="*/ 197196 h 445905"/>
                <a:gd name="connsiteX20" fmla="*/ 388016 w 469019"/>
                <a:gd name="connsiteY20" fmla="*/ 181955 h 445905"/>
                <a:gd name="connsiteX21" fmla="*/ 206935 w 469019"/>
                <a:gd name="connsiteY21" fmla="*/ 181955 h 445905"/>
                <a:gd name="connsiteX22" fmla="*/ 222176 w 469019"/>
                <a:gd name="connsiteY22" fmla="*/ 197196 h 445905"/>
                <a:gd name="connsiteX23" fmla="*/ 222176 w 469019"/>
                <a:gd name="connsiteY23" fmla="*/ 355371 h 445905"/>
                <a:gd name="connsiteX24" fmla="*/ 206935 w 469019"/>
                <a:gd name="connsiteY24" fmla="*/ 370612 h 445905"/>
                <a:gd name="connsiteX25" fmla="*/ 191694 w 469019"/>
                <a:gd name="connsiteY25" fmla="*/ 355371 h 445905"/>
                <a:gd name="connsiteX26" fmla="*/ 191694 w 469019"/>
                <a:gd name="connsiteY26" fmla="*/ 197196 h 445905"/>
                <a:gd name="connsiteX27" fmla="*/ 206935 w 469019"/>
                <a:gd name="connsiteY27" fmla="*/ 181955 h 445905"/>
                <a:gd name="connsiteX28" fmla="*/ 421093 w 469019"/>
                <a:gd name="connsiteY28" fmla="*/ 43588 h 445905"/>
                <a:gd name="connsiteX29" fmla="*/ 431738 w 469019"/>
                <a:gd name="connsiteY29" fmla="*/ 50404 h 445905"/>
                <a:gd name="connsiteX30" fmla="*/ 427642 w 469019"/>
                <a:gd name="connsiteY30" fmla="*/ 73409 h 445905"/>
                <a:gd name="connsiteX31" fmla="*/ 296856 w 469019"/>
                <a:gd name="connsiteY31" fmla="*/ 164856 h 445905"/>
                <a:gd name="connsiteX32" fmla="*/ 292284 w 469019"/>
                <a:gd name="connsiteY32" fmla="*/ 167000 h 445905"/>
                <a:gd name="connsiteX33" fmla="*/ 280996 w 469019"/>
                <a:gd name="connsiteY33" fmla="*/ 167000 h 445905"/>
                <a:gd name="connsiteX34" fmla="*/ 277043 w 469019"/>
                <a:gd name="connsiteY34" fmla="*/ 163951 h 445905"/>
                <a:gd name="connsiteX35" fmla="*/ 202982 w 469019"/>
                <a:gd name="connsiteY35" fmla="*/ 83173 h 445905"/>
                <a:gd name="connsiteX36" fmla="*/ 78292 w 469019"/>
                <a:gd name="connsiteY36" fmla="*/ 170048 h 445905"/>
                <a:gd name="connsiteX37" fmla="*/ 78292 w 469019"/>
                <a:gd name="connsiteY37" fmla="*/ 168857 h 445905"/>
                <a:gd name="connsiteX38" fmla="*/ 55288 w 469019"/>
                <a:gd name="connsiteY38" fmla="*/ 164713 h 445905"/>
                <a:gd name="connsiteX39" fmla="*/ 59431 w 469019"/>
                <a:gd name="connsiteY39" fmla="*/ 141709 h 445905"/>
                <a:gd name="connsiteX40" fmla="*/ 192313 w 469019"/>
                <a:gd name="connsiteY40" fmla="*/ 50262 h 445905"/>
                <a:gd name="connsiteX41" fmla="*/ 196599 w 469019"/>
                <a:gd name="connsiteY41" fmla="*/ 48452 h 445905"/>
                <a:gd name="connsiteX42" fmla="*/ 217937 w 469019"/>
                <a:gd name="connsiteY42" fmla="*/ 50547 h 445905"/>
                <a:gd name="connsiteX43" fmla="*/ 286807 w 469019"/>
                <a:gd name="connsiteY43" fmla="*/ 130754 h 445905"/>
                <a:gd name="connsiteX44" fmla="*/ 408734 w 469019"/>
                <a:gd name="connsiteY44" fmla="*/ 46308 h 445905"/>
                <a:gd name="connsiteX45" fmla="*/ 421093 w 469019"/>
                <a:gd name="connsiteY45" fmla="*/ 43588 h 445905"/>
                <a:gd name="connsiteX46" fmla="*/ 15239 w 469019"/>
                <a:gd name="connsiteY46" fmla="*/ 0 h 445905"/>
                <a:gd name="connsiteX47" fmla="*/ 30478 w 469019"/>
                <a:gd name="connsiteY47" fmla="*/ 15240 h 445905"/>
                <a:gd name="connsiteX48" fmla="*/ 30478 w 469019"/>
                <a:gd name="connsiteY48" fmla="*/ 354467 h 445905"/>
                <a:gd name="connsiteX49" fmla="*/ 91433 w 469019"/>
                <a:gd name="connsiteY49" fmla="*/ 415426 h 445905"/>
                <a:gd name="connsiteX50" fmla="*/ 453781 w 469019"/>
                <a:gd name="connsiteY50" fmla="*/ 415426 h 445905"/>
                <a:gd name="connsiteX51" fmla="*/ 469019 w 469019"/>
                <a:gd name="connsiteY51" fmla="*/ 430666 h 445905"/>
                <a:gd name="connsiteX52" fmla="*/ 453781 w 469019"/>
                <a:gd name="connsiteY52" fmla="*/ 445905 h 445905"/>
                <a:gd name="connsiteX53" fmla="*/ 91433 w 469019"/>
                <a:gd name="connsiteY53" fmla="*/ 445905 h 445905"/>
                <a:gd name="connsiteX54" fmla="*/ 0 w 469019"/>
                <a:gd name="connsiteY54" fmla="*/ 354467 h 445905"/>
                <a:gd name="connsiteX55" fmla="*/ 0 w 469019"/>
                <a:gd name="connsiteY55" fmla="*/ 15240 h 445905"/>
                <a:gd name="connsiteX56" fmla="*/ 15239 w 469019"/>
                <a:gd name="connsiteY56" fmla="*/ 0 h 44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69019" h="445905">
                  <a:moveTo>
                    <a:pt x="297761" y="245968"/>
                  </a:moveTo>
                  <a:cubicBezTo>
                    <a:pt x="306191" y="245968"/>
                    <a:pt x="313002" y="252779"/>
                    <a:pt x="313002" y="261209"/>
                  </a:cubicBezTo>
                  <a:lnTo>
                    <a:pt x="313002" y="355371"/>
                  </a:lnTo>
                  <a:cubicBezTo>
                    <a:pt x="313002" y="363801"/>
                    <a:pt x="306191" y="370612"/>
                    <a:pt x="297761" y="370612"/>
                  </a:cubicBezTo>
                  <a:cubicBezTo>
                    <a:pt x="289379" y="370612"/>
                    <a:pt x="282520" y="363801"/>
                    <a:pt x="282520" y="355371"/>
                  </a:cubicBezTo>
                  <a:lnTo>
                    <a:pt x="282520" y="261209"/>
                  </a:lnTo>
                  <a:cubicBezTo>
                    <a:pt x="282520" y="252779"/>
                    <a:pt x="289379" y="245968"/>
                    <a:pt x="297761" y="245968"/>
                  </a:cubicBezTo>
                  <a:close/>
                  <a:moveTo>
                    <a:pt x="115823" y="245968"/>
                  </a:moveTo>
                  <a:cubicBezTo>
                    <a:pt x="124205" y="245968"/>
                    <a:pt x="131064" y="252779"/>
                    <a:pt x="131064" y="261209"/>
                  </a:cubicBezTo>
                  <a:lnTo>
                    <a:pt x="131064" y="355371"/>
                  </a:lnTo>
                  <a:cubicBezTo>
                    <a:pt x="131064" y="363801"/>
                    <a:pt x="124205" y="370612"/>
                    <a:pt x="115823" y="370612"/>
                  </a:cubicBezTo>
                  <a:cubicBezTo>
                    <a:pt x="107393" y="370612"/>
                    <a:pt x="100582" y="363801"/>
                    <a:pt x="100582" y="355371"/>
                  </a:cubicBezTo>
                  <a:lnTo>
                    <a:pt x="100582" y="261209"/>
                  </a:lnTo>
                  <a:cubicBezTo>
                    <a:pt x="100582" y="252779"/>
                    <a:pt x="107393" y="245968"/>
                    <a:pt x="115823" y="245968"/>
                  </a:cubicBezTo>
                  <a:close/>
                  <a:moveTo>
                    <a:pt x="388016" y="181955"/>
                  </a:moveTo>
                  <a:cubicBezTo>
                    <a:pt x="396446" y="181955"/>
                    <a:pt x="403257" y="188766"/>
                    <a:pt x="403257" y="197196"/>
                  </a:cubicBezTo>
                  <a:lnTo>
                    <a:pt x="403257" y="355371"/>
                  </a:lnTo>
                  <a:cubicBezTo>
                    <a:pt x="403257" y="363801"/>
                    <a:pt x="396446" y="370612"/>
                    <a:pt x="388016" y="370612"/>
                  </a:cubicBezTo>
                  <a:cubicBezTo>
                    <a:pt x="379586" y="370612"/>
                    <a:pt x="372775" y="363801"/>
                    <a:pt x="372775" y="355371"/>
                  </a:cubicBezTo>
                  <a:lnTo>
                    <a:pt x="372775" y="197196"/>
                  </a:lnTo>
                  <a:cubicBezTo>
                    <a:pt x="372775" y="188766"/>
                    <a:pt x="379586" y="181955"/>
                    <a:pt x="388016" y="181955"/>
                  </a:cubicBezTo>
                  <a:close/>
                  <a:moveTo>
                    <a:pt x="206935" y="181955"/>
                  </a:moveTo>
                  <a:cubicBezTo>
                    <a:pt x="215365" y="181955"/>
                    <a:pt x="222176" y="188766"/>
                    <a:pt x="222176" y="197196"/>
                  </a:cubicBezTo>
                  <a:lnTo>
                    <a:pt x="222176" y="355371"/>
                  </a:lnTo>
                  <a:cubicBezTo>
                    <a:pt x="222176" y="363801"/>
                    <a:pt x="215365" y="370612"/>
                    <a:pt x="206935" y="370612"/>
                  </a:cubicBezTo>
                  <a:cubicBezTo>
                    <a:pt x="198505" y="370612"/>
                    <a:pt x="191694" y="363801"/>
                    <a:pt x="191694" y="355371"/>
                  </a:cubicBezTo>
                  <a:lnTo>
                    <a:pt x="191694" y="197196"/>
                  </a:lnTo>
                  <a:cubicBezTo>
                    <a:pt x="191694" y="188766"/>
                    <a:pt x="198505" y="181955"/>
                    <a:pt x="206935" y="181955"/>
                  </a:cubicBezTo>
                  <a:close/>
                  <a:moveTo>
                    <a:pt x="421093" y="43588"/>
                  </a:moveTo>
                  <a:cubicBezTo>
                    <a:pt x="425261" y="44332"/>
                    <a:pt x="429143" y="46666"/>
                    <a:pt x="431738" y="50404"/>
                  </a:cubicBezTo>
                  <a:cubicBezTo>
                    <a:pt x="436977" y="57882"/>
                    <a:pt x="435120" y="68218"/>
                    <a:pt x="427642" y="73409"/>
                  </a:cubicBezTo>
                  <a:lnTo>
                    <a:pt x="296856" y="164856"/>
                  </a:lnTo>
                  <a:cubicBezTo>
                    <a:pt x="295475" y="165809"/>
                    <a:pt x="293903" y="166523"/>
                    <a:pt x="292284" y="167000"/>
                  </a:cubicBezTo>
                  <a:lnTo>
                    <a:pt x="280996" y="167000"/>
                  </a:lnTo>
                  <a:cubicBezTo>
                    <a:pt x="279567" y="166190"/>
                    <a:pt x="278186" y="165190"/>
                    <a:pt x="277043" y="163951"/>
                  </a:cubicBezTo>
                  <a:lnTo>
                    <a:pt x="202982" y="83173"/>
                  </a:lnTo>
                  <a:lnTo>
                    <a:pt x="78292" y="170048"/>
                  </a:lnTo>
                  <a:lnTo>
                    <a:pt x="78292" y="168857"/>
                  </a:lnTo>
                  <a:cubicBezTo>
                    <a:pt x="70814" y="174049"/>
                    <a:pt x="60527" y="172191"/>
                    <a:pt x="55288" y="164713"/>
                  </a:cubicBezTo>
                  <a:cubicBezTo>
                    <a:pt x="50096" y="157236"/>
                    <a:pt x="51906" y="146948"/>
                    <a:pt x="59431" y="141709"/>
                  </a:cubicBezTo>
                  <a:lnTo>
                    <a:pt x="192313" y="50262"/>
                  </a:lnTo>
                  <a:cubicBezTo>
                    <a:pt x="193647" y="49452"/>
                    <a:pt x="195075" y="48833"/>
                    <a:pt x="196599" y="48452"/>
                  </a:cubicBezTo>
                  <a:cubicBezTo>
                    <a:pt x="203267" y="43784"/>
                    <a:pt x="212317" y="44689"/>
                    <a:pt x="217937" y="50547"/>
                  </a:cubicBezTo>
                  <a:lnTo>
                    <a:pt x="286807" y="130754"/>
                  </a:lnTo>
                  <a:lnTo>
                    <a:pt x="408734" y="46308"/>
                  </a:lnTo>
                  <a:cubicBezTo>
                    <a:pt x="412472" y="43689"/>
                    <a:pt x="416926" y="42843"/>
                    <a:pt x="421093" y="43588"/>
                  </a:cubicBezTo>
                  <a:close/>
                  <a:moveTo>
                    <a:pt x="15239" y="0"/>
                  </a:moveTo>
                  <a:cubicBezTo>
                    <a:pt x="23620" y="0"/>
                    <a:pt x="30478" y="6811"/>
                    <a:pt x="30478" y="15240"/>
                  </a:cubicBezTo>
                  <a:lnTo>
                    <a:pt x="30478" y="354467"/>
                  </a:lnTo>
                  <a:cubicBezTo>
                    <a:pt x="30478" y="388137"/>
                    <a:pt x="57764" y="415426"/>
                    <a:pt x="91433" y="415426"/>
                  </a:cubicBezTo>
                  <a:lnTo>
                    <a:pt x="453781" y="415426"/>
                  </a:lnTo>
                  <a:cubicBezTo>
                    <a:pt x="462209" y="415426"/>
                    <a:pt x="469019" y="422236"/>
                    <a:pt x="469019" y="430666"/>
                  </a:cubicBezTo>
                  <a:cubicBezTo>
                    <a:pt x="469019" y="439095"/>
                    <a:pt x="462209" y="445905"/>
                    <a:pt x="453781" y="445905"/>
                  </a:cubicBezTo>
                  <a:lnTo>
                    <a:pt x="91433" y="445905"/>
                  </a:lnTo>
                  <a:cubicBezTo>
                    <a:pt x="40907" y="445905"/>
                    <a:pt x="0" y="404996"/>
                    <a:pt x="0" y="354467"/>
                  </a:cubicBezTo>
                  <a:lnTo>
                    <a:pt x="0" y="15240"/>
                  </a:lnTo>
                  <a:cubicBezTo>
                    <a:pt x="0" y="6811"/>
                    <a:pt x="6810" y="0"/>
                    <a:pt x="152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Manrope SemiBold" charset="0"/>
              </a:endParaRPr>
            </a:p>
          </p:txBody>
        </p:sp>
        <p:sp>
          <p:nvSpPr>
            <p:cNvPr id="43" name="Freeform 24"/>
            <p:cNvSpPr>
              <a:spLocks noEditPoints="1"/>
            </p:cNvSpPr>
            <p:nvPr/>
          </p:nvSpPr>
          <p:spPr bwMode="auto">
            <a:xfrm>
              <a:off x="10017541" y="2795460"/>
              <a:ext cx="463989" cy="378313"/>
            </a:xfrm>
            <a:custGeom>
              <a:avLst/>
              <a:gdLst>
                <a:gd name="T0" fmla="*/ 1600 w 10368"/>
                <a:gd name="T1" fmla="*/ 4486 h 8454"/>
                <a:gd name="T2" fmla="*/ 0 w 10368"/>
                <a:gd name="T3" fmla="*/ 6854 h 8454"/>
                <a:gd name="T4" fmla="*/ 3398 w 10368"/>
                <a:gd name="T5" fmla="*/ 8454 h 8454"/>
                <a:gd name="T6" fmla="*/ 4998 w 10368"/>
                <a:gd name="T7" fmla="*/ 6086 h 8454"/>
                <a:gd name="T8" fmla="*/ 4358 w 10368"/>
                <a:gd name="T9" fmla="*/ 6854 h 8454"/>
                <a:gd name="T10" fmla="*/ 1600 w 10368"/>
                <a:gd name="T11" fmla="*/ 7814 h 8454"/>
                <a:gd name="T12" fmla="*/ 640 w 10368"/>
                <a:gd name="T13" fmla="*/ 6086 h 8454"/>
                <a:gd name="T14" fmla="*/ 3398 w 10368"/>
                <a:gd name="T15" fmla="*/ 5126 h 8454"/>
                <a:gd name="T16" fmla="*/ 4358 w 10368"/>
                <a:gd name="T17" fmla="*/ 6854 h 8454"/>
                <a:gd name="T18" fmla="*/ 6970 w 10368"/>
                <a:gd name="T19" fmla="*/ 4486 h 8454"/>
                <a:gd name="T20" fmla="*/ 5370 w 10368"/>
                <a:gd name="T21" fmla="*/ 6854 h 8454"/>
                <a:gd name="T22" fmla="*/ 8768 w 10368"/>
                <a:gd name="T23" fmla="*/ 8454 h 8454"/>
                <a:gd name="T24" fmla="*/ 10368 w 10368"/>
                <a:gd name="T25" fmla="*/ 6086 h 8454"/>
                <a:gd name="T26" fmla="*/ 9728 w 10368"/>
                <a:gd name="T27" fmla="*/ 6854 h 8454"/>
                <a:gd name="T28" fmla="*/ 6970 w 10368"/>
                <a:gd name="T29" fmla="*/ 7814 h 8454"/>
                <a:gd name="T30" fmla="*/ 6010 w 10368"/>
                <a:gd name="T31" fmla="*/ 6086 h 8454"/>
                <a:gd name="T32" fmla="*/ 8768 w 10368"/>
                <a:gd name="T33" fmla="*/ 5126 h 8454"/>
                <a:gd name="T34" fmla="*/ 9728 w 10368"/>
                <a:gd name="T35" fmla="*/ 6854 h 8454"/>
                <a:gd name="T36" fmla="*/ 1600 w 10368"/>
                <a:gd name="T37" fmla="*/ 0 h 8454"/>
                <a:gd name="T38" fmla="*/ 0 w 10368"/>
                <a:gd name="T39" fmla="*/ 2368 h 8454"/>
                <a:gd name="T40" fmla="*/ 3398 w 10368"/>
                <a:gd name="T41" fmla="*/ 3968 h 8454"/>
                <a:gd name="T42" fmla="*/ 4998 w 10368"/>
                <a:gd name="T43" fmla="*/ 1600 h 8454"/>
                <a:gd name="T44" fmla="*/ 4358 w 10368"/>
                <a:gd name="T45" fmla="*/ 2368 h 8454"/>
                <a:gd name="T46" fmla="*/ 1600 w 10368"/>
                <a:gd name="T47" fmla="*/ 3328 h 8454"/>
                <a:gd name="T48" fmla="*/ 640 w 10368"/>
                <a:gd name="T49" fmla="*/ 1600 h 8454"/>
                <a:gd name="T50" fmla="*/ 3398 w 10368"/>
                <a:gd name="T51" fmla="*/ 640 h 8454"/>
                <a:gd name="T52" fmla="*/ 4358 w 10368"/>
                <a:gd name="T53" fmla="*/ 2368 h 8454"/>
                <a:gd name="T54" fmla="*/ 6970 w 10368"/>
                <a:gd name="T55" fmla="*/ 0 h 8454"/>
                <a:gd name="T56" fmla="*/ 5370 w 10368"/>
                <a:gd name="T57" fmla="*/ 2368 h 8454"/>
                <a:gd name="T58" fmla="*/ 8768 w 10368"/>
                <a:gd name="T59" fmla="*/ 3968 h 8454"/>
                <a:gd name="T60" fmla="*/ 10368 w 10368"/>
                <a:gd name="T61" fmla="*/ 1600 h 8454"/>
                <a:gd name="T62" fmla="*/ 9728 w 10368"/>
                <a:gd name="T63" fmla="*/ 2368 h 8454"/>
                <a:gd name="T64" fmla="*/ 6970 w 10368"/>
                <a:gd name="T65" fmla="*/ 3328 h 8454"/>
                <a:gd name="T66" fmla="*/ 6010 w 10368"/>
                <a:gd name="T67" fmla="*/ 1600 h 8454"/>
                <a:gd name="T68" fmla="*/ 8768 w 10368"/>
                <a:gd name="T69" fmla="*/ 640 h 8454"/>
                <a:gd name="T70" fmla="*/ 9728 w 10368"/>
                <a:gd name="T71" fmla="*/ 2368 h 8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8" h="8454">
                  <a:moveTo>
                    <a:pt x="3398" y="4486"/>
                  </a:moveTo>
                  <a:lnTo>
                    <a:pt x="1600" y="4486"/>
                  </a:lnTo>
                  <a:cubicBezTo>
                    <a:pt x="716" y="4486"/>
                    <a:pt x="0" y="5202"/>
                    <a:pt x="0" y="6086"/>
                  </a:cubicBezTo>
                  <a:lnTo>
                    <a:pt x="0" y="6854"/>
                  </a:lnTo>
                  <a:cubicBezTo>
                    <a:pt x="0" y="7738"/>
                    <a:pt x="716" y="8454"/>
                    <a:pt x="1600" y="8454"/>
                  </a:cubicBezTo>
                  <a:lnTo>
                    <a:pt x="3398" y="8454"/>
                  </a:lnTo>
                  <a:cubicBezTo>
                    <a:pt x="4282" y="8454"/>
                    <a:pt x="4998" y="7738"/>
                    <a:pt x="4998" y="6854"/>
                  </a:cubicBezTo>
                  <a:lnTo>
                    <a:pt x="4998" y="6086"/>
                  </a:lnTo>
                  <a:cubicBezTo>
                    <a:pt x="4998" y="5202"/>
                    <a:pt x="4282" y="4486"/>
                    <a:pt x="3398" y="4486"/>
                  </a:cubicBezTo>
                  <a:close/>
                  <a:moveTo>
                    <a:pt x="4358" y="6854"/>
                  </a:moveTo>
                  <a:cubicBezTo>
                    <a:pt x="4358" y="7384"/>
                    <a:pt x="3929" y="7814"/>
                    <a:pt x="3398" y="7814"/>
                  </a:cubicBezTo>
                  <a:lnTo>
                    <a:pt x="1600" y="7814"/>
                  </a:lnTo>
                  <a:cubicBezTo>
                    <a:pt x="1070" y="7814"/>
                    <a:pt x="640" y="7384"/>
                    <a:pt x="640" y="6854"/>
                  </a:cubicBezTo>
                  <a:lnTo>
                    <a:pt x="640" y="6086"/>
                  </a:lnTo>
                  <a:cubicBezTo>
                    <a:pt x="640" y="5556"/>
                    <a:pt x="1070" y="5126"/>
                    <a:pt x="1600" y="5126"/>
                  </a:cubicBezTo>
                  <a:lnTo>
                    <a:pt x="3398" y="5126"/>
                  </a:lnTo>
                  <a:cubicBezTo>
                    <a:pt x="3929" y="5126"/>
                    <a:pt x="4358" y="5556"/>
                    <a:pt x="4358" y="6086"/>
                  </a:cubicBezTo>
                  <a:lnTo>
                    <a:pt x="4358" y="6854"/>
                  </a:lnTo>
                  <a:close/>
                  <a:moveTo>
                    <a:pt x="8768" y="4486"/>
                  </a:moveTo>
                  <a:lnTo>
                    <a:pt x="6970" y="4486"/>
                  </a:lnTo>
                  <a:cubicBezTo>
                    <a:pt x="6086" y="4486"/>
                    <a:pt x="5370" y="5202"/>
                    <a:pt x="5370" y="6086"/>
                  </a:cubicBezTo>
                  <a:lnTo>
                    <a:pt x="5370" y="6854"/>
                  </a:lnTo>
                  <a:cubicBezTo>
                    <a:pt x="5370" y="7738"/>
                    <a:pt x="6086" y="8454"/>
                    <a:pt x="6970" y="8454"/>
                  </a:cubicBezTo>
                  <a:lnTo>
                    <a:pt x="8768" y="8454"/>
                  </a:lnTo>
                  <a:cubicBezTo>
                    <a:pt x="9652" y="8454"/>
                    <a:pt x="10368" y="7738"/>
                    <a:pt x="10368" y="6854"/>
                  </a:cubicBezTo>
                  <a:lnTo>
                    <a:pt x="10368" y="6086"/>
                  </a:lnTo>
                  <a:cubicBezTo>
                    <a:pt x="10368" y="5202"/>
                    <a:pt x="9652" y="4486"/>
                    <a:pt x="8768" y="4486"/>
                  </a:cubicBezTo>
                  <a:close/>
                  <a:moveTo>
                    <a:pt x="9728" y="6854"/>
                  </a:moveTo>
                  <a:cubicBezTo>
                    <a:pt x="9728" y="7384"/>
                    <a:pt x="9298" y="7814"/>
                    <a:pt x="8768" y="7814"/>
                  </a:cubicBezTo>
                  <a:lnTo>
                    <a:pt x="6970" y="7814"/>
                  </a:lnTo>
                  <a:cubicBezTo>
                    <a:pt x="6439" y="7814"/>
                    <a:pt x="6010" y="7384"/>
                    <a:pt x="6010" y="6854"/>
                  </a:cubicBezTo>
                  <a:lnTo>
                    <a:pt x="6010" y="6086"/>
                  </a:lnTo>
                  <a:cubicBezTo>
                    <a:pt x="6010" y="5556"/>
                    <a:pt x="6439" y="5126"/>
                    <a:pt x="6970" y="5126"/>
                  </a:cubicBezTo>
                  <a:lnTo>
                    <a:pt x="8768" y="5126"/>
                  </a:lnTo>
                  <a:cubicBezTo>
                    <a:pt x="9298" y="5126"/>
                    <a:pt x="9728" y="5556"/>
                    <a:pt x="9728" y="6086"/>
                  </a:cubicBezTo>
                  <a:lnTo>
                    <a:pt x="9728" y="6854"/>
                  </a:lnTo>
                  <a:close/>
                  <a:moveTo>
                    <a:pt x="3398" y="0"/>
                  </a:moveTo>
                  <a:lnTo>
                    <a:pt x="1600" y="0"/>
                  </a:lnTo>
                  <a:cubicBezTo>
                    <a:pt x="716" y="0"/>
                    <a:pt x="0" y="716"/>
                    <a:pt x="0" y="1600"/>
                  </a:cubicBezTo>
                  <a:lnTo>
                    <a:pt x="0" y="2368"/>
                  </a:lnTo>
                  <a:cubicBezTo>
                    <a:pt x="0" y="3251"/>
                    <a:pt x="716" y="3968"/>
                    <a:pt x="1600" y="3968"/>
                  </a:cubicBezTo>
                  <a:lnTo>
                    <a:pt x="3398" y="3968"/>
                  </a:lnTo>
                  <a:cubicBezTo>
                    <a:pt x="4282" y="3968"/>
                    <a:pt x="4998" y="3251"/>
                    <a:pt x="4998" y="2368"/>
                  </a:cubicBezTo>
                  <a:lnTo>
                    <a:pt x="4998" y="1600"/>
                  </a:lnTo>
                  <a:cubicBezTo>
                    <a:pt x="4998" y="716"/>
                    <a:pt x="4282" y="0"/>
                    <a:pt x="3398" y="0"/>
                  </a:cubicBezTo>
                  <a:close/>
                  <a:moveTo>
                    <a:pt x="4358" y="2368"/>
                  </a:moveTo>
                  <a:cubicBezTo>
                    <a:pt x="4358" y="2898"/>
                    <a:pt x="3929" y="3328"/>
                    <a:pt x="3398" y="3328"/>
                  </a:cubicBezTo>
                  <a:lnTo>
                    <a:pt x="1600" y="3328"/>
                  </a:lnTo>
                  <a:cubicBezTo>
                    <a:pt x="1070" y="3328"/>
                    <a:pt x="640" y="2898"/>
                    <a:pt x="640" y="2368"/>
                  </a:cubicBezTo>
                  <a:lnTo>
                    <a:pt x="640" y="1600"/>
                  </a:lnTo>
                  <a:cubicBezTo>
                    <a:pt x="640" y="1069"/>
                    <a:pt x="1070" y="640"/>
                    <a:pt x="1600" y="640"/>
                  </a:cubicBezTo>
                  <a:lnTo>
                    <a:pt x="3398" y="640"/>
                  </a:lnTo>
                  <a:cubicBezTo>
                    <a:pt x="3929" y="640"/>
                    <a:pt x="4358" y="1069"/>
                    <a:pt x="4358" y="1600"/>
                  </a:cubicBezTo>
                  <a:lnTo>
                    <a:pt x="4358" y="2368"/>
                  </a:lnTo>
                  <a:close/>
                  <a:moveTo>
                    <a:pt x="8768" y="0"/>
                  </a:moveTo>
                  <a:lnTo>
                    <a:pt x="6970" y="0"/>
                  </a:lnTo>
                  <a:cubicBezTo>
                    <a:pt x="6086" y="0"/>
                    <a:pt x="5370" y="716"/>
                    <a:pt x="5370" y="1600"/>
                  </a:cubicBezTo>
                  <a:lnTo>
                    <a:pt x="5370" y="2368"/>
                  </a:lnTo>
                  <a:cubicBezTo>
                    <a:pt x="5370" y="3251"/>
                    <a:pt x="6086" y="3968"/>
                    <a:pt x="6970" y="3968"/>
                  </a:cubicBezTo>
                  <a:lnTo>
                    <a:pt x="8768" y="3968"/>
                  </a:lnTo>
                  <a:cubicBezTo>
                    <a:pt x="9652" y="3968"/>
                    <a:pt x="10368" y="3251"/>
                    <a:pt x="10368" y="2368"/>
                  </a:cubicBezTo>
                  <a:lnTo>
                    <a:pt x="10368" y="1600"/>
                  </a:lnTo>
                  <a:cubicBezTo>
                    <a:pt x="10368" y="716"/>
                    <a:pt x="9652" y="0"/>
                    <a:pt x="8768" y="0"/>
                  </a:cubicBezTo>
                  <a:close/>
                  <a:moveTo>
                    <a:pt x="9728" y="2368"/>
                  </a:moveTo>
                  <a:cubicBezTo>
                    <a:pt x="9728" y="2898"/>
                    <a:pt x="9298" y="3328"/>
                    <a:pt x="8768" y="3328"/>
                  </a:cubicBezTo>
                  <a:lnTo>
                    <a:pt x="6970" y="3328"/>
                  </a:lnTo>
                  <a:cubicBezTo>
                    <a:pt x="6439" y="3328"/>
                    <a:pt x="6010" y="2898"/>
                    <a:pt x="6010" y="2368"/>
                  </a:cubicBezTo>
                  <a:lnTo>
                    <a:pt x="6010" y="1600"/>
                  </a:lnTo>
                  <a:cubicBezTo>
                    <a:pt x="6010" y="1069"/>
                    <a:pt x="6439" y="640"/>
                    <a:pt x="6970" y="640"/>
                  </a:cubicBezTo>
                  <a:lnTo>
                    <a:pt x="8768" y="640"/>
                  </a:lnTo>
                  <a:cubicBezTo>
                    <a:pt x="9298" y="640"/>
                    <a:pt x="9728" y="1069"/>
                    <a:pt x="9728" y="1600"/>
                  </a:cubicBezTo>
                  <a:lnTo>
                    <a:pt x="9728" y="236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Manrope SemiBold" charset="0"/>
              </a:endParaRPr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864219" y="2741624"/>
              <a:ext cx="3984625" cy="85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Manrope SemiBold" charset="0"/>
                </a:rPr>
                <a:t>Es una plataforma que consiste en buscar y valorar los mejores restaurantes de la zona donde estes localizado, restaurantes tambien los platos mas pedidos etc...</a:t>
              </a:r>
              <a:endParaRPr lang="es-ES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83495" y="2356528"/>
              <a:ext cx="2017607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n-US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Dishradar</a:t>
              </a:r>
              <a:endParaRPr lang="es-ES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61537" y="4611587"/>
              <a:ext cx="4560887" cy="598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Manrope SemiBold" charset="0"/>
                </a:rPr>
                <a:t>Aparte de buscar tambien tenemos la opción de poder opinar sobre el restaurante asi poder ayudar a otros usuarios!</a:t>
              </a:r>
              <a:endParaRPr lang="es-ES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80813" y="4283391"/>
              <a:ext cx="2017607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Opiniones</a:t>
              </a:r>
              <a:endParaRPr lang="es-E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48" name="Rectangle 27"/>
            <p:cNvSpPr txBox="1"/>
            <p:nvPr/>
          </p:nvSpPr>
          <p:spPr>
            <a:xfrm>
              <a:off x="2537444" y="4603497"/>
              <a:ext cx="2574488" cy="59880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2854" rIns="22854">
              <a:spAutoFit/>
            </a:bodyPr>
            <a:lstStyle>
              <a:lvl1pPr algn="l">
                <a:spcBef>
                  <a:spcPts val="5900"/>
                </a:spcBef>
                <a:defRPr sz="3000">
                  <a:solidFill>
                    <a:srgbClr val="FFFFFF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s-ES" altLang="en-US" sz="1100" dirty="0">
                  <a:latin typeface="+mn-ea"/>
                  <a:ea typeface="Roboto Black" panose="02000000000000000000" charset="0"/>
                  <a:cs typeface="Manrope SemiBold" charset="0"/>
                  <a:sym typeface="Manrope SemiBold" charset="0"/>
                </a:rPr>
                <a:t>Mostrar los restaurantes menos conocidos</a:t>
              </a:r>
              <a:endParaRPr lang="es-ES" altLang="en-US" sz="1100" dirty="0">
                <a:latin typeface="+mn-ea"/>
                <a:ea typeface="Roboto Black" panose="02000000000000000000" charset="0"/>
                <a:cs typeface="Manrope SemiBold" charset="0"/>
                <a:sym typeface="Manrope SemiBold" charset="0"/>
              </a:endParaRPr>
            </a:p>
          </p:txBody>
        </p:sp>
      </p:grp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71543" y="2166820"/>
            <a:ext cx="1266825" cy="592184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4145" y="2300491"/>
            <a:ext cx="1783605" cy="31742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0123" y="3887598"/>
            <a:ext cx="716367" cy="667682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81000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7" name="矩形 26"/>
          <p:cNvSpPr/>
          <p:nvPr/>
        </p:nvSpPr>
        <p:spPr>
          <a:xfrm>
            <a:off x="6593585" y="1355274"/>
            <a:ext cx="310745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dirty="0">
                <a:solidFill>
                  <a:srgbClr val="FF867A"/>
                </a:solidFill>
                <a:latin typeface="+mj-ea"/>
                <a:ea typeface="+mj-ea"/>
                <a:cs typeface="Manrope SemiBold" charset="0"/>
              </a:rPr>
              <a:t>02</a:t>
            </a:r>
            <a:endParaRPr lang="zh-CN" altLang="en-US" sz="13800" dirty="0">
              <a:solidFill>
                <a:srgbClr val="FF867A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734618" y="2612318"/>
            <a:ext cx="1001281" cy="460404"/>
            <a:chOff x="1009390" y="3774808"/>
            <a:chExt cx="1129387" cy="519309"/>
          </a:xfrm>
        </p:grpSpPr>
        <p:sp>
          <p:nvSpPr>
            <p:cNvPr id="30" name="椭圆 29"/>
            <p:cNvSpPr/>
            <p:nvPr/>
          </p:nvSpPr>
          <p:spPr>
            <a:xfrm>
              <a:off x="1009390" y="3774808"/>
              <a:ext cx="519309" cy="519309"/>
            </a:xfrm>
            <a:prstGeom prst="ellipse">
              <a:avLst/>
            </a:prstGeom>
            <a:solidFill>
              <a:srgbClr val="FF8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619468" y="3774808"/>
              <a:ext cx="519309" cy="5193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2" name="Oval 40"/>
            <p:cNvSpPr/>
            <p:nvPr/>
          </p:nvSpPr>
          <p:spPr>
            <a:xfrm>
              <a:off x="1130682" y="3889954"/>
              <a:ext cx="276724" cy="289017"/>
            </a:xfrm>
            <a:custGeom>
              <a:avLst/>
              <a:gdLst>
                <a:gd name="connsiteX0" fmla="*/ 250747 w 509195"/>
                <a:gd name="connsiteY0" fmla="*/ 154157 h 531813"/>
                <a:gd name="connsiteX1" fmla="*/ 266746 w 509195"/>
                <a:gd name="connsiteY1" fmla="*/ 170161 h 531813"/>
                <a:gd name="connsiteX2" fmla="*/ 266746 w 509195"/>
                <a:gd name="connsiteY2" fmla="*/ 258468 h 531813"/>
                <a:gd name="connsiteX3" fmla="*/ 360505 w 509195"/>
                <a:gd name="connsiteY3" fmla="*/ 352252 h 531813"/>
                <a:gd name="connsiteX4" fmla="*/ 360505 w 509195"/>
                <a:gd name="connsiteY4" fmla="*/ 374924 h 531813"/>
                <a:gd name="connsiteX5" fmla="*/ 349220 w 509195"/>
                <a:gd name="connsiteY5" fmla="*/ 379639 h 531813"/>
                <a:gd name="connsiteX6" fmla="*/ 337887 w 509195"/>
                <a:gd name="connsiteY6" fmla="*/ 374924 h 531813"/>
                <a:gd name="connsiteX7" fmla="*/ 242604 w 509195"/>
                <a:gd name="connsiteY7" fmla="*/ 279520 h 531813"/>
                <a:gd name="connsiteX8" fmla="*/ 234985 w 509195"/>
                <a:gd name="connsiteY8" fmla="*/ 268470 h 531813"/>
                <a:gd name="connsiteX9" fmla="*/ 234747 w 509195"/>
                <a:gd name="connsiteY9" fmla="*/ 262850 h 531813"/>
                <a:gd name="connsiteX10" fmla="*/ 234747 w 509195"/>
                <a:gd name="connsiteY10" fmla="*/ 170161 h 531813"/>
                <a:gd name="connsiteX11" fmla="*/ 250747 w 509195"/>
                <a:gd name="connsiteY11" fmla="*/ 154157 h 531813"/>
                <a:gd name="connsiteX12" fmla="*/ 120928 w 509195"/>
                <a:gd name="connsiteY12" fmla="*/ 32048 h 531813"/>
                <a:gd name="connsiteX13" fmla="*/ 32006 w 509195"/>
                <a:gd name="connsiteY13" fmla="*/ 120905 h 531813"/>
                <a:gd name="connsiteX14" fmla="*/ 32006 w 509195"/>
                <a:gd name="connsiteY14" fmla="*/ 410908 h 531813"/>
                <a:gd name="connsiteX15" fmla="*/ 120928 w 509195"/>
                <a:gd name="connsiteY15" fmla="*/ 499765 h 531813"/>
                <a:gd name="connsiteX16" fmla="*/ 388219 w 509195"/>
                <a:gd name="connsiteY16" fmla="*/ 499765 h 531813"/>
                <a:gd name="connsiteX17" fmla="*/ 477141 w 509195"/>
                <a:gd name="connsiteY17" fmla="*/ 410908 h 531813"/>
                <a:gd name="connsiteX18" fmla="*/ 477189 w 509195"/>
                <a:gd name="connsiteY18" fmla="*/ 410908 h 531813"/>
                <a:gd name="connsiteX19" fmla="*/ 477189 w 509195"/>
                <a:gd name="connsiteY19" fmla="*/ 120905 h 531813"/>
                <a:gd name="connsiteX20" fmla="*/ 388314 w 509195"/>
                <a:gd name="connsiteY20" fmla="*/ 32048 h 531813"/>
                <a:gd name="connsiteX21" fmla="*/ 120928 w 509195"/>
                <a:gd name="connsiteY21" fmla="*/ 0 h 531813"/>
                <a:gd name="connsiteX22" fmla="*/ 388219 w 509195"/>
                <a:gd name="connsiteY22" fmla="*/ 0 h 531813"/>
                <a:gd name="connsiteX23" fmla="*/ 509195 w 509195"/>
                <a:gd name="connsiteY23" fmla="*/ 120905 h 531813"/>
                <a:gd name="connsiteX24" fmla="*/ 509195 w 509195"/>
                <a:gd name="connsiteY24" fmla="*/ 410908 h 531813"/>
                <a:gd name="connsiteX25" fmla="*/ 388314 w 509195"/>
                <a:gd name="connsiteY25" fmla="*/ 531813 h 531813"/>
                <a:gd name="connsiteX26" fmla="*/ 120928 w 509195"/>
                <a:gd name="connsiteY26" fmla="*/ 531813 h 531813"/>
                <a:gd name="connsiteX27" fmla="*/ 0 w 509195"/>
                <a:gd name="connsiteY27" fmla="*/ 410908 h 531813"/>
                <a:gd name="connsiteX28" fmla="*/ 0 w 509195"/>
                <a:gd name="connsiteY28" fmla="*/ 120905 h 531813"/>
                <a:gd name="connsiteX29" fmla="*/ 120928 w 509195"/>
                <a:gd name="connsiteY29" fmla="*/ 0 h 5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9195" h="531813">
                  <a:moveTo>
                    <a:pt x="250747" y="154157"/>
                  </a:moveTo>
                  <a:cubicBezTo>
                    <a:pt x="259556" y="154157"/>
                    <a:pt x="266746" y="161302"/>
                    <a:pt x="266746" y="170161"/>
                  </a:cubicBezTo>
                  <a:lnTo>
                    <a:pt x="266746" y="258468"/>
                  </a:lnTo>
                  <a:lnTo>
                    <a:pt x="360505" y="352252"/>
                  </a:lnTo>
                  <a:cubicBezTo>
                    <a:pt x="366743" y="358491"/>
                    <a:pt x="366743" y="368684"/>
                    <a:pt x="360505" y="374924"/>
                  </a:cubicBezTo>
                  <a:cubicBezTo>
                    <a:pt x="357410" y="378067"/>
                    <a:pt x="353315" y="379639"/>
                    <a:pt x="349220" y="379639"/>
                  </a:cubicBezTo>
                  <a:cubicBezTo>
                    <a:pt x="345077" y="379639"/>
                    <a:pt x="341030" y="378067"/>
                    <a:pt x="337887" y="374924"/>
                  </a:cubicBezTo>
                  <a:lnTo>
                    <a:pt x="242604" y="279520"/>
                  </a:lnTo>
                  <a:cubicBezTo>
                    <a:pt x="238604" y="277139"/>
                    <a:pt x="235747" y="273138"/>
                    <a:pt x="234985" y="268470"/>
                  </a:cubicBezTo>
                  <a:cubicBezTo>
                    <a:pt x="234557" y="266612"/>
                    <a:pt x="234509" y="264755"/>
                    <a:pt x="234747" y="262850"/>
                  </a:cubicBezTo>
                  <a:lnTo>
                    <a:pt x="234747" y="170161"/>
                  </a:lnTo>
                  <a:cubicBezTo>
                    <a:pt x="234747" y="161349"/>
                    <a:pt x="241890" y="154157"/>
                    <a:pt x="250747" y="154157"/>
                  </a:cubicBezTo>
                  <a:close/>
                  <a:moveTo>
                    <a:pt x="120928" y="32048"/>
                  </a:moveTo>
                  <a:cubicBezTo>
                    <a:pt x="71919" y="32048"/>
                    <a:pt x="32006" y="71905"/>
                    <a:pt x="32006" y="120905"/>
                  </a:cubicBezTo>
                  <a:lnTo>
                    <a:pt x="32006" y="410908"/>
                  </a:lnTo>
                  <a:cubicBezTo>
                    <a:pt x="32006" y="459908"/>
                    <a:pt x="71919" y="499765"/>
                    <a:pt x="120928" y="499765"/>
                  </a:cubicBezTo>
                  <a:lnTo>
                    <a:pt x="388219" y="499765"/>
                  </a:lnTo>
                  <a:cubicBezTo>
                    <a:pt x="437229" y="499765"/>
                    <a:pt x="477141" y="459908"/>
                    <a:pt x="477141" y="410908"/>
                  </a:cubicBezTo>
                  <a:lnTo>
                    <a:pt x="477189" y="410908"/>
                  </a:lnTo>
                  <a:lnTo>
                    <a:pt x="477189" y="120905"/>
                  </a:lnTo>
                  <a:cubicBezTo>
                    <a:pt x="477189" y="71905"/>
                    <a:pt x="437276" y="32048"/>
                    <a:pt x="388314" y="32048"/>
                  </a:cubicBezTo>
                  <a:close/>
                  <a:moveTo>
                    <a:pt x="120928" y="0"/>
                  </a:moveTo>
                  <a:lnTo>
                    <a:pt x="388219" y="0"/>
                  </a:lnTo>
                  <a:cubicBezTo>
                    <a:pt x="454899" y="0"/>
                    <a:pt x="509195" y="54238"/>
                    <a:pt x="509195" y="120905"/>
                  </a:cubicBezTo>
                  <a:lnTo>
                    <a:pt x="509195" y="410908"/>
                  </a:lnTo>
                  <a:cubicBezTo>
                    <a:pt x="509195" y="477575"/>
                    <a:pt x="454994" y="531813"/>
                    <a:pt x="388314" y="531813"/>
                  </a:cubicBezTo>
                  <a:lnTo>
                    <a:pt x="120928" y="531813"/>
                  </a:lnTo>
                  <a:cubicBezTo>
                    <a:pt x="54248" y="531813"/>
                    <a:pt x="0" y="477575"/>
                    <a:pt x="0" y="410908"/>
                  </a:cubicBezTo>
                  <a:lnTo>
                    <a:pt x="0" y="120905"/>
                  </a:lnTo>
                  <a:cubicBezTo>
                    <a:pt x="0" y="54238"/>
                    <a:pt x="54248" y="0"/>
                    <a:pt x="120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3" name="Oval 40"/>
            <p:cNvSpPr/>
            <p:nvPr/>
          </p:nvSpPr>
          <p:spPr>
            <a:xfrm>
              <a:off x="1750682" y="3889954"/>
              <a:ext cx="256880" cy="289017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59787" y="3236276"/>
            <a:ext cx="469718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44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Que queremos?</a:t>
            </a:r>
            <a:endParaRPr lang="es-ES" altLang="en-US" sz="44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6773863" y="4324380"/>
            <a:ext cx="3995737" cy="118397"/>
          </a:xfrm>
          <a:custGeom>
            <a:avLst/>
            <a:gdLst>
              <a:gd name="connsiteX0" fmla="*/ 0 w 2902857"/>
              <a:gd name="connsiteY0" fmla="*/ 203514 h 276157"/>
              <a:gd name="connsiteX1" fmla="*/ 406400 w 2902857"/>
              <a:gd name="connsiteY1" fmla="*/ 29342 h 276157"/>
              <a:gd name="connsiteX2" fmla="*/ 1103086 w 2902857"/>
              <a:gd name="connsiteY2" fmla="*/ 276085 h 276157"/>
              <a:gd name="connsiteX3" fmla="*/ 1930400 w 2902857"/>
              <a:gd name="connsiteY3" fmla="*/ 314 h 276157"/>
              <a:gd name="connsiteX4" fmla="*/ 2902857 w 2902857"/>
              <a:gd name="connsiteY4" fmla="*/ 232542 h 27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7" h="276157">
                <a:moveTo>
                  <a:pt x="0" y="203514"/>
                </a:moveTo>
                <a:cubicBezTo>
                  <a:pt x="111276" y="110380"/>
                  <a:pt x="222552" y="17247"/>
                  <a:pt x="406400" y="29342"/>
                </a:cubicBezTo>
                <a:cubicBezTo>
                  <a:pt x="590248" y="41437"/>
                  <a:pt x="849086" y="280923"/>
                  <a:pt x="1103086" y="276085"/>
                </a:cubicBezTo>
                <a:cubicBezTo>
                  <a:pt x="1357086" y="271247"/>
                  <a:pt x="1630438" y="7571"/>
                  <a:pt x="1930400" y="314"/>
                </a:cubicBezTo>
                <a:cubicBezTo>
                  <a:pt x="2230362" y="-6943"/>
                  <a:pt x="2566609" y="112799"/>
                  <a:pt x="2902857" y="232542"/>
                </a:cubicBezTo>
              </a:path>
            </a:pathLst>
          </a:custGeom>
          <a:noFill/>
          <a:ln w="19050">
            <a:solidFill>
              <a:srgbClr val="FF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8577" y="2420757"/>
            <a:ext cx="987707" cy="578876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529" y="1231724"/>
            <a:ext cx="5546246" cy="4169854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41426" y="249741"/>
            <a:ext cx="44687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32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Que queremos?</a:t>
            </a:r>
            <a:endParaRPr lang="es-ES" altLang="zh-CN" sz="32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1426" y="696761"/>
            <a:ext cx="37829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rgbClr val="FF867A"/>
                </a:solidFill>
                <a:latin typeface="+mn-ea"/>
                <a:cs typeface="Roboto Black" panose="02000000000000000000" charset="0"/>
              </a:rPr>
              <a:t>Insert a motivational quote or life motto here</a:t>
            </a:r>
            <a:endParaRPr lang="zh-CN" altLang="en-US" sz="1000" dirty="0">
              <a:solidFill>
                <a:srgbClr val="FF867A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33" name="文本框 1"/>
          <p:cNvSpPr/>
          <p:nvPr/>
        </p:nvSpPr>
        <p:spPr>
          <a:xfrm>
            <a:off x="4864542" y="2004952"/>
            <a:ext cx="2561776" cy="256177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lack" panose="02000000000000000000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5239450" y="3690496"/>
            <a:ext cx="18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Title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5" name="圆角矩形 1"/>
          <p:cNvSpPr/>
          <p:nvPr/>
        </p:nvSpPr>
        <p:spPr>
          <a:xfrm flipH="1">
            <a:off x="2704301" y="2819777"/>
            <a:ext cx="1086214" cy="932122"/>
          </a:xfrm>
          <a:prstGeom prst="rightArrow">
            <a:avLst>
              <a:gd name="adj1" fmla="val 54878"/>
              <a:gd name="adj2" fmla="val 53069"/>
            </a:avLst>
          </a:prstGeom>
          <a:solidFill>
            <a:schemeClr val="accent2"/>
          </a:solidFill>
          <a:ln w="12700">
            <a:noFill/>
          </a:ln>
          <a:effectLst>
            <a:outerShdw blurRad="469900" dist="266700" dir="6600000" sx="90000" sy="90000" algn="t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lack" panose="02000000000000000000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6" name="圆角矩形 1"/>
          <p:cNvSpPr/>
          <p:nvPr/>
        </p:nvSpPr>
        <p:spPr>
          <a:xfrm>
            <a:off x="3582067" y="2618311"/>
            <a:ext cx="1335054" cy="1335054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609600" dist="203200" dir="6600000" sx="84000" sy="84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lack" panose="02000000000000000000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7" name="圆角矩形 1"/>
          <p:cNvSpPr/>
          <p:nvPr/>
        </p:nvSpPr>
        <p:spPr>
          <a:xfrm>
            <a:off x="1005384" y="2327779"/>
            <a:ext cx="1866106" cy="3903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Rapidez</a:t>
            </a:r>
            <a:endParaRPr kumimoji="0" lang="es-E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8" name="圆角矩形 1"/>
          <p:cNvSpPr/>
          <p:nvPr/>
        </p:nvSpPr>
        <p:spPr>
          <a:xfrm>
            <a:off x="1005384" y="3090685"/>
            <a:ext cx="1866106" cy="3903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Solución</a:t>
            </a:r>
            <a:endParaRPr kumimoji="0" lang="es-E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9" name="圆角矩形 1"/>
          <p:cNvSpPr/>
          <p:nvPr/>
        </p:nvSpPr>
        <p:spPr>
          <a:xfrm>
            <a:off x="1005384" y="3844340"/>
            <a:ext cx="1866106" cy="3903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Encontrar lo que quieres</a:t>
            </a:r>
            <a:endParaRPr kumimoji="0" lang="es-E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40" name="圆角矩形 1"/>
          <p:cNvSpPr/>
          <p:nvPr/>
        </p:nvSpPr>
        <p:spPr>
          <a:xfrm>
            <a:off x="8500344" y="2819777"/>
            <a:ext cx="1086214" cy="932122"/>
          </a:xfrm>
          <a:prstGeom prst="rightArrow">
            <a:avLst>
              <a:gd name="adj1" fmla="val 54878"/>
              <a:gd name="adj2" fmla="val 53069"/>
            </a:avLst>
          </a:prstGeom>
          <a:solidFill>
            <a:schemeClr val="accent2"/>
          </a:solidFill>
          <a:ln w="12700">
            <a:noFill/>
          </a:ln>
          <a:effectLst>
            <a:outerShdw blurRad="469900" dist="266700" dir="6600000" sx="90000" sy="90000" algn="t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lack" panose="02000000000000000000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1" name="圆角矩形 1"/>
          <p:cNvSpPr/>
          <p:nvPr/>
        </p:nvSpPr>
        <p:spPr>
          <a:xfrm>
            <a:off x="7373738" y="2618311"/>
            <a:ext cx="1335054" cy="1335054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609600" dist="203200" dir="6600000" sx="84000" sy="84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lack" panose="02000000000000000000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2" name="圆角矩形 1"/>
          <p:cNvSpPr/>
          <p:nvPr/>
        </p:nvSpPr>
        <p:spPr>
          <a:xfrm>
            <a:off x="9518228" y="2348456"/>
            <a:ext cx="1668388" cy="3489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Facil</a:t>
            </a:r>
            <a:endParaRPr kumimoji="0" lang="es-E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43" name="圆角矩形 1"/>
          <p:cNvSpPr/>
          <p:nvPr/>
        </p:nvSpPr>
        <p:spPr>
          <a:xfrm>
            <a:off x="9518228" y="3111362"/>
            <a:ext cx="1668388" cy="3489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Sencillo</a:t>
            </a:r>
            <a:endParaRPr kumimoji="0" lang="es-E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44" name="圆角矩形 1"/>
          <p:cNvSpPr/>
          <p:nvPr/>
        </p:nvSpPr>
        <p:spPr>
          <a:xfrm>
            <a:off x="9518228" y="3865017"/>
            <a:ext cx="1668388" cy="3489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45" name="文本框 1"/>
          <p:cNvSpPr txBox="1"/>
          <p:nvPr/>
        </p:nvSpPr>
        <p:spPr>
          <a:xfrm>
            <a:off x="1615379" y="5315194"/>
            <a:ext cx="906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s-E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</a:rPr>
              <a:t>Queremos que los usuarios puedan disfrutar de nuestra plataforma sin ningun problema ya sea de usablidad como encontrar las funcionalidades facil.</a:t>
            </a:r>
            <a:endParaRPr kumimoji="0" lang="es-E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4197015" y="4902153"/>
            <a:ext cx="38968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s-ES" altLang="zh-CN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Nuestro propósito</a:t>
            </a:r>
            <a:endParaRPr lang="es-ES" altLang="zh-CN" sz="2000" dirty="0">
              <a:solidFill>
                <a:schemeClr val="accent1"/>
              </a:solidFill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47" name="Oval 1"/>
          <p:cNvSpPr/>
          <p:nvPr/>
        </p:nvSpPr>
        <p:spPr>
          <a:xfrm>
            <a:off x="4042317" y="3078561"/>
            <a:ext cx="414554" cy="414554"/>
          </a:xfrm>
          <a:custGeom>
            <a:avLst/>
            <a:gdLst>
              <a:gd name="T0" fmla="*/ 10240 w 10880"/>
              <a:gd name="T1" fmla="*/ 8320 h 10880"/>
              <a:gd name="T2" fmla="*/ 2848 w 10880"/>
              <a:gd name="T3" fmla="*/ 8320 h 10880"/>
              <a:gd name="T4" fmla="*/ 1920 w 10880"/>
              <a:gd name="T5" fmla="*/ 1568 h 10880"/>
              <a:gd name="T6" fmla="*/ 320 w 10880"/>
              <a:gd name="T7" fmla="*/ 0 h 10880"/>
              <a:gd name="T8" fmla="*/ 0 w 10880"/>
              <a:gd name="T9" fmla="*/ 320 h 10880"/>
              <a:gd name="T10" fmla="*/ 320 w 10880"/>
              <a:gd name="T11" fmla="*/ 640 h 10880"/>
              <a:gd name="T12" fmla="*/ 1280 w 10880"/>
              <a:gd name="T13" fmla="*/ 1632 h 10880"/>
              <a:gd name="T14" fmla="*/ 2240 w 10880"/>
              <a:gd name="T15" fmla="*/ 8672 h 10880"/>
              <a:gd name="T16" fmla="*/ 2560 w 10880"/>
              <a:gd name="T17" fmla="*/ 8960 h 10880"/>
              <a:gd name="T18" fmla="*/ 10240 w 10880"/>
              <a:gd name="T19" fmla="*/ 8960 h 10880"/>
              <a:gd name="T20" fmla="*/ 10560 w 10880"/>
              <a:gd name="T21" fmla="*/ 8640 h 10880"/>
              <a:gd name="T22" fmla="*/ 10240 w 10880"/>
              <a:gd name="T23" fmla="*/ 8320 h 10880"/>
              <a:gd name="T24" fmla="*/ 10816 w 10880"/>
              <a:gd name="T25" fmla="*/ 3008 h 10880"/>
              <a:gd name="T26" fmla="*/ 10560 w 10880"/>
              <a:gd name="T27" fmla="*/ 2880 h 10880"/>
              <a:gd name="T28" fmla="*/ 2880 w 10880"/>
              <a:gd name="T29" fmla="*/ 2880 h 10880"/>
              <a:gd name="T30" fmla="*/ 2560 w 10880"/>
              <a:gd name="T31" fmla="*/ 3200 h 10880"/>
              <a:gd name="T32" fmla="*/ 2880 w 10880"/>
              <a:gd name="T33" fmla="*/ 3520 h 10880"/>
              <a:gd name="T34" fmla="*/ 10144 w 10880"/>
              <a:gd name="T35" fmla="*/ 3520 h 10880"/>
              <a:gd name="T36" fmla="*/ 9344 w 10880"/>
              <a:gd name="T37" fmla="*/ 6432 h 10880"/>
              <a:gd name="T38" fmla="*/ 3488 w 10880"/>
              <a:gd name="T39" fmla="*/ 7040 h 10880"/>
              <a:gd name="T40" fmla="*/ 3200 w 10880"/>
              <a:gd name="T41" fmla="*/ 7392 h 10880"/>
              <a:gd name="T42" fmla="*/ 3520 w 10880"/>
              <a:gd name="T43" fmla="*/ 7680 h 10880"/>
              <a:gd name="T44" fmla="*/ 3552 w 10880"/>
              <a:gd name="T45" fmla="*/ 7680 h 10880"/>
              <a:gd name="T46" fmla="*/ 9632 w 10880"/>
              <a:gd name="T47" fmla="*/ 7040 h 10880"/>
              <a:gd name="T48" fmla="*/ 9920 w 10880"/>
              <a:gd name="T49" fmla="*/ 6816 h 10880"/>
              <a:gd name="T50" fmla="*/ 10880 w 10880"/>
              <a:gd name="T51" fmla="*/ 3296 h 10880"/>
              <a:gd name="T52" fmla="*/ 10816 w 10880"/>
              <a:gd name="T53" fmla="*/ 3008 h 10880"/>
              <a:gd name="T54" fmla="*/ 3520 w 10880"/>
              <a:gd name="T55" fmla="*/ 9600 h 10880"/>
              <a:gd name="T56" fmla="*/ 2880 w 10880"/>
              <a:gd name="T57" fmla="*/ 10240 h 10880"/>
              <a:gd name="T58" fmla="*/ 3520 w 10880"/>
              <a:gd name="T59" fmla="*/ 10880 h 10880"/>
              <a:gd name="T60" fmla="*/ 4160 w 10880"/>
              <a:gd name="T61" fmla="*/ 10240 h 10880"/>
              <a:gd name="T62" fmla="*/ 3520 w 10880"/>
              <a:gd name="T63" fmla="*/ 9600 h 10880"/>
              <a:gd name="T64" fmla="*/ 8640 w 10880"/>
              <a:gd name="T65" fmla="*/ 9600 h 10880"/>
              <a:gd name="T66" fmla="*/ 8000 w 10880"/>
              <a:gd name="T67" fmla="*/ 10240 h 10880"/>
              <a:gd name="T68" fmla="*/ 8640 w 10880"/>
              <a:gd name="T69" fmla="*/ 10880 h 10880"/>
              <a:gd name="T70" fmla="*/ 9280 w 10880"/>
              <a:gd name="T71" fmla="*/ 10240 h 10880"/>
              <a:gd name="T72" fmla="*/ 8640 w 10880"/>
              <a:gd name="T73" fmla="*/ 9600 h 10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80" h="10880">
                <a:moveTo>
                  <a:pt x="10240" y="8320"/>
                </a:moveTo>
                <a:lnTo>
                  <a:pt x="2848" y="8320"/>
                </a:lnTo>
                <a:lnTo>
                  <a:pt x="1920" y="1568"/>
                </a:lnTo>
                <a:cubicBezTo>
                  <a:pt x="1792" y="640"/>
                  <a:pt x="1120" y="0"/>
                  <a:pt x="320" y="0"/>
                </a:cubicBezTo>
                <a:cubicBezTo>
                  <a:pt x="128" y="0"/>
                  <a:pt x="0" y="128"/>
                  <a:pt x="0" y="320"/>
                </a:cubicBezTo>
                <a:cubicBezTo>
                  <a:pt x="0" y="512"/>
                  <a:pt x="128" y="640"/>
                  <a:pt x="320" y="640"/>
                </a:cubicBezTo>
                <a:cubicBezTo>
                  <a:pt x="896" y="640"/>
                  <a:pt x="1216" y="1152"/>
                  <a:pt x="1280" y="1632"/>
                </a:cubicBezTo>
                <a:lnTo>
                  <a:pt x="2240" y="8672"/>
                </a:lnTo>
                <a:cubicBezTo>
                  <a:pt x="2272" y="8832"/>
                  <a:pt x="2400" y="8960"/>
                  <a:pt x="2560" y="8960"/>
                </a:cubicBezTo>
                <a:lnTo>
                  <a:pt x="10240" y="8960"/>
                </a:lnTo>
                <a:cubicBezTo>
                  <a:pt x="10432" y="8960"/>
                  <a:pt x="10560" y="8832"/>
                  <a:pt x="10560" y="8640"/>
                </a:cubicBezTo>
                <a:cubicBezTo>
                  <a:pt x="10560" y="8448"/>
                  <a:pt x="10432" y="8320"/>
                  <a:pt x="10240" y="8320"/>
                </a:cubicBezTo>
                <a:close/>
                <a:moveTo>
                  <a:pt x="10816" y="3008"/>
                </a:moveTo>
                <a:cubicBezTo>
                  <a:pt x="10752" y="2944"/>
                  <a:pt x="10656" y="2880"/>
                  <a:pt x="10560" y="2880"/>
                </a:cubicBezTo>
                <a:lnTo>
                  <a:pt x="2880" y="2880"/>
                </a:lnTo>
                <a:cubicBezTo>
                  <a:pt x="2688" y="2880"/>
                  <a:pt x="2560" y="3008"/>
                  <a:pt x="2560" y="3200"/>
                </a:cubicBezTo>
                <a:cubicBezTo>
                  <a:pt x="2560" y="3392"/>
                  <a:pt x="2688" y="3520"/>
                  <a:pt x="2880" y="3520"/>
                </a:cubicBezTo>
                <a:lnTo>
                  <a:pt x="10144" y="3520"/>
                </a:lnTo>
                <a:lnTo>
                  <a:pt x="9344" y="6432"/>
                </a:lnTo>
                <a:lnTo>
                  <a:pt x="3488" y="7040"/>
                </a:lnTo>
                <a:cubicBezTo>
                  <a:pt x="3328" y="7072"/>
                  <a:pt x="3200" y="7200"/>
                  <a:pt x="3200" y="7392"/>
                </a:cubicBezTo>
                <a:cubicBezTo>
                  <a:pt x="3232" y="7552"/>
                  <a:pt x="3360" y="7680"/>
                  <a:pt x="3520" y="7680"/>
                </a:cubicBezTo>
                <a:lnTo>
                  <a:pt x="3552" y="7680"/>
                </a:lnTo>
                <a:lnTo>
                  <a:pt x="9632" y="7040"/>
                </a:lnTo>
                <a:cubicBezTo>
                  <a:pt x="9760" y="7040"/>
                  <a:pt x="9888" y="6944"/>
                  <a:pt x="9920" y="6816"/>
                </a:cubicBezTo>
                <a:lnTo>
                  <a:pt x="10880" y="3296"/>
                </a:lnTo>
                <a:cubicBezTo>
                  <a:pt x="10880" y="3200"/>
                  <a:pt x="10880" y="3072"/>
                  <a:pt x="10816" y="3008"/>
                </a:cubicBezTo>
                <a:close/>
                <a:moveTo>
                  <a:pt x="3520" y="9600"/>
                </a:moveTo>
                <a:cubicBezTo>
                  <a:pt x="3168" y="9600"/>
                  <a:pt x="2880" y="9888"/>
                  <a:pt x="2880" y="10240"/>
                </a:cubicBezTo>
                <a:cubicBezTo>
                  <a:pt x="2880" y="10592"/>
                  <a:pt x="3168" y="10880"/>
                  <a:pt x="3520" y="10880"/>
                </a:cubicBezTo>
                <a:cubicBezTo>
                  <a:pt x="3872" y="10880"/>
                  <a:pt x="4160" y="10592"/>
                  <a:pt x="4160" y="10240"/>
                </a:cubicBezTo>
                <a:cubicBezTo>
                  <a:pt x="4160" y="9888"/>
                  <a:pt x="3872" y="9600"/>
                  <a:pt x="3520" y="9600"/>
                </a:cubicBezTo>
                <a:close/>
                <a:moveTo>
                  <a:pt x="8640" y="9600"/>
                </a:moveTo>
                <a:cubicBezTo>
                  <a:pt x="8288" y="9600"/>
                  <a:pt x="8000" y="9888"/>
                  <a:pt x="8000" y="10240"/>
                </a:cubicBezTo>
                <a:cubicBezTo>
                  <a:pt x="8000" y="10592"/>
                  <a:pt x="8288" y="10880"/>
                  <a:pt x="8640" y="10880"/>
                </a:cubicBezTo>
                <a:cubicBezTo>
                  <a:pt x="8992" y="10880"/>
                  <a:pt x="9280" y="10592"/>
                  <a:pt x="9280" y="10240"/>
                </a:cubicBezTo>
                <a:cubicBezTo>
                  <a:pt x="9280" y="9888"/>
                  <a:pt x="8992" y="9600"/>
                  <a:pt x="8640" y="96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8" name="Oval 40"/>
          <p:cNvSpPr/>
          <p:nvPr/>
        </p:nvSpPr>
        <p:spPr>
          <a:xfrm>
            <a:off x="7833988" y="3150021"/>
            <a:ext cx="414554" cy="271633"/>
          </a:xfrm>
          <a:custGeom>
            <a:avLst/>
            <a:gdLst>
              <a:gd name="T0" fmla="*/ 4627 w 12829"/>
              <a:gd name="T1" fmla="*/ 73 h 8407"/>
              <a:gd name="T2" fmla="*/ 12829 w 12829"/>
              <a:gd name="T3" fmla="*/ 73 h 8407"/>
              <a:gd name="T4" fmla="*/ 12829 w 12829"/>
              <a:gd name="T5" fmla="*/ 607 h 8407"/>
              <a:gd name="T6" fmla="*/ 4627 w 12829"/>
              <a:gd name="T7" fmla="*/ 607 h 8407"/>
              <a:gd name="T8" fmla="*/ 4627 w 12829"/>
              <a:gd name="T9" fmla="*/ 73 h 8407"/>
              <a:gd name="T10" fmla="*/ 4627 w 12829"/>
              <a:gd name="T11" fmla="*/ 2652 h 8407"/>
              <a:gd name="T12" fmla="*/ 12829 w 12829"/>
              <a:gd name="T13" fmla="*/ 2652 h 8407"/>
              <a:gd name="T14" fmla="*/ 12829 w 12829"/>
              <a:gd name="T15" fmla="*/ 3185 h 8407"/>
              <a:gd name="T16" fmla="*/ 4627 w 12829"/>
              <a:gd name="T17" fmla="*/ 3185 h 8407"/>
              <a:gd name="T18" fmla="*/ 4627 w 12829"/>
              <a:gd name="T19" fmla="*/ 2652 h 8407"/>
              <a:gd name="T20" fmla="*/ 4627 w 12829"/>
              <a:gd name="T21" fmla="*/ 5231 h 8407"/>
              <a:gd name="T22" fmla="*/ 12829 w 12829"/>
              <a:gd name="T23" fmla="*/ 5231 h 8407"/>
              <a:gd name="T24" fmla="*/ 12829 w 12829"/>
              <a:gd name="T25" fmla="*/ 5764 h 8407"/>
              <a:gd name="T26" fmla="*/ 4627 w 12829"/>
              <a:gd name="T27" fmla="*/ 5764 h 8407"/>
              <a:gd name="T28" fmla="*/ 4627 w 12829"/>
              <a:gd name="T29" fmla="*/ 5231 h 8407"/>
              <a:gd name="T30" fmla="*/ 4627 w 12829"/>
              <a:gd name="T31" fmla="*/ 7809 h 8407"/>
              <a:gd name="T32" fmla="*/ 12829 w 12829"/>
              <a:gd name="T33" fmla="*/ 7809 h 8407"/>
              <a:gd name="T34" fmla="*/ 12829 w 12829"/>
              <a:gd name="T35" fmla="*/ 8342 h 8407"/>
              <a:gd name="T36" fmla="*/ 4627 w 12829"/>
              <a:gd name="T37" fmla="*/ 8342 h 8407"/>
              <a:gd name="T38" fmla="*/ 4627 w 12829"/>
              <a:gd name="T39" fmla="*/ 7809 h 8407"/>
              <a:gd name="T40" fmla="*/ 1645 w 12829"/>
              <a:gd name="T41" fmla="*/ 533 h 8407"/>
              <a:gd name="T42" fmla="*/ 2726 w 12829"/>
              <a:gd name="T43" fmla="*/ 1614 h 8407"/>
              <a:gd name="T44" fmla="*/ 1645 w 12829"/>
              <a:gd name="T45" fmla="*/ 2696 h 8407"/>
              <a:gd name="T46" fmla="*/ 563 w 12829"/>
              <a:gd name="T47" fmla="*/ 1614 h 8407"/>
              <a:gd name="T48" fmla="*/ 1645 w 12829"/>
              <a:gd name="T49" fmla="*/ 533 h 8407"/>
              <a:gd name="T50" fmla="*/ 1645 w 12829"/>
              <a:gd name="T51" fmla="*/ 0 h 8407"/>
              <a:gd name="T52" fmla="*/ 29 w 12829"/>
              <a:gd name="T53" fmla="*/ 1614 h 8407"/>
              <a:gd name="T54" fmla="*/ 1644 w 12829"/>
              <a:gd name="T55" fmla="*/ 3200 h 8407"/>
              <a:gd name="T56" fmla="*/ 3259 w 12829"/>
              <a:gd name="T57" fmla="*/ 1614 h 8407"/>
              <a:gd name="T58" fmla="*/ 1645 w 12829"/>
              <a:gd name="T59" fmla="*/ 0 h 8407"/>
              <a:gd name="T60" fmla="*/ 1645 w 12829"/>
              <a:gd name="T61" fmla="*/ 5694 h 8407"/>
              <a:gd name="T62" fmla="*/ 2726 w 12829"/>
              <a:gd name="T63" fmla="*/ 6776 h 8407"/>
              <a:gd name="T64" fmla="*/ 1645 w 12829"/>
              <a:gd name="T65" fmla="*/ 7858 h 8407"/>
              <a:gd name="T66" fmla="*/ 563 w 12829"/>
              <a:gd name="T67" fmla="*/ 6776 h 8407"/>
              <a:gd name="T68" fmla="*/ 1645 w 12829"/>
              <a:gd name="T69" fmla="*/ 5694 h 8407"/>
              <a:gd name="T70" fmla="*/ 1645 w 12829"/>
              <a:gd name="T71" fmla="*/ 5161 h 8407"/>
              <a:gd name="T72" fmla="*/ 0 w 12829"/>
              <a:gd name="T73" fmla="*/ 6776 h 8407"/>
              <a:gd name="T74" fmla="*/ 1645 w 12829"/>
              <a:gd name="T75" fmla="*/ 8391 h 8407"/>
              <a:gd name="T76" fmla="*/ 3230 w 12829"/>
              <a:gd name="T77" fmla="*/ 6776 h 8407"/>
              <a:gd name="T78" fmla="*/ 1645 w 12829"/>
              <a:gd name="T79" fmla="*/ 5161 h 8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29" h="8407">
                <a:moveTo>
                  <a:pt x="4627" y="73"/>
                </a:moveTo>
                <a:lnTo>
                  <a:pt x="12829" y="73"/>
                </a:lnTo>
                <a:lnTo>
                  <a:pt x="12829" y="607"/>
                </a:lnTo>
                <a:lnTo>
                  <a:pt x="4627" y="607"/>
                </a:lnTo>
                <a:lnTo>
                  <a:pt x="4627" y="73"/>
                </a:lnTo>
                <a:close/>
                <a:moveTo>
                  <a:pt x="4627" y="2652"/>
                </a:moveTo>
                <a:lnTo>
                  <a:pt x="12829" y="2652"/>
                </a:lnTo>
                <a:lnTo>
                  <a:pt x="12829" y="3185"/>
                </a:lnTo>
                <a:lnTo>
                  <a:pt x="4627" y="3185"/>
                </a:lnTo>
                <a:lnTo>
                  <a:pt x="4627" y="2652"/>
                </a:lnTo>
                <a:close/>
                <a:moveTo>
                  <a:pt x="4627" y="5231"/>
                </a:moveTo>
                <a:lnTo>
                  <a:pt x="12829" y="5231"/>
                </a:lnTo>
                <a:lnTo>
                  <a:pt x="12829" y="5764"/>
                </a:lnTo>
                <a:lnTo>
                  <a:pt x="4627" y="5764"/>
                </a:lnTo>
                <a:lnTo>
                  <a:pt x="4627" y="5231"/>
                </a:lnTo>
                <a:close/>
                <a:moveTo>
                  <a:pt x="4627" y="7809"/>
                </a:moveTo>
                <a:lnTo>
                  <a:pt x="12829" y="7809"/>
                </a:lnTo>
                <a:lnTo>
                  <a:pt x="12829" y="8342"/>
                </a:lnTo>
                <a:lnTo>
                  <a:pt x="4627" y="8342"/>
                </a:lnTo>
                <a:lnTo>
                  <a:pt x="4627" y="7809"/>
                </a:lnTo>
                <a:close/>
                <a:moveTo>
                  <a:pt x="1645" y="533"/>
                </a:moveTo>
                <a:cubicBezTo>
                  <a:pt x="2241" y="534"/>
                  <a:pt x="2725" y="1017"/>
                  <a:pt x="2726" y="1614"/>
                </a:cubicBezTo>
                <a:cubicBezTo>
                  <a:pt x="2725" y="2211"/>
                  <a:pt x="2242" y="2695"/>
                  <a:pt x="1645" y="2696"/>
                </a:cubicBezTo>
                <a:cubicBezTo>
                  <a:pt x="1047" y="2695"/>
                  <a:pt x="563" y="2211"/>
                  <a:pt x="563" y="1614"/>
                </a:cubicBezTo>
                <a:cubicBezTo>
                  <a:pt x="564" y="1017"/>
                  <a:pt x="1048" y="533"/>
                  <a:pt x="1645" y="533"/>
                </a:cubicBezTo>
                <a:moveTo>
                  <a:pt x="1645" y="0"/>
                </a:moveTo>
                <a:cubicBezTo>
                  <a:pt x="753" y="0"/>
                  <a:pt x="30" y="722"/>
                  <a:pt x="29" y="1614"/>
                </a:cubicBezTo>
                <a:cubicBezTo>
                  <a:pt x="45" y="2494"/>
                  <a:pt x="764" y="3200"/>
                  <a:pt x="1644" y="3200"/>
                </a:cubicBezTo>
                <a:cubicBezTo>
                  <a:pt x="2525" y="3200"/>
                  <a:pt x="3243" y="2494"/>
                  <a:pt x="3259" y="1614"/>
                </a:cubicBezTo>
                <a:cubicBezTo>
                  <a:pt x="3259" y="722"/>
                  <a:pt x="2536" y="0"/>
                  <a:pt x="1645" y="0"/>
                </a:cubicBezTo>
                <a:close/>
                <a:moveTo>
                  <a:pt x="1645" y="5694"/>
                </a:moveTo>
                <a:cubicBezTo>
                  <a:pt x="2242" y="5695"/>
                  <a:pt x="2726" y="6179"/>
                  <a:pt x="2726" y="6776"/>
                </a:cubicBezTo>
                <a:cubicBezTo>
                  <a:pt x="2725" y="7373"/>
                  <a:pt x="2241" y="7857"/>
                  <a:pt x="1645" y="7858"/>
                </a:cubicBezTo>
                <a:cubicBezTo>
                  <a:pt x="1048" y="7857"/>
                  <a:pt x="564" y="7373"/>
                  <a:pt x="563" y="6776"/>
                </a:cubicBezTo>
                <a:cubicBezTo>
                  <a:pt x="563" y="6179"/>
                  <a:pt x="1047" y="5695"/>
                  <a:pt x="1645" y="5694"/>
                </a:cubicBezTo>
                <a:moveTo>
                  <a:pt x="1645" y="5161"/>
                </a:moveTo>
                <a:cubicBezTo>
                  <a:pt x="741" y="5144"/>
                  <a:pt x="0" y="5872"/>
                  <a:pt x="0" y="6776"/>
                </a:cubicBezTo>
                <a:cubicBezTo>
                  <a:pt x="0" y="7679"/>
                  <a:pt x="741" y="8407"/>
                  <a:pt x="1645" y="8391"/>
                </a:cubicBezTo>
                <a:cubicBezTo>
                  <a:pt x="2525" y="8375"/>
                  <a:pt x="3230" y="7656"/>
                  <a:pt x="3230" y="6776"/>
                </a:cubicBezTo>
                <a:cubicBezTo>
                  <a:pt x="3230" y="5895"/>
                  <a:pt x="2525" y="5177"/>
                  <a:pt x="1645" y="5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9" name="Oval 41"/>
          <p:cNvSpPr/>
          <p:nvPr/>
        </p:nvSpPr>
        <p:spPr>
          <a:xfrm>
            <a:off x="5723746" y="2669489"/>
            <a:ext cx="843369" cy="842391"/>
          </a:xfrm>
          <a:custGeom>
            <a:avLst/>
            <a:gdLst>
              <a:gd name="connsiteX0" fmla="*/ 298710 w 596560"/>
              <a:gd name="connsiteY0" fmla="*/ 423864 h 595869"/>
              <a:gd name="connsiteX1" fmla="*/ 309885 w 596560"/>
              <a:gd name="connsiteY1" fmla="*/ 435899 h 595869"/>
              <a:gd name="connsiteX2" fmla="*/ 309885 w 596560"/>
              <a:gd name="connsiteY2" fmla="*/ 458250 h 595869"/>
              <a:gd name="connsiteX3" fmla="*/ 298710 w 596560"/>
              <a:gd name="connsiteY3" fmla="*/ 470285 h 595869"/>
              <a:gd name="connsiteX4" fmla="*/ 286675 w 596560"/>
              <a:gd name="connsiteY4" fmla="*/ 458250 h 595869"/>
              <a:gd name="connsiteX5" fmla="*/ 286675 w 596560"/>
              <a:gd name="connsiteY5" fmla="*/ 435899 h 595869"/>
              <a:gd name="connsiteX6" fmla="*/ 298710 w 596560"/>
              <a:gd name="connsiteY6" fmla="*/ 423864 h 595869"/>
              <a:gd name="connsiteX7" fmla="*/ 298710 w 596560"/>
              <a:gd name="connsiteY7" fmla="*/ 114394 h 595869"/>
              <a:gd name="connsiteX8" fmla="*/ 309885 w 596560"/>
              <a:gd name="connsiteY8" fmla="*/ 126428 h 595869"/>
              <a:gd name="connsiteX9" fmla="*/ 309885 w 596560"/>
              <a:gd name="connsiteY9" fmla="*/ 378289 h 595869"/>
              <a:gd name="connsiteX10" fmla="*/ 298710 w 596560"/>
              <a:gd name="connsiteY10" fmla="*/ 389464 h 595869"/>
              <a:gd name="connsiteX11" fmla="*/ 286675 w 596560"/>
              <a:gd name="connsiteY11" fmla="*/ 378289 h 595869"/>
              <a:gd name="connsiteX12" fmla="*/ 286675 w 596560"/>
              <a:gd name="connsiteY12" fmla="*/ 126428 h 595869"/>
              <a:gd name="connsiteX13" fmla="*/ 298710 w 596560"/>
              <a:gd name="connsiteY13" fmla="*/ 114394 h 595869"/>
              <a:gd name="connsiteX14" fmla="*/ 298710 w 596560"/>
              <a:gd name="connsiteY14" fmla="*/ 23216 h 595869"/>
              <a:gd name="connsiteX15" fmla="*/ 23243 w 596560"/>
              <a:gd name="connsiteY15" fmla="*/ 298364 h 595869"/>
              <a:gd name="connsiteX16" fmla="*/ 298710 w 596560"/>
              <a:gd name="connsiteY16" fmla="*/ 573513 h 595869"/>
              <a:gd name="connsiteX17" fmla="*/ 574178 w 596560"/>
              <a:gd name="connsiteY17" fmla="*/ 298364 h 595869"/>
              <a:gd name="connsiteX18" fmla="*/ 298710 w 596560"/>
              <a:gd name="connsiteY18" fmla="*/ 23216 h 595869"/>
              <a:gd name="connsiteX19" fmla="*/ 298710 w 596560"/>
              <a:gd name="connsiteY19" fmla="*/ 0 h 595869"/>
              <a:gd name="connsiteX20" fmla="*/ 596560 w 596560"/>
              <a:gd name="connsiteY20" fmla="*/ 298364 h 595869"/>
              <a:gd name="connsiteX21" fmla="*/ 298710 w 596560"/>
              <a:gd name="connsiteY21" fmla="*/ 595869 h 595869"/>
              <a:gd name="connsiteX22" fmla="*/ 0 w 596560"/>
              <a:gd name="connsiteY22" fmla="*/ 298364 h 595869"/>
              <a:gd name="connsiteX23" fmla="*/ 298710 w 596560"/>
              <a:gd name="connsiteY23" fmla="*/ 0 h 59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96560" h="595869">
                <a:moveTo>
                  <a:pt x="298710" y="423864"/>
                </a:moveTo>
                <a:cubicBezTo>
                  <a:pt x="304727" y="423864"/>
                  <a:pt x="309885" y="429022"/>
                  <a:pt x="309885" y="435899"/>
                </a:cubicBezTo>
                <a:lnTo>
                  <a:pt x="309885" y="458250"/>
                </a:lnTo>
                <a:cubicBezTo>
                  <a:pt x="309885" y="465127"/>
                  <a:pt x="304727" y="470285"/>
                  <a:pt x="298710" y="470285"/>
                </a:cubicBezTo>
                <a:cubicBezTo>
                  <a:pt x="291833" y="470285"/>
                  <a:pt x="286675" y="465127"/>
                  <a:pt x="286675" y="458250"/>
                </a:cubicBezTo>
                <a:lnTo>
                  <a:pt x="286675" y="435899"/>
                </a:lnTo>
                <a:cubicBezTo>
                  <a:pt x="286675" y="429022"/>
                  <a:pt x="291833" y="423864"/>
                  <a:pt x="298710" y="423864"/>
                </a:cubicBezTo>
                <a:close/>
                <a:moveTo>
                  <a:pt x="298710" y="114394"/>
                </a:moveTo>
                <a:cubicBezTo>
                  <a:pt x="304727" y="114394"/>
                  <a:pt x="309885" y="119552"/>
                  <a:pt x="309885" y="126428"/>
                </a:cubicBezTo>
                <a:lnTo>
                  <a:pt x="309885" y="378289"/>
                </a:lnTo>
                <a:cubicBezTo>
                  <a:pt x="309885" y="384306"/>
                  <a:pt x="304727" y="389464"/>
                  <a:pt x="298710" y="389464"/>
                </a:cubicBezTo>
                <a:cubicBezTo>
                  <a:pt x="291833" y="389464"/>
                  <a:pt x="286675" y="384306"/>
                  <a:pt x="286675" y="378289"/>
                </a:cubicBezTo>
                <a:lnTo>
                  <a:pt x="286675" y="126428"/>
                </a:lnTo>
                <a:cubicBezTo>
                  <a:pt x="286675" y="119552"/>
                  <a:pt x="291833" y="114394"/>
                  <a:pt x="298710" y="114394"/>
                </a:cubicBezTo>
                <a:close/>
                <a:moveTo>
                  <a:pt x="298710" y="23216"/>
                </a:moveTo>
                <a:cubicBezTo>
                  <a:pt x="146342" y="23216"/>
                  <a:pt x="23243" y="146173"/>
                  <a:pt x="23243" y="298364"/>
                </a:cubicBezTo>
                <a:cubicBezTo>
                  <a:pt x="23243" y="449696"/>
                  <a:pt x="146342" y="573513"/>
                  <a:pt x="298710" y="573513"/>
                </a:cubicBezTo>
                <a:cubicBezTo>
                  <a:pt x="450218" y="573513"/>
                  <a:pt x="574178" y="449696"/>
                  <a:pt x="574178" y="298364"/>
                </a:cubicBezTo>
                <a:cubicBezTo>
                  <a:pt x="574178" y="146173"/>
                  <a:pt x="450218" y="23216"/>
                  <a:pt x="298710" y="23216"/>
                </a:cubicBezTo>
                <a:close/>
                <a:moveTo>
                  <a:pt x="298710" y="0"/>
                </a:moveTo>
                <a:cubicBezTo>
                  <a:pt x="463130" y="0"/>
                  <a:pt x="596560" y="134135"/>
                  <a:pt x="596560" y="298364"/>
                </a:cubicBezTo>
                <a:cubicBezTo>
                  <a:pt x="596560" y="462594"/>
                  <a:pt x="463130" y="595869"/>
                  <a:pt x="298710" y="595869"/>
                </a:cubicBezTo>
                <a:cubicBezTo>
                  <a:pt x="134290" y="595869"/>
                  <a:pt x="0" y="462594"/>
                  <a:pt x="0" y="298364"/>
                </a:cubicBezTo>
                <a:cubicBezTo>
                  <a:pt x="0" y="134135"/>
                  <a:pt x="134290" y="0"/>
                  <a:pt x="2987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52" name="图形 5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3988" y="4458325"/>
            <a:ext cx="1635027" cy="789598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371" y="4409048"/>
            <a:ext cx="910706" cy="846797"/>
          </a:xfrm>
          <a:prstGeom prst="rect">
            <a:avLst/>
          </a:prstGeom>
        </p:spPr>
      </p:pic>
      <p:sp>
        <p:nvSpPr>
          <p:cNvPr id="2" name="Cuadro de texto 1"/>
          <p:cNvSpPr txBox="1"/>
          <p:nvPr/>
        </p:nvSpPr>
        <p:spPr>
          <a:xfrm>
            <a:off x="2765425" y="523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ES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81000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7" name="矩形 26"/>
          <p:cNvSpPr/>
          <p:nvPr/>
        </p:nvSpPr>
        <p:spPr>
          <a:xfrm>
            <a:off x="6593585" y="1355274"/>
            <a:ext cx="310745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dirty="0">
                <a:solidFill>
                  <a:srgbClr val="FF867A"/>
                </a:solidFill>
                <a:latin typeface="+mj-ea"/>
                <a:ea typeface="+mj-ea"/>
                <a:cs typeface="Manrope SemiBold" charset="0"/>
              </a:rPr>
              <a:t>03</a:t>
            </a:r>
            <a:endParaRPr lang="zh-CN" altLang="en-US" sz="13800" dirty="0">
              <a:solidFill>
                <a:srgbClr val="FF867A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734618" y="2612318"/>
            <a:ext cx="1001281" cy="460404"/>
            <a:chOff x="1009390" y="3774808"/>
            <a:chExt cx="1129387" cy="519309"/>
          </a:xfrm>
        </p:grpSpPr>
        <p:sp>
          <p:nvSpPr>
            <p:cNvPr id="30" name="椭圆 29"/>
            <p:cNvSpPr/>
            <p:nvPr/>
          </p:nvSpPr>
          <p:spPr>
            <a:xfrm>
              <a:off x="1009390" y="3774808"/>
              <a:ext cx="519309" cy="519309"/>
            </a:xfrm>
            <a:prstGeom prst="ellipse">
              <a:avLst/>
            </a:prstGeom>
            <a:solidFill>
              <a:srgbClr val="FF8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619468" y="3774808"/>
              <a:ext cx="519309" cy="5193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2" name="Oval 40"/>
            <p:cNvSpPr/>
            <p:nvPr/>
          </p:nvSpPr>
          <p:spPr>
            <a:xfrm>
              <a:off x="1130682" y="3889954"/>
              <a:ext cx="276724" cy="289017"/>
            </a:xfrm>
            <a:custGeom>
              <a:avLst/>
              <a:gdLst>
                <a:gd name="connsiteX0" fmla="*/ 250747 w 509195"/>
                <a:gd name="connsiteY0" fmla="*/ 154157 h 531813"/>
                <a:gd name="connsiteX1" fmla="*/ 266746 w 509195"/>
                <a:gd name="connsiteY1" fmla="*/ 170161 h 531813"/>
                <a:gd name="connsiteX2" fmla="*/ 266746 w 509195"/>
                <a:gd name="connsiteY2" fmla="*/ 258468 h 531813"/>
                <a:gd name="connsiteX3" fmla="*/ 360505 w 509195"/>
                <a:gd name="connsiteY3" fmla="*/ 352252 h 531813"/>
                <a:gd name="connsiteX4" fmla="*/ 360505 w 509195"/>
                <a:gd name="connsiteY4" fmla="*/ 374924 h 531813"/>
                <a:gd name="connsiteX5" fmla="*/ 349220 w 509195"/>
                <a:gd name="connsiteY5" fmla="*/ 379639 h 531813"/>
                <a:gd name="connsiteX6" fmla="*/ 337887 w 509195"/>
                <a:gd name="connsiteY6" fmla="*/ 374924 h 531813"/>
                <a:gd name="connsiteX7" fmla="*/ 242604 w 509195"/>
                <a:gd name="connsiteY7" fmla="*/ 279520 h 531813"/>
                <a:gd name="connsiteX8" fmla="*/ 234985 w 509195"/>
                <a:gd name="connsiteY8" fmla="*/ 268470 h 531813"/>
                <a:gd name="connsiteX9" fmla="*/ 234747 w 509195"/>
                <a:gd name="connsiteY9" fmla="*/ 262850 h 531813"/>
                <a:gd name="connsiteX10" fmla="*/ 234747 w 509195"/>
                <a:gd name="connsiteY10" fmla="*/ 170161 h 531813"/>
                <a:gd name="connsiteX11" fmla="*/ 250747 w 509195"/>
                <a:gd name="connsiteY11" fmla="*/ 154157 h 531813"/>
                <a:gd name="connsiteX12" fmla="*/ 120928 w 509195"/>
                <a:gd name="connsiteY12" fmla="*/ 32048 h 531813"/>
                <a:gd name="connsiteX13" fmla="*/ 32006 w 509195"/>
                <a:gd name="connsiteY13" fmla="*/ 120905 h 531813"/>
                <a:gd name="connsiteX14" fmla="*/ 32006 w 509195"/>
                <a:gd name="connsiteY14" fmla="*/ 410908 h 531813"/>
                <a:gd name="connsiteX15" fmla="*/ 120928 w 509195"/>
                <a:gd name="connsiteY15" fmla="*/ 499765 h 531813"/>
                <a:gd name="connsiteX16" fmla="*/ 388219 w 509195"/>
                <a:gd name="connsiteY16" fmla="*/ 499765 h 531813"/>
                <a:gd name="connsiteX17" fmla="*/ 477141 w 509195"/>
                <a:gd name="connsiteY17" fmla="*/ 410908 h 531813"/>
                <a:gd name="connsiteX18" fmla="*/ 477189 w 509195"/>
                <a:gd name="connsiteY18" fmla="*/ 410908 h 531813"/>
                <a:gd name="connsiteX19" fmla="*/ 477189 w 509195"/>
                <a:gd name="connsiteY19" fmla="*/ 120905 h 531813"/>
                <a:gd name="connsiteX20" fmla="*/ 388314 w 509195"/>
                <a:gd name="connsiteY20" fmla="*/ 32048 h 531813"/>
                <a:gd name="connsiteX21" fmla="*/ 120928 w 509195"/>
                <a:gd name="connsiteY21" fmla="*/ 0 h 531813"/>
                <a:gd name="connsiteX22" fmla="*/ 388219 w 509195"/>
                <a:gd name="connsiteY22" fmla="*/ 0 h 531813"/>
                <a:gd name="connsiteX23" fmla="*/ 509195 w 509195"/>
                <a:gd name="connsiteY23" fmla="*/ 120905 h 531813"/>
                <a:gd name="connsiteX24" fmla="*/ 509195 w 509195"/>
                <a:gd name="connsiteY24" fmla="*/ 410908 h 531813"/>
                <a:gd name="connsiteX25" fmla="*/ 388314 w 509195"/>
                <a:gd name="connsiteY25" fmla="*/ 531813 h 531813"/>
                <a:gd name="connsiteX26" fmla="*/ 120928 w 509195"/>
                <a:gd name="connsiteY26" fmla="*/ 531813 h 531813"/>
                <a:gd name="connsiteX27" fmla="*/ 0 w 509195"/>
                <a:gd name="connsiteY27" fmla="*/ 410908 h 531813"/>
                <a:gd name="connsiteX28" fmla="*/ 0 w 509195"/>
                <a:gd name="connsiteY28" fmla="*/ 120905 h 531813"/>
                <a:gd name="connsiteX29" fmla="*/ 120928 w 509195"/>
                <a:gd name="connsiteY29" fmla="*/ 0 h 5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9195" h="531813">
                  <a:moveTo>
                    <a:pt x="250747" y="154157"/>
                  </a:moveTo>
                  <a:cubicBezTo>
                    <a:pt x="259556" y="154157"/>
                    <a:pt x="266746" y="161302"/>
                    <a:pt x="266746" y="170161"/>
                  </a:cubicBezTo>
                  <a:lnTo>
                    <a:pt x="266746" y="258468"/>
                  </a:lnTo>
                  <a:lnTo>
                    <a:pt x="360505" y="352252"/>
                  </a:lnTo>
                  <a:cubicBezTo>
                    <a:pt x="366743" y="358491"/>
                    <a:pt x="366743" y="368684"/>
                    <a:pt x="360505" y="374924"/>
                  </a:cubicBezTo>
                  <a:cubicBezTo>
                    <a:pt x="357410" y="378067"/>
                    <a:pt x="353315" y="379639"/>
                    <a:pt x="349220" y="379639"/>
                  </a:cubicBezTo>
                  <a:cubicBezTo>
                    <a:pt x="345077" y="379639"/>
                    <a:pt x="341030" y="378067"/>
                    <a:pt x="337887" y="374924"/>
                  </a:cubicBezTo>
                  <a:lnTo>
                    <a:pt x="242604" y="279520"/>
                  </a:lnTo>
                  <a:cubicBezTo>
                    <a:pt x="238604" y="277139"/>
                    <a:pt x="235747" y="273138"/>
                    <a:pt x="234985" y="268470"/>
                  </a:cubicBezTo>
                  <a:cubicBezTo>
                    <a:pt x="234557" y="266612"/>
                    <a:pt x="234509" y="264755"/>
                    <a:pt x="234747" y="262850"/>
                  </a:cubicBezTo>
                  <a:lnTo>
                    <a:pt x="234747" y="170161"/>
                  </a:lnTo>
                  <a:cubicBezTo>
                    <a:pt x="234747" y="161349"/>
                    <a:pt x="241890" y="154157"/>
                    <a:pt x="250747" y="154157"/>
                  </a:cubicBezTo>
                  <a:close/>
                  <a:moveTo>
                    <a:pt x="120928" y="32048"/>
                  </a:moveTo>
                  <a:cubicBezTo>
                    <a:pt x="71919" y="32048"/>
                    <a:pt x="32006" y="71905"/>
                    <a:pt x="32006" y="120905"/>
                  </a:cubicBezTo>
                  <a:lnTo>
                    <a:pt x="32006" y="410908"/>
                  </a:lnTo>
                  <a:cubicBezTo>
                    <a:pt x="32006" y="459908"/>
                    <a:pt x="71919" y="499765"/>
                    <a:pt x="120928" y="499765"/>
                  </a:cubicBezTo>
                  <a:lnTo>
                    <a:pt x="388219" y="499765"/>
                  </a:lnTo>
                  <a:cubicBezTo>
                    <a:pt x="437229" y="499765"/>
                    <a:pt x="477141" y="459908"/>
                    <a:pt x="477141" y="410908"/>
                  </a:cubicBezTo>
                  <a:lnTo>
                    <a:pt x="477189" y="410908"/>
                  </a:lnTo>
                  <a:lnTo>
                    <a:pt x="477189" y="120905"/>
                  </a:lnTo>
                  <a:cubicBezTo>
                    <a:pt x="477189" y="71905"/>
                    <a:pt x="437276" y="32048"/>
                    <a:pt x="388314" y="32048"/>
                  </a:cubicBezTo>
                  <a:close/>
                  <a:moveTo>
                    <a:pt x="120928" y="0"/>
                  </a:moveTo>
                  <a:lnTo>
                    <a:pt x="388219" y="0"/>
                  </a:lnTo>
                  <a:cubicBezTo>
                    <a:pt x="454899" y="0"/>
                    <a:pt x="509195" y="54238"/>
                    <a:pt x="509195" y="120905"/>
                  </a:cubicBezTo>
                  <a:lnTo>
                    <a:pt x="509195" y="410908"/>
                  </a:lnTo>
                  <a:cubicBezTo>
                    <a:pt x="509195" y="477575"/>
                    <a:pt x="454994" y="531813"/>
                    <a:pt x="388314" y="531813"/>
                  </a:cubicBezTo>
                  <a:lnTo>
                    <a:pt x="120928" y="531813"/>
                  </a:lnTo>
                  <a:cubicBezTo>
                    <a:pt x="54248" y="531813"/>
                    <a:pt x="0" y="477575"/>
                    <a:pt x="0" y="410908"/>
                  </a:cubicBezTo>
                  <a:lnTo>
                    <a:pt x="0" y="120905"/>
                  </a:lnTo>
                  <a:cubicBezTo>
                    <a:pt x="0" y="54238"/>
                    <a:pt x="54248" y="0"/>
                    <a:pt x="120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3" name="Oval 40"/>
            <p:cNvSpPr/>
            <p:nvPr/>
          </p:nvSpPr>
          <p:spPr>
            <a:xfrm>
              <a:off x="1750682" y="3889954"/>
              <a:ext cx="256880" cy="289017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59787" y="3236276"/>
            <a:ext cx="469718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66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Para quien?</a:t>
            </a:r>
            <a:endParaRPr lang="es-ES" altLang="en-US" sz="66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6773863" y="4324380"/>
            <a:ext cx="3995737" cy="118397"/>
          </a:xfrm>
          <a:custGeom>
            <a:avLst/>
            <a:gdLst>
              <a:gd name="connsiteX0" fmla="*/ 0 w 2902857"/>
              <a:gd name="connsiteY0" fmla="*/ 203514 h 276157"/>
              <a:gd name="connsiteX1" fmla="*/ 406400 w 2902857"/>
              <a:gd name="connsiteY1" fmla="*/ 29342 h 276157"/>
              <a:gd name="connsiteX2" fmla="*/ 1103086 w 2902857"/>
              <a:gd name="connsiteY2" fmla="*/ 276085 h 276157"/>
              <a:gd name="connsiteX3" fmla="*/ 1930400 w 2902857"/>
              <a:gd name="connsiteY3" fmla="*/ 314 h 276157"/>
              <a:gd name="connsiteX4" fmla="*/ 2902857 w 2902857"/>
              <a:gd name="connsiteY4" fmla="*/ 232542 h 27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7" h="276157">
                <a:moveTo>
                  <a:pt x="0" y="203514"/>
                </a:moveTo>
                <a:cubicBezTo>
                  <a:pt x="111276" y="110380"/>
                  <a:pt x="222552" y="17247"/>
                  <a:pt x="406400" y="29342"/>
                </a:cubicBezTo>
                <a:cubicBezTo>
                  <a:pt x="590248" y="41437"/>
                  <a:pt x="849086" y="280923"/>
                  <a:pt x="1103086" y="276085"/>
                </a:cubicBezTo>
                <a:cubicBezTo>
                  <a:pt x="1357086" y="271247"/>
                  <a:pt x="1630438" y="7571"/>
                  <a:pt x="1930400" y="314"/>
                </a:cubicBezTo>
                <a:cubicBezTo>
                  <a:pt x="2230362" y="-6943"/>
                  <a:pt x="2566609" y="112799"/>
                  <a:pt x="2902857" y="232542"/>
                </a:cubicBezTo>
              </a:path>
            </a:pathLst>
          </a:custGeom>
          <a:noFill/>
          <a:ln w="19050">
            <a:solidFill>
              <a:srgbClr val="FF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8577" y="2420757"/>
            <a:ext cx="987707" cy="578876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529" y="1231724"/>
            <a:ext cx="5546246" cy="4169854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41426" y="249741"/>
            <a:ext cx="44687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32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Para quien?</a:t>
            </a:r>
            <a:endParaRPr lang="es-ES" altLang="zh-CN" sz="32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1426" y="696761"/>
            <a:ext cx="37829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rgbClr val="FF867A"/>
                </a:solidFill>
                <a:latin typeface="+mn-ea"/>
                <a:cs typeface="Roboto Black" panose="02000000000000000000" charset="0"/>
              </a:rPr>
              <a:t>Insert a motivational quote or life motto here</a:t>
            </a:r>
            <a:endParaRPr lang="zh-CN" altLang="en-US" sz="1000" dirty="0">
              <a:solidFill>
                <a:srgbClr val="FF867A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4" name="矩形: 单圆角 3"/>
          <p:cNvSpPr/>
          <p:nvPr/>
        </p:nvSpPr>
        <p:spPr>
          <a:xfrm rot="10800000">
            <a:off x="1203233" y="3685911"/>
            <a:ext cx="2599236" cy="2281249"/>
          </a:xfrm>
          <a:prstGeom prst="round1Rect">
            <a:avLst>
              <a:gd name="adj" fmla="val 294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Manrope SemiBold" charset="0"/>
              </a:rPr>
              <a:t>    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5" name="文本框 64"/>
          <p:cNvSpPr txBox="1"/>
          <p:nvPr/>
        </p:nvSpPr>
        <p:spPr>
          <a:xfrm>
            <a:off x="2011677" y="3774671"/>
            <a:ext cx="164964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Manrope SemiBold" charset="0"/>
                <a:sym typeface="Manrope SemiBold" charset="0"/>
              </a:rPr>
              <a:t>1.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6" name="文本框 65"/>
          <p:cNvSpPr txBox="1"/>
          <p:nvPr/>
        </p:nvSpPr>
        <p:spPr>
          <a:xfrm>
            <a:off x="1344382" y="4163053"/>
            <a:ext cx="2316938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zh-CN" sz="2000" dirty="0">
                <a:solidFill>
                  <a:schemeClr val="bg1"/>
                </a:solidFill>
                <a:latin typeface="+mj-ea"/>
                <a:ea typeface="+mj-ea"/>
                <a:cs typeface="Manrope SemiBold" charset="0"/>
                <a:sym typeface="Manrope SemiBold" charset="0"/>
              </a:rPr>
              <a:t>Cualquier persona</a:t>
            </a:r>
            <a:endParaRPr lang="es-ES" altLang="zh-CN" sz="2000" dirty="0">
              <a:solidFill>
                <a:schemeClr val="bg1"/>
              </a:solidFill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7" name="文本框 66"/>
          <p:cNvSpPr txBox="1"/>
          <p:nvPr/>
        </p:nvSpPr>
        <p:spPr>
          <a:xfrm>
            <a:off x="1344382" y="4574843"/>
            <a:ext cx="2316937" cy="5988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es-ES" altLang="zh-CN" sz="1100" dirty="0">
                <a:solidFill>
                  <a:schemeClr val="bg1"/>
                </a:solidFill>
                <a:latin typeface="+mn-ea"/>
                <a:cs typeface="Manrope SemiBold" charset="0"/>
              </a:rPr>
              <a:t>Tan sencillo de usar que cualquier persona puede usar!</a:t>
            </a:r>
            <a:endParaRPr lang="es-ES" altLang="zh-CN" sz="1100" dirty="0">
              <a:solidFill>
                <a:schemeClr val="bg1"/>
              </a:solidFill>
              <a:latin typeface="+mn-ea"/>
              <a:cs typeface="Manrope SemiBold" charset="0"/>
            </a:endParaRPr>
          </a:p>
        </p:txBody>
      </p:sp>
      <p:sp>
        <p:nvSpPr>
          <p:cNvPr id="12" name="矩形: 单圆角 11"/>
          <p:cNvSpPr/>
          <p:nvPr/>
        </p:nvSpPr>
        <p:spPr>
          <a:xfrm rot="10800000">
            <a:off x="8389532" y="3685911"/>
            <a:ext cx="2599236" cy="2281249"/>
          </a:xfrm>
          <a:prstGeom prst="round1Rect">
            <a:avLst>
              <a:gd name="adj" fmla="val 294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Manrope SemiBold" charset="0"/>
              </a:rPr>
              <a:t>    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9197976" y="3774671"/>
            <a:ext cx="164964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Manrope SemiBold" charset="0"/>
                <a:sym typeface="Manrope SemiBold" charset="0"/>
              </a:rPr>
              <a:t>2.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14" name="文本框 23"/>
          <p:cNvSpPr txBox="1"/>
          <p:nvPr/>
        </p:nvSpPr>
        <p:spPr>
          <a:xfrm>
            <a:off x="8530681" y="4163053"/>
            <a:ext cx="2316938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zh-CN" sz="2000" dirty="0">
                <a:solidFill>
                  <a:schemeClr val="bg1"/>
                </a:solidFill>
                <a:latin typeface="+mj-ea"/>
                <a:ea typeface="+mj-ea"/>
                <a:cs typeface="Manrope SemiBold" charset="0"/>
                <a:sym typeface="Manrope SemiBold" charset="0"/>
              </a:rPr>
              <a:t>Accesos fáciles</a:t>
            </a:r>
            <a:endParaRPr lang="es-ES" altLang="zh-CN" sz="2000" dirty="0">
              <a:solidFill>
                <a:schemeClr val="bg1"/>
              </a:solidFill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8530681" y="4574842"/>
            <a:ext cx="2316937" cy="5988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es-ES" altLang="zh-CN" sz="1100" dirty="0">
                <a:solidFill>
                  <a:schemeClr val="bg1"/>
                </a:solidFill>
                <a:latin typeface="+mn-ea"/>
                <a:cs typeface="Manrope SemiBold" charset="0"/>
              </a:rPr>
              <a:t>Menús claros, botones fácilmente de localizar.</a:t>
            </a:r>
            <a:endParaRPr lang="es-ES" altLang="zh-CN" sz="1100" dirty="0">
              <a:solidFill>
                <a:schemeClr val="bg1"/>
              </a:solidFill>
              <a:latin typeface="+mn-ea"/>
              <a:cs typeface="Manrope SemiBold" charset="0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2871015" y="1659635"/>
            <a:ext cx="6449971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en-US" sz="24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Manrope SemiBold" charset="0"/>
              </a:rPr>
              <a:t> Nuestra Plataforma va para todo el que pida comida por internet</a:t>
            </a:r>
            <a:endParaRPr lang="es-ES" altLang="en-US" sz="2400" dirty="0">
              <a:solidFill>
                <a:schemeClr val="accent1"/>
              </a:solidFill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1920438" y="2412420"/>
            <a:ext cx="8351124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  <a:sym typeface="Manrope SemiBold" charset="0"/>
              </a:rPr>
              <a:t>Hemos desarrollado nuestra página web que no sea solo funcional sino que tambien super fácil e intuitiva de usar. El objetivo principal ha sido crear una experiencia de usuario tan sencillo y accesible que cualquier persona pueda usar independiendo el nivel de uso en internet que tengan.</a:t>
            </a:r>
            <a:endParaRPr lang="es-E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anrope SemiBold" charset="0"/>
              <a:sym typeface="Manrope SemiBold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81236" y="3316068"/>
            <a:ext cx="3629528" cy="295359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314" y="0"/>
            <a:ext cx="12195314" cy="6858000"/>
          </a:xfrm>
          <a:prstGeom prst="rect">
            <a:avLst/>
          </a:prstGeom>
          <a:solidFill>
            <a:srgbClr val="FFE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314" y="5216769"/>
            <a:ext cx="2612571" cy="1641231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5" y="0"/>
            <a:ext cx="3135465" cy="19812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81000" y="293077"/>
            <a:ext cx="11430000" cy="6271846"/>
          </a:xfrm>
          <a:prstGeom prst="roundRect">
            <a:avLst>
              <a:gd name="adj" fmla="val 14445"/>
            </a:avLst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687" y="0"/>
            <a:ext cx="993287" cy="1124751"/>
            <a:chOff x="-2687" y="0"/>
            <a:chExt cx="1091712" cy="1236203"/>
          </a:xfrm>
        </p:grpSpPr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687" y="0"/>
              <a:ext cx="1091712" cy="123620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219197" y="317620"/>
              <a:ext cx="515814" cy="466728"/>
            </a:xfrm>
            <a:custGeom>
              <a:avLst/>
              <a:gdLst>
                <a:gd name="connsiteX0" fmla="*/ 362353 w 606580"/>
                <a:gd name="connsiteY0" fmla="*/ 250084 h 548858"/>
                <a:gd name="connsiteX1" fmla="*/ 513151 w 606580"/>
                <a:gd name="connsiteY1" fmla="*/ 250084 h 548858"/>
                <a:gd name="connsiteX2" fmla="*/ 513151 w 606580"/>
                <a:gd name="connsiteY2" fmla="*/ 287907 h 548858"/>
                <a:gd name="connsiteX3" fmla="*/ 362353 w 606580"/>
                <a:gd name="connsiteY3" fmla="*/ 287907 h 548858"/>
                <a:gd name="connsiteX4" fmla="*/ 362353 w 606580"/>
                <a:gd name="connsiteY4" fmla="*/ 193349 h 548858"/>
                <a:gd name="connsiteX5" fmla="*/ 513151 w 606580"/>
                <a:gd name="connsiteY5" fmla="*/ 193349 h 548858"/>
                <a:gd name="connsiteX6" fmla="*/ 513151 w 606580"/>
                <a:gd name="connsiteY6" fmla="*/ 231172 h 548858"/>
                <a:gd name="connsiteX7" fmla="*/ 362353 w 606580"/>
                <a:gd name="connsiteY7" fmla="*/ 231172 h 548858"/>
                <a:gd name="connsiteX8" fmla="*/ 228608 w 606580"/>
                <a:gd name="connsiteY8" fmla="*/ 151254 h 548858"/>
                <a:gd name="connsiteX9" fmla="*/ 228608 w 606580"/>
                <a:gd name="connsiteY9" fmla="*/ 195378 h 548858"/>
                <a:gd name="connsiteX10" fmla="*/ 275122 w 606580"/>
                <a:gd name="connsiteY10" fmla="*/ 195378 h 548858"/>
                <a:gd name="connsiteX11" fmla="*/ 228608 w 606580"/>
                <a:gd name="connsiteY11" fmla="*/ 151254 h 548858"/>
                <a:gd name="connsiteX12" fmla="*/ 190635 w 606580"/>
                <a:gd name="connsiteY12" fmla="*/ 148843 h 548858"/>
                <a:gd name="connsiteX13" fmla="*/ 131402 w 606580"/>
                <a:gd name="connsiteY13" fmla="*/ 221611 h 548858"/>
                <a:gd name="connsiteX14" fmla="*/ 205769 w 606580"/>
                <a:gd name="connsiteY14" fmla="*/ 295862 h 548858"/>
                <a:gd name="connsiteX15" fmla="*/ 279022 w 606580"/>
                <a:gd name="connsiteY15" fmla="*/ 233291 h 548858"/>
                <a:gd name="connsiteX16" fmla="*/ 190635 w 606580"/>
                <a:gd name="connsiteY16" fmla="*/ 233291 h 548858"/>
                <a:gd name="connsiteX17" fmla="*/ 362353 w 606580"/>
                <a:gd name="connsiteY17" fmla="*/ 133086 h 548858"/>
                <a:gd name="connsiteX18" fmla="*/ 513151 w 606580"/>
                <a:gd name="connsiteY18" fmla="*/ 133086 h 548858"/>
                <a:gd name="connsiteX19" fmla="*/ 513151 w 606580"/>
                <a:gd name="connsiteY19" fmla="*/ 171050 h 548858"/>
                <a:gd name="connsiteX20" fmla="*/ 362353 w 606580"/>
                <a:gd name="connsiteY20" fmla="*/ 171050 h 548858"/>
                <a:gd name="connsiteX21" fmla="*/ 205769 w 606580"/>
                <a:gd name="connsiteY21" fmla="*/ 109447 h 548858"/>
                <a:gd name="connsiteX22" fmla="*/ 318109 w 606580"/>
                <a:gd name="connsiteY22" fmla="*/ 221611 h 548858"/>
                <a:gd name="connsiteX23" fmla="*/ 205769 w 606580"/>
                <a:gd name="connsiteY23" fmla="*/ 333775 h 548858"/>
                <a:gd name="connsiteX24" fmla="*/ 93429 w 606580"/>
                <a:gd name="connsiteY24" fmla="*/ 221611 h 548858"/>
                <a:gd name="connsiteX25" fmla="*/ 205769 w 606580"/>
                <a:gd name="connsiteY25" fmla="*/ 109447 h 548858"/>
                <a:gd name="connsiteX26" fmla="*/ 37882 w 606580"/>
                <a:gd name="connsiteY26" fmla="*/ 37913 h 548858"/>
                <a:gd name="connsiteX27" fmla="*/ 37882 w 606580"/>
                <a:gd name="connsiteY27" fmla="*/ 405363 h 548858"/>
                <a:gd name="connsiteX28" fmla="*/ 568698 w 606580"/>
                <a:gd name="connsiteY28" fmla="*/ 405363 h 548858"/>
                <a:gd name="connsiteX29" fmla="*/ 568698 w 606580"/>
                <a:gd name="connsiteY29" fmla="*/ 37913 h 548858"/>
                <a:gd name="connsiteX30" fmla="*/ 18941 w 606580"/>
                <a:gd name="connsiteY30" fmla="*/ 0 h 548858"/>
                <a:gd name="connsiteX31" fmla="*/ 587639 w 606580"/>
                <a:gd name="connsiteY31" fmla="*/ 0 h 548858"/>
                <a:gd name="connsiteX32" fmla="*/ 606580 w 606580"/>
                <a:gd name="connsiteY32" fmla="*/ 18910 h 548858"/>
                <a:gd name="connsiteX33" fmla="*/ 606580 w 606580"/>
                <a:gd name="connsiteY33" fmla="*/ 424273 h 548858"/>
                <a:gd name="connsiteX34" fmla="*/ 587639 w 606580"/>
                <a:gd name="connsiteY34" fmla="*/ 443184 h 548858"/>
                <a:gd name="connsiteX35" fmla="*/ 322277 w 606580"/>
                <a:gd name="connsiteY35" fmla="*/ 443184 h 548858"/>
                <a:gd name="connsiteX36" fmla="*/ 322277 w 606580"/>
                <a:gd name="connsiteY36" fmla="*/ 511038 h 548858"/>
                <a:gd name="connsiteX37" fmla="*/ 450223 w 606580"/>
                <a:gd name="connsiteY37" fmla="*/ 511038 h 548858"/>
                <a:gd name="connsiteX38" fmla="*/ 450223 w 606580"/>
                <a:gd name="connsiteY38" fmla="*/ 548858 h 548858"/>
                <a:gd name="connsiteX39" fmla="*/ 156357 w 606580"/>
                <a:gd name="connsiteY39" fmla="*/ 548858 h 548858"/>
                <a:gd name="connsiteX40" fmla="*/ 156357 w 606580"/>
                <a:gd name="connsiteY40" fmla="*/ 511038 h 548858"/>
                <a:gd name="connsiteX41" fmla="*/ 284395 w 606580"/>
                <a:gd name="connsiteY41" fmla="*/ 511038 h 548858"/>
                <a:gd name="connsiteX42" fmla="*/ 284395 w 606580"/>
                <a:gd name="connsiteY42" fmla="*/ 443184 h 548858"/>
                <a:gd name="connsiteX43" fmla="*/ 18941 w 606580"/>
                <a:gd name="connsiteY43" fmla="*/ 443184 h 548858"/>
                <a:gd name="connsiteX44" fmla="*/ 0 w 606580"/>
                <a:gd name="connsiteY44" fmla="*/ 424273 h 548858"/>
                <a:gd name="connsiteX45" fmla="*/ 0 w 606580"/>
                <a:gd name="connsiteY45" fmla="*/ 18910 h 548858"/>
                <a:gd name="connsiteX46" fmla="*/ 18941 w 606580"/>
                <a:gd name="connsiteY46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580" h="548858">
                  <a:moveTo>
                    <a:pt x="362353" y="250084"/>
                  </a:moveTo>
                  <a:lnTo>
                    <a:pt x="513151" y="250084"/>
                  </a:lnTo>
                  <a:lnTo>
                    <a:pt x="513151" y="287907"/>
                  </a:lnTo>
                  <a:lnTo>
                    <a:pt x="362353" y="287907"/>
                  </a:lnTo>
                  <a:close/>
                  <a:moveTo>
                    <a:pt x="362353" y="193349"/>
                  </a:moveTo>
                  <a:lnTo>
                    <a:pt x="513151" y="193349"/>
                  </a:lnTo>
                  <a:lnTo>
                    <a:pt x="513151" y="231172"/>
                  </a:lnTo>
                  <a:lnTo>
                    <a:pt x="362353" y="231172"/>
                  </a:lnTo>
                  <a:close/>
                  <a:moveTo>
                    <a:pt x="228608" y="151254"/>
                  </a:moveTo>
                  <a:lnTo>
                    <a:pt x="228608" y="195378"/>
                  </a:lnTo>
                  <a:lnTo>
                    <a:pt x="275122" y="195378"/>
                  </a:lnTo>
                  <a:cubicBezTo>
                    <a:pt x="267138" y="174428"/>
                    <a:pt x="250055" y="158206"/>
                    <a:pt x="228608" y="151254"/>
                  </a:cubicBezTo>
                  <a:close/>
                  <a:moveTo>
                    <a:pt x="190635" y="148843"/>
                  </a:moveTo>
                  <a:cubicBezTo>
                    <a:pt x="156841" y="155888"/>
                    <a:pt x="131402" y="185830"/>
                    <a:pt x="131402" y="221611"/>
                  </a:cubicBezTo>
                  <a:cubicBezTo>
                    <a:pt x="131402" y="262583"/>
                    <a:pt x="164732" y="295862"/>
                    <a:pt x="205769" y="295862"/>
                  </a:cubicBezTo>
                  <a:cubicBezTo>
                    <a:pt x="242813" y="295862"/>
                    <a:pt x="273358" y="268701"/>
                    <a:pt x="279022" y="233291"/>
                  </a:cubicBezTo>
                  <a:lnTo>
                    <a:pt x="190635" y="233291"/>
                  </a:lnTo>
                  <a:close/>
                  <a:moveTo>
                    <a:pt x="362353" y="133086"/>
                  </a:moveTo>
                  <a:lnTo>
                    <a:pt x="513151" y="133086"/>
                  </a:lnTo>
                  <a:lnTo>
                    <a:pt x="513151" y="171050"/>
                  </a:lnTo>
                  <a:lnTo>
                    <a:pt x="362353" y="171050"/>
                  </a:lnTo>
                  <a:close/>
                  <a:moveTo>
                    <a:pt x="205769" y="109447"/>
                  </a:moveTo>
                  <a:cubicBezTo>
                    <a:pt x="267788" y="109447"/>
                    <a:pt x="318109" y="159689"/>
                    <a:pt x="318109" y="221611"/>
                  </a:cubicBezTo>
                  <a:cubicBezTo>
                    <a:pt x="318109" y="283533"/>
                    <a:pt x="267788" y="333775"/>
                    <a:pt x="205769" y="333775"/>
                  </a:cubicBezTo>
                  <a:cubicBezTo>
                    <a:pt x="143750" y="333775"/>
                    <a:pt x="93429" y="283533"/>
                    <a:pt x="93429" y="221611"/>
                  </a:cubicBezTo>
                  <a:cubicBezTo>
                    <a:pt x="93429" y="159689"/>
                    <a:pt x="143750" y="109447"/>
                    <a:pt x="205769" y="109447"/>
                  </a:cubicBez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3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7" y="443184"/>
                  </a:lnTo>
                  <a:lnTo>
                    <a:pt x="322277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95" y="511038"/>
                  </a:lnTo>
                  <a:lnTo>
                    <a:pt x="284395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3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1089025" y="400050"/>
            <a:ext cx="10013950" cy="60579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7" name="矩形 26"/>
          <p:cNvSpPr/>
          <p:nvPr/>
        </p:nvSpPr>
        <p:spPr>
          <a:xfrm>
            <a:off x="6593585" y="1355274"/>
            <a:ext cx="310745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dirty="0">
                <a:solidFill>
                  <a:srgbClr val="FF867A"/>
                </a:solidFill>
                <a:latin typeface="+mj-ea"/>
                <a:ea typeface="+mj-ea"/>
                <a:cs typeface="Manrope SemiBold" charset="0"/>
              </a:rPr>
              <a:t>04</a:t>
            </a:r>
            <a:endParaRPr lang="zh-CN" altLang="en-US" sz="13800" dirty="0">
              <a:solidFill>
                <a:srgbClr val="FF867A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734618" y="2612318"/>
            <a:ext cx="1001281" cy="460404"/>
            <a:chOff x="1009390" y="3774808"/>
            <a:chExt cx="1129387" cy="519309"/>
          </a:xfrm>
        </p:grpSpPr>
        <p:sp>
          <p:nvSpPr>
            <p:cNvPr id="30" name="椭圆 29"/>
            <p:cNvSpPr/>
            <p:nvPr/>
          </p:nvSpPr>
          <p:spPr>
            <a:xfrm>
              <a:off x="1009390" y="3774808"/>
              <a:ext cx="519309" cy="519309"/>
            </a:xfrm>
            <a:prstGeom prst="ellipse">
              <a:avLst/>
            </a:prstGeom>
            <a:solidFill>
              <a:srgbClr val="FF8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anrope SemiBold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619468" y="3774808"/>
              <a:ext cx="519309" cy="5193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2" name="Oval 40"/>
            <p:cNvSpPr/>
            <p:nvPr/>
          </p:nvSpPr>
          <p:spPr>
            <a:xfrm>
              <a:off x="1130682" y="3889954"/>
              <a:ext cx="276724" cy="289017"/>
            </a:xfrm>
            <a:custGeom>
              <a:avLst/>
              <a:gdLst>
                <a:gd name="connsiteX0" fmla="*/ 250747 w 509195"/>
                <a:gd name="connsiteY0" fmla="*/ 154157 h 531813"/>
                <a:gd name="connsiteX1" fmla="*/ 266746 w 509195"/>
                <a:gd name="connsiteY1" fmla="*/ 170161 h 531813"/>
                <a:gd name="connsiteX2" fmla="*/ 266746 w 509195"/>
                <a:gd name="connsiteY2" fmla="*/ 258468 h 531813"/>
                <a:gd name="connsiteX3" fmla="*/ 360505 w 509195"/>
                <a:gd name="connsiteY3" fmla="*/ 352252 h 531813"/>
                <a:gd name="connsiteX4" fmla="*/ 360505 w 509195"/>
                <a:gd name="connsiteY4" fmla="*/ 374924 h 531813"/>
                <a:gd name="connsiteX5" fmla="*/ 349220 w 509195"/>
                <a:gd name="connsiteY5" fmla="*/ 379639 h 531813"/>
                <a:gd name="connsiteX6" fmla="*/ 337887 w 509195"/>
                <a:gd name="connsiteY6" fmla="*/ 374924 h 531813"/>
                <a:gd name="connsiteX7" fmla="*/ 242604 w 509195"/>
                <a:gd name="connsiteY7" fmla="*/ 279520 h 531813"/>
                <a:gd name="connsiteX8" fmla="*/ 234985 w 509195"/>
                <a:gd name="connsiteY8" fmla="*/ 268470 h 531813"/>
                <a:gd name="connsiteX9" fmla="*/ 234747 w 509195"/>
                <a:gd name="connsiteY9" fmla="*/ 262850 h 531813"/>
                <a:gd name="connsiteX10" fmla="*/ 234747 w 509195"/>
                <a:gd name="connsiteY10" fmla="*/ 170161 h 531813"/>
                <a:gd name="connsiteX11" fmla="*/ 250747 w 509195"/>
                <a:gd name="connsiteY11" fmla="*/ 154157 h 531813"/>
                <a:gd name="connsiteX12" fmla="*/ 120928 w 509195"/>
                <a:gd name="connsiteY12" fmla="*/ 32048 h 531813"/>
                <a:gd name="connsiteX13" fmla="*/ 32006 w 509195"/>
                <a:gd name="connsiteY13" fmla="*/ 120905 h 531813"/>
                <a:gd name="connsiteX14" fmla="*/ 32006 w 509195"/>
                <a:gd name="connsiteY14" fmla="*/ 410908 h 531813"/>
                <a:gd name="connsiteX15" fmla="*/ 120928 w 509195"/>
                <a:gd name="connsiteY15" fmla="*/ 499765 h 531813"/>
                <a:gd name="connsiteX16" fmla="*/ 388219 w 509195"/>
                <a:gd name="connsiteY16" fmla="*/ 499765 h 531813"/>
                <a:gd name="connsiteX17" fmla="*/ 477141 w 509195"/>
                <a:gd name="connsiteY17" fmla="*/ 410908 h 531813"/>
                <a:gd name="connsiteX18" fmla="*/ 477189 w 509195"/>
                <a:gd name="connsiteY18" fmla="*/ 410908 h 531813"/>
                <a:gd name="connsiteX19" fmla="*/ 477189 w 509195"/>
                <a:gd name="connsiteY19" fmla="*/ 120905 h 531813"/>
                <a:gd name="connsiteX20" fmla="*/ 388314 w 509195"/>
                <a:gd name="connsiteY20" fmla="*/ 32048 h 531813"/>
                <a:gd name="connsiteX21" fmla="*/ 120928 w 509195"/>
                <a:gd name="connsiteY21" fmla="*/ 0 h 531813"/>
                <a:gd name="connsiteX22" fmla="*/ 388219 w 509195"/>
                <a:gd name="connsiteY22" fmla="*/ 0 h 531813"/>
                <a:gd name="connsiteX23" fmla="*/ 509195 w 509195"/>
                <a:gd name="connsiteY23" fmla="*/ 120905 h 531813"/>
                <a:gd name="connsiteX24" fmla="*/ 509195 w 509195"/>
                <a:gd name="connsiteY24" fmla="*/ 410908 h 531813"/>
                <a:gd name="connsiteX25" fmla="*/ 388314 w 509195"/>
                <a:gd name="connsiteY25" fmla="*/ 531813 h 531813"/>
                <a:gd name="connsiteX26" fmla="*/ 120928 w 509195"/>
                <a:gd name="connsiteY26" fmla="*/ 531813 h 531813"/>
                <a:gd name="connsiteX27" fmla="*/ 0 w 509195"/>
                <a:gd name="connsiteY27" fmla="*/ 410908 h 531813"/>
                <a:gd name="connsiteX28" fmla="*/ 0 w 509195"/>
                <a:gd name="connsiteY28" fmla="*/ 120905 h 531813"/>
                <a:gd name="connsiteX29" fmla="*/ 120928 w 509195"/>
                <a:gd name="connsiteY29" fmla="*/ 0 h 5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9195" h="531813">
                  <a:moveTo>
                    <a:pt x="250747" y="154157"/>
                  </a:moveTo>
                  <a:cubicBezTo>
                    <a:pt x="259556" y="154157"/>
                    <a:pt x="266746" y="161302"/>
                    <a:pt x="266746" y="170161"/>
                  </a:cubicBezTo>
                  <a:lnTo>
                    <a:pt x="266746" y="258468"/>
                  </a:lnTo>
                  <a:lnTo>
                    <a:pt x="360505" y="352252"/>
                  </a:lnTo>
                  <a:cubicBezTo>
                    <a:pt x="366743" y="358491"/>
                    <a:pt x="366743" y="368684"/>
                    <a:pt x="360505" y="374924"/>
                  </a:cubicBezTo>
                  <a:cubicBezTo>
                    <a:pt x="357410" y="378067"/>
                    <a:pt x="353315" y="379639"/>
                    <a:pt x="349220" y="379639"/>
                  </a:cubicBezTo>
                  <a:cubicBezTo>
                    <a:pt x="345077" y="379639"/>
                    <a:pt x="341030" y="378067"/>
                    <a:pt x="337887" y="374924"/>
                  </a:cubicBezTo>
                  <a:lnTo>
                    <a:pt x="242604" y="279520"/>
                  </a:lnTo>
                  <a:cubicBezTo>
                    <a:pt x="238604" y="277139"/>
                    <a:pt x="235747" y="273138"/>
                    <a:pt x="234985" y="268470"/>
                  </a:cubicBezTo>
                  <a:cubicBezTo>
                    <a:pt x="234557" y="266612"/>
                    <a:pt x="234509" y="264755"/>
                    <a:pt x="234747" y="262850"/>
                  </a:cubicBezTo>
                  <a:lnTo>
                    <a:pt x="234747" y="170161"/>
                  </a:lnTo>
                  <a:cubicBezTo>
                    <a:pt x="234747" y="161349"/>
                    <a:pt x="241890" y="154157"/>
                    <a:pt x="250747" y="154157"/>
                  </a:cubicBezTo>
                  <a:close/>
                  <a:moveTo>
                    <a:pt x="120928" y="32048"/>
                  </a:moveTo>
                  <a:cubicBezTo>
                    <a:pt x="71919" y="32048"/>
                    <a:pt x="32006" y="71905"/>
                    <a:pt x="32006" y="120905"/>
                  </a:cubicBezTo>
                  <a:lnTo>
                    <a:pt x="32006" y="410908"/>
                  </a:lnTo>
                  <a:cubicBezTo>
                    <a:pt x="32006" y="459908"/>
                    <a:pt x="71919" y="499765"/>
                    <a:pt x="120928" y="499765"/>
                  </a:cubicBezTo>
                  <a:lnTo>
                    <a:pt x="388219" y="499765"/>
                  </a:lnTo>
                  <a:cubicBezTo>
                    <a:pt x="437229" y="499765"/>
                    <a:pt x="477141" y="459908"/>
                    <a:pt x="477141" y="410908"/>
                  </a:cubicBezTo>
                  <a:lnTo>
                    <a:pt x="477189" y="410908"/>
                  </a:lnTo>
                  <a:lnTo>
                    <a:pt x="477189" y="120905"/>
                  </a:lnTo>
                  <a:cubicBezTo>
                    <a:pt x="477189" y="71905"/>
                    <a:pt x="437276" y="32048"/>
                    <a:pt x="388314" y="32048"/>
                  </a:cubicBezTo>
                  <a:close/>
                  <a:moveTo>
                    <a:pt x="120928" y="0"/>
                  </a:moveTo>
                  <a:lnTo>
                    <a:pt x="388219" y="0"/>
                  </a:lnTo>
                  <a:cubicBezTo>
                    <a:pt x="454899" y="0"/>
                    <a:pt x="509195" y="54238"/>
                    <a:pt x="509195" y="120905"/>
                  </a:cubicBezTo>
                  <a:lnTo>
                    <a:pt x="509195" y="410908"/>
                  </a:lnTo>
                  <a:cubicBezTo>
                    <a:pt x="509195" y="477575"/>
                    <a:pt x="454994" y="531813"/>
                    <a:pt x="388314" y="531813"/>
                  </a:cubicBezTo>
                  <a:lnTo>
                    <a:pt x="120928" y="531813"/>
                  </a:lnTo>
                  <a:cubicBezTo>
                    <a:pt x="54248" y="531813"/>
                    <a:pt x="0" y="477575"/>
                    <a:pt x="0" y="410908"/>
                  </a:cubicBezTo>
                  <a:lnTo>
                    <a:pt x="0" y="120905"/>
                  </a:lnTo>
                  <a:cubicBezTo>
                    <a:pt x="0" y="54238"/>
                    <a:pt x="54248" y="0"/>
                    <a:pt x="120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3" name="Oval 40"/>
            <p:cNvSpPr/>
            <p:nvPr/>
          </p:nvSpPr>
          <p:spPr>
            <a:xfrm>
              <a:off x="1750682" y="3889954"/>
              <a:ext cx="256880" cy="289017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59787" y="3236276"/>
            <a:ext cx="469718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4800" dirty="0">
                <a:solidFill>
                  <a:srgbClr val="FF867A"/>
                </a:solidFill>
                <a:latin typeface="+mj-ea"/>
                <a:ea typeface="+mj-ea"/>
                <a:cs typeface="Roboto Black" panose="02000000000000000000" charset="0"/>
              </a:rPr>
              <a:t>Demostración</a:t>
            </a:r>
            <a:endParaRPr lang="es-ES" altLang="zh-CN" sz="4800" dirty="0">
              <a:solidFill>
                <a:srgbClr val="FF867A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6773863" y="4324380"/>
            <a:ext cx="3995737" cy="118397"/>
          </a:xfrm>
          <a:custGeom>
            <a:avLst/>
            <a:gdLst>
              <a:gd name="connsiteX0" fmla="*/ 0 w 2902857"/>
              <a:gd name="connsiteY0" fmla="*/ 203514 h 276157"/>
              <a:gd name="connsiteX1" fmla="*/ 406400 w 2902857"/>
              <a:gd name="connsiteY1" fmla="*/ 29342 h 276157"/>
              <a:gd name="connsiteX2" fmla="*/ 1103086 w 2902857"/>
              <a:gd name="connsiteY2" fmla="*/ 276085 h 276157"/>
              <a:gd name="connsiteX3" fmla="*/ 1930400 w 2902857"/>
              <a:gd name="connsiteY3" fmla="*/ 314 h 276157"/>
              <a:gd name="connsiteX4" fmla="*/ 2902857 w 2902857"/>
              <a:gd name="connsiteY4" fmla="*/ 232542 h 27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7" h="276157">
                <a:moveTo>
                  <a:pt x="0" y="203514"/>
                </a:moveTo>
                <a:cubicBezTo>
                  <a:pt x="111276" y="110380"/>
                  <a:pt x="222552" y="17247"/>
                  <a:pt x="406400" y="29342"/>
                </a:cubicBezTo>
                <a:cubicBezTo>
                  <a:pt x="590248" y="41437"/>
                  <a:pt x="849086" y="280923"/>
                  <a:pt x="1103086" y="276085"/>
                </a:cubicBezTo>
                <a:cubicBezTo>
                  <a:pt x="1357086" y="271247"/>
                  <a:pt x="1630438" y="7571"/>
                  <a:pt x="1930400" y="314"/>
                </a:cubicBezTo>
                <a:cubicBezTo>
                  <a:pt x="2230362" y="-6943"/>
                  <a:pt x="2566609" y="112799"/>
                  <a:pt x="2902857" y="232542"/>
                </a:cubicBezTo>
              </a:path>
            </a:pathLst>
          </a:custGeom>
          <a:noFill/>
          <a:ln w="19050">
            <a:solidFill>
              <a:srgbClr val="FF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8577" y="2420757"/>
            <a:ext cx="987707" cy="578876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529" y="1231724"/>
            <a:ext cx="5546246" cy="4169854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95091;#180043;#370070;#370073;#405201;#101161;#405185;#369679;"/>
</p:tagLst>
</file>

<file path=ppt/tags/tag10.xml><?xml version="1.0" encoding="utf-8"?>
<p:tagLst xmlns:p="http://schemas.openxmlformats.org/presentationml/2006/main">
  <p:tag name="ISLIDE.ICON" val="#95091;#180043;#370070;#370073;#405201;#101161;#405185;#369679;"/>
</p:tagLst>
</file>

<file path=ppt/tags/tag11.xml><?xml version="1.0" encoding="utf-8"?>
<p:tagLst xmlns:p="http://schemas.openxmlformats.org/presentationml/2006/main">
  <p:tag name="KSO_WPP_MARK_KEY" val="0ac0b767-9945-4223-9cd6-51a39eaaab33"/>
  <p:tag name="COMMONDATA" val="eyJoZGlkIjoiODliZWY4OTY0MGRkODE3MzUwYWNjNzJlOTZjZjEzOWIifQ=="/>
</p:tagLst>
</file>

<file path=ppt/tags/tag2.xml><?xml version="1.0" encoding="utf-8"?>
<p:tagLst xmlns:p="http://schemas.openxmlformats.org/presentationml/2006/main">
  <p:tag name="ISLIDE.ICON" val="#95091;#180043;#370070;#370073;#405201;#101161;#405185;#369679;"/>
</p:tagLst>
</file>

<file path=ppt/tags/tag3.xml><?xml version="1.0" encoding="utf-8"?>
<p:tagLst xmlns:p="http://schemas.openxmlformats.org/presentationml/2006/main">
  <p:tag name="ISLIDE.ICON" val="#95091;#180043;#370070;#370073;#405201;#101161;#405185;#369679;"/>
</p:tagLst>
</file>

<file path=ppt/tags/tag4.xml><?xml version="1.0" encoding="utf-8"?>
<p:tagLst xmlns:p="http://schemas.openxmlformats.org/presentationml/2006/main">
  <p:tag name="ISLIDE.ICON" val="#95091;#180043;#370070;#370073;#405201;#101161;#405185;#369679;"/>
</p:tagLst>
</file>

<file path=ppt/tags/tag5.xml><?xml version="1.0" encoding="utf-8"?>
<p:tagLst xmlns:p="http://schemas.openxmlformats.org/presentationml/2006/main">
  <p:tag name="ISLIDE.ICON" val="#95091;#180043;#370070;#370073;#405201;#101161;#405185;#369679;"/>
</p:tagLst>
</file>

<file path=ppt/tags/tag6.xml><?xml version="1.0" encoding="utf-8"?>
<p:tagLst xmlns:p="http://schemas.openxmlformats.org/presentationml/2006/main">
  <p:tag name="ISLIDE.ICON" val="#95091;#180043;#370070;#370073;#405201;#101161;#405185;#369679;"/>
</p:tagLst>
</file>

<file path=ppt/tags/tag7.xml><?xml version="1.0" encoding="utf-8"?>
<p:tagLst xmlns:p="http://schemas.openxmlformats.org/presentationml/2006/main">
  <p:tag name="ISLIDE.ICON" val="#95091;#180043;#370070;#370073;#405201;#101161;#405185;#369679;"/>
</p:tagLst>
</file>

<file path=ppt/tags/tag8.xml><?xml version="1.0" encoding="utf-8"?>
<p:tagLst xmlns:p="http://schemas.openxmlformats.org/presentationml/2006/main">
  <p:tag name="ISLIDE.ICON" val="#95091;#180043;#370070;#370073;#405201;#101161;#405185;#369679;"/>
</p:tagLst>
</file>

<file path=ppt/tags/tag9.xml><?xml version="1.0" encoding="utf-8"?>
<p:tagLst xmlns:p="http://schemas.openxmlformats.org/presentationml/2006/main">
  <p:tag name="ISLIDE.ICON" val="#95091;#180043;#370070;#370073;#405201;#101161;#405185;#369679;"/>
</p:tagLst>
</file>

<file path=ppt/theme/theme1.xml><?xml version="1.0" encoding="utf-8"?>
<a:theme xmlns:a="http://schemas.openxmlformats.org/drawingml/2006/main" name="Office 主题​​">
  <a:themeElements>
    <a:clrScheme name="自定义 2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867A"/>
      </a:accent1>
      <a:accent2>
        <a:srgbClr val="FFB44F"/>
      </a:accent2>
      <a:accent3>
        <a:srgbClr val="FF867A"/>
      </a:accent3>
      <a:accent4>
        <a:srgbClr val="FFB44F"/>
      </a:accent4>
      <a:accent5>
        <a:srgbClr val="FF867A"/>
      </a:accent5>
      <a:accent6>
        <a:srgbClr val="FFB44F"/>
      </a:accent6>
      <a:hlink>
        <a:srgbClr val="0563C1"/>
      </a:hlink>
      <a:folHlink>
        <a:srgbClr val="954F72"/>
      </a:folHlink>
    </a:clrScheme>
    <a:fontScheme name="自定义 27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anrope SemiBold"/>
        <a:font script="Hebr" typeface="Manrope Semi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rope Semi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anrope SemiBold"/>
        <a:font script="Hebr" typeface="Manrope Semi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rope Semi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WPS Presentation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Manrope SemiBold</vt:lpstr>
      <vt:lpstr>Roboto Black</vt:lpstr>
      <vt:lpstr>Open Sans</vt:lpstr>
      <vt:lpstr>Segoe Print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Andy Chen</cp:lastModifiedBy>
  <cp:revision>66</cp:revision>
  <dcterms:created xsi:type="dcterms:W3CDTF">2023-04-13T13:26:00Z</dcterms:created>
  <dcterms:modified xsi:type="dcterms:W3CDTF">2024-06-11T16:28:58Z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C1ECC061F45D4D8894ADE8D4694ED1E1_11</vt:lpwstr>
  </property>
  <property fmtid="{D5CDD505-2E9C-101B-9397-08002B2CF9AE}" pid="3" name="KSOProductBuildVer">
    <vt:lpwstr>3082-12.2.0.17119</vt:lpwstr>
  </property>
</Properties>
</file>