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672" y="3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+yo chu" userId="0d565d1521b80b71" providerId="LiveId" clId="{35A3E85B-8346-47E1-83FC-11642F056EF6}"/>
    <pc:docChg chg="undo redo custSel modSld">
      <pc:chgData name="+yo chu" userId="0d565d1521b80b71" providerId="LiveId" clId="{35A3E85B-8346-47E1-83FC-11642F056EF6}" dt="2023-12-22T06:12:59.781" v="298" actId="164"/>
      <pc:docMkLst>
        <pc:docMk/>
      </pc:docMkLst>
      <pc:sldChg chg="addSp delSp modSp mod">
        <pc:chgData name="+yo chu" userId="0d565d1521b80b71" providerId="LiveId" clId="{35A3E85B-8346-47E1-83FC-11642F056EF6}" dt="2023-12-22T06:12:59.781" v="298" actId="164"/>
        <pc:sldMkLst>
          <pc:docMk/>
          <pc:sldMk cId="3929760536" sldId="256"/>
        </pc:sldMkLst>
        <pc:spChg chg="mod topLvl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4" creationId="{6A07221A-5B52-4B9E-9DCB-910617C827A0}"/>
          </ac:spMkLst>
        </pc:spChg>
        <pc:spChg chg="mod topLvl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5" creationId="{5861F20F-33E2-4245-9138-664FEF2F1777}"/>
          </ac:spMkLst>
        </pc:spChg>
        <pc:spChg chg="mod topLvl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6" creationId="{E995E764-1922-40C1-9AB1-DC995812E7A3}"/>
          </ac:spMkLst>
        </pc:spChg>
        <pc:spChg chg="mod topLvl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7" creationId="{AE1A2AB3-D5AA-4D99-9221-BA00A26F23BF}"/>
          </ac:spMkLst>
        </pc:spChg>
        <pc:spChg chg="mod topLvl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8" creationId="{CA06625A-F02B-441A-8BC6-D677BDB4947B}"/>
          </ac:spMkLst>
        </pc:spChg>
        <pc:spChg chg="mod topLvl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9" creationId="{AF805FD5-B44C-497B-9571-9CFC8E8A5B88}"/>
          </ac:spMkLst>
        </pc:spChg>
        <pc:spChg chg="mod topLvl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10" creationId="{F7B0F14A-3F81-4B36-86D4-80472E89AF30}"/>
          </ac:spMkLst>
        </pc:spChg>
        <pc:spChg chg="mod topLvl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11" creationId="{ECA6FBAB-582F-4644-9215-2D1202CABF66}"/>
          </ac:spMkLst>
        </pc:spChg>
        <pc:spChg chg="mod topLvl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12" creationId="{0C7CECD3-AEFD-4A24-A592-1F445D368D0F}"/>
          </ac:spMkLst>
        </pc:spChg>
        <pc:spChg chg="mod topLvl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13" creationId="{D0490485-D4EA-452C-B74F-D0DF1D0DC363}"/>
          </ac:spMkLst>
        </pc:spChg>
        <pc:spChg chg="mod topLvl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14" creationId="{EE188507-070A-4B0A-B2C9-9E6B6703F119}"/>
          </ac:spMkLst>
        </pc:spChg>
        <pc:spChg chg="mod topLvl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15" creationId="{D3832BD1-7D7C-4652-855C-2905BD8995BB}"/>
          </ac:spMkLst>
        </pc:spChg>
        <pc:spChg chg="mod topLvl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18" creationId="{35AC402D-FBDD-41F4-8907-84A1306F3878}"/>
          </ac:spMkLst>
        </pc:spChg>
        <pc:spChg chg="mod topLvl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79" creationId="{AAF8CA8A-EFA9-4010-9D07-4799E2D82CFF}"/>
          </ac:spMkLst>
        </pc:spChg>
        <pc:spChg chg="mod topLvl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80" creationId="{3BBFD0F3-11E5-4B20-957D-E6D9C0D6DEE8}"/>
          </ac:spMkLst>
        </pc:spChg>
        <pc:spChg chg="mod topLvl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84" creationId="{1ECAB321-158A-4972-B178-1B4F924C813C}"/>
          </ac:spMkLst>
        </pc:spChg>
        <pc:spChg chg="mod topLvl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87" creationId="{828CCE7E-B99D-4C5B-A9F4-0993EE61FDAC}"/>
          </ac:spMkLst>
        </pc:spChg>
        <pc:spChg chg="add mod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89" creationId="{1E1A90F5-568E-4788-9FF7-5809F7D82C9C}"/>
          </ac:spMkLst>
        </pc:spChg>
        <pc:spChg chg="add mod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90" creationId="{0383CD17-3970-4C4C-B8C9-A7FC1249A2F8}"/>
          </ac:spMkLst>
        </pc:spChg>
        <pc:spChg chg="add mod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91" creationId="{1B2158EF-0267-473A-9BD0-DF38A43D2043}"/>
          </ac:spMkLst>
        </pc:spChg>
        <pc:spChg chg="add mod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92" creationId="{A494AA65-F8A3-4A76-A1BD-B7C1CE88D984}"/>
          </ac:spMkLst>
        </pc:spChg>
        <pc:spChg chg="add mod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93" creationId="{FAD5509A-E952-4D29-91DF-65A9946F7EEA}"/>
          </ac:spMkLst>
        </pc:spChg>
        <pc:spChg chg="add mod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94" creationId="{52030658-2651-4BB9-8BA2-FAD9125B7C95}"/>
          </ac:spMkLst>
        </pc:spChg>
        <pc:spChg chg="add mod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95" creationId="{AFDE9E15-6185-4EC6-80FE-9656CCDDCD75}"/>
          </ac:spMkLst>
        </pc:spChg>
        <pc:spChg chg="add mod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96" creationId="{54CE65D8-4A8D-4A48-BE0F-8F4A6B9B4B19}"/>
          </ac:spMkLst>
        </pc:spChg>
        <pc:spChg chg="add mod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98" creationId="{A46CE78E-E65C-4A7E-9041-18FE4E2E70AA}"/>
          </ac:spMkLst>
        </pc:spChg>
        <pc:spChg chg="add mod">
          <ac:chgData name="+yo chu" userId="0d565d1521b80b71" providerId="LiveId" clId="{35A3E85B-8346-47E1-83FC-11642F056EF6}" dt="2023-12-22T06:12:59.781" v="298" actId="164"/>
          <ac:spMkLst>
            <pc:docMk/>
            <pc:sldMk cId="3929760536" sldId="256"/>
            <ac:spMk id="99" creationId="{28E52DD2-6D00-478D-8337-718A437E1F24}"/>
          </ac:spMkLst>
        </pc:spChg>
        <pc:grpChg chg="del mod">
          <ac:chgData name="+yo chu" userId="0d565d1521b80b71" providerId="LiveId" clId="{35A3E85B-8346-47E1-83FC-11642F056EF6}" dt="2023-12-22T06:09:59.877" v="91" actId="165"/>
          <ac:grpSpMkLst>
            <pc:docMk/>
            <pc:sldMk cId="3929760536" sldId="256"/>
            <ac:grpSpMk id="88" creationId="{DFB55D7A-89CE-460D-9041-EB94CCAAA902}"/>
          </ac:grpSpMkLst>
        </pc:grpChg>
        <pc:grpChg chg="add mod">
          <ac:chgData name="+yo chu" userId="0d565d1521b80b71" providerId="LiveId" clId="{35A3E85B-8346-47E1-83FC-11642F056EF6}" dt="2023-12-22T06:12:54.985" v="297" actId="164"/>
          <ac:grpSpMkLst>
            <pc:docMk/>
            <pc:sldMk cId="3929760536" sldId="256"/>
            <ac:grpSpMk id="101" creationId="{E17671F4-4C66-450E-9B75-7E7FFFB2A840}"/>
          </ac:grpSpMkLst>
        </pc:grpChg>
        <pc:grpChg chg="add mod">
          <ac:chgData name="+yo chu" userId="0d565d1521b80b71" providerId="LiveId" clId="{35A3E85B-8346-47E1-83FC-11642F056EF6}" dt="2023-12-22T06:12:59.781" v="298" actId="164"/>
          <ac:grpSpMkLst>
            <pc:docMk/>
            <pc:sldMk cId="3929760536" sldId="256"/>
            <ac:grpSpMk id="102" creationId="{8EF42D3C-CB96-4EAA-9345-8DF1FFB1AC14}"/>
          </ac:grpSpMkLst>
        </pc:grpChg>
        <pc:cxnChg chg="mod topLvl">
          <ac:chgData name="+yo chu" userId="0d565d1521b80b71" providerId="LiveId" clId="{35A3E85B-8346-47E1-83FC-11642F056EF6}" dt="2023-12-22T06:12:59.781" v="298" actId="164"/>
          <ac:cxnSpMkLst>
            <pc:docMk/>
            <pc:sldMk cId="3929760536" sldId="256"/>
            <ac:cxnSpMk id="17" creationId="{6D3DBACE-55F7-4EAC-81A8-525DC9A8A64C}"/>
          </ac:cxnSpMkLst>
        </pc:cxnChg>
        <pc:cxnChg chg="mod topLvl">
          <ac:chgData name="+yo chu" userId="0d565d1521b80b71" providerId="LiveId" clId="{35A3E85B-8346-47E1-83FC-11642F056EF6}" dt="2023-12-22T06:12:59.781" v="298" actId="164"/>
          <ac:cxnSpMkLst>
            <pc:docMk/>
            <pc:sldMk cId="3929760536" sldId="256"/>
            <ac:cxnSpMk id="20" creationId="{1A56D08A-961E-48A9-8373-7514B5B1CBE8}"/>
          </ac:cxnSpMkLst>
        </pc:cxnChg>
        <pc:cxnChg chg="mod topLvl">
          <ac:chgData name="+yo chu" userId="0d565d1521b80b71" providerId="LiveId" clId="{35A3E85B-8346-47E1-83FC-11642F056EF6}" dt="2023-12-22T06:12:59.781" v="298" actId="164"/>
          <ac:cxnSpMkLst>
            <pc:docMk/>
            <pc:sldMk cId="3929760536" sldId="256"/>
            <ac:cxnSpMk id="23" creationId="{0BF04843-D359-4300-ACCE-BCBB1D1E7396}"/>
          </ac:cxnSpMkLst>
        </pc:cxnChg>
        <pc:cxnChg chg="mod topLvl">
          <ac:chgData name="+yo chu" userId="0d565d1521b80b71" providerId="LiveId" clId="{35A3E85B-8346-47E1-83FC-11642F056EF6}" dt="2023-12-22T06:12:59.781" v="298" actId="164"/>
          <ac:cxnSpMkLst>
            <pc:docMk/>
            <pc:sldMk cId="3929760536" sldId="256"/>
            <ac:cxnSpMk id="26" creationId="{0A0F2554-0BE0-431C-9E63-3AC24EEE4E16}"/>
          </ac:cxnSpMkLst>
        </pc:cxnChg>
        <pc:cxnChg chg="mod topLvl">
          <ac:chgData name="+yo chu" userId="0d565d1521b80b71" providerId="LiveId" clId="{35A3E85B-8346-47E1-83FC-11642F056EF6}" dt="2023-12-22T06:12:59.781" v="298" actId="164"/>
          <ac:cxnSpMkLst>
            <pc:docMk/>
            <pc:sldMk cId="3929760536" sldId="256"/>
            <ac:cxnSpMk id="29" creationId="{132A9FDA-B6D8-4F7B-B09E-FCCED0B559C3}"/>
          </ac:cxnSpMkLst>
        </pc:cxnChg>
        <pc:cxnChg chg="mod topLvl">
          <ac:chgData name="+yo chu" userId="0d565d1521b80b71" providerId="LiveId" clId="{35A3E85B-8346-47E1-83FC-11642F056EF6}" dt="2023-12-22T06:12:59.781" v="298" actId="164"/>
          <ac:cxnSpMkLst>
            <pc:docMk/>
            <pc:sldMk cId="3929760536" sldId="256"/>
            <ac:cxnSpMk id="32" creationId="{724A169F-A2DC-4BBB-A9D9-30D32E67C3B5}"/>
          </ac:cxnSpMkLst>
        </pc:cxnChg>
        <pc:cxnChg chg="mod topLvl">
          <ac:chgData name="+yo chu" userId="0d565d1521b80b71" providerId="LiveId" clId="{35A3E85B-8346-47E1-83FC-11642F056EF6}" dt="2023-12-22T06:12:59.781" v="298" actId="164"/>
          <ac:cxnSpMkLst>
            <pc:docMk/>
            <pc:sldMk cId="3929760536" sldId="256"/>
            <ac:cxnSpMk id="35" creationId="{56BF9D3E-81E6-424B-981A-EA03949E063A}"/>
          </ac:cxnSpMkLst>
        </pc:cxnChg>
        <pc:cxnChg chg="mod topLvl">
          <ac:chgData name="+yo chu" userId="0d565d1521b80b71" providerId="LiveId" clId="{35A3E85B-8346-47E1-83FC-11642F056EF6}" dt="2023-12-22T06:12:59.781" v="298" actId="164"/>
          <ac:cxnSpMkLst>
            <pc:docMk/>
            <pc:sldMk cId="3929760536" sldId="256"/>
            <ac:cxnSpMk id="38" creationId="{E9A9A392-847D-4EC3-95F4-3B403CFC5654}"/>
          </ac:cxnSpMkLst>
        </pc:cxnChg>
        <pc:cxnChg chg="mod topLvl">
          <ac:chgData name="+yo chu" userId="0d565d1521b80b71" providerId="LiveId" clId="{35A3E85B-8346-47E1-83FC-11642F056EF6}" dt="2023-12-22T06:12:59.781" v="298" actId="164"/>
          <ac:cxnSpMkLst>
            <pc:docMk/>
            <pc:sldMk cId="3929760536" sldId="256"/>
            <ac:cxnSpMk id="41" creationId="{4C524023-803A-48AF-A4CA-B051D4712C84}"/>
          </ac:cxnSpMkLst>
        </pc:cxnChg>
        <pc:cxnChg chg="mod topLvl">
          <ac:chgData name="+yo chu" userId="0d565d1521b80b71" providerId="LiveId" clId="{35A3E85B-8346-47E1-83FC-11642F056EF6}" dt="2023-12-22T06:12:59.781" v="298" actId="164"/>
          <ac:cxnSpMkLst>
            <pc:docMk/>
            <pc:sldMk cId="3929760536" sldId="256"/>
            <ac:cxnSpMk id="45" creationId="{E08BA2B8-6120-4B06-A289-AD8A2EC34678}"/>
          </ac:cxnSpMkLst>
        </pc:cxnChg>
        <pc:cxnChg chg="mod topLvl">
          <ac:chgData name="+yo chu" userId="0d565d1521b80b71" providerId="LiveId" clId="{35A3E85B-8346-47E1-83FC-11642F056EF6}" dt="2023-12-22T06:12:59.781" v="298" actId="164"/>
          <ac:cxnSpMkLst>
            <pc:docMk/>
            <pc:sldMk cId="3929760536" sldId="256"/>
            <ac:cxnSpMk id="54" creationId="{3FA6FECC-25A4-4111-9F4F-F1735CFF8FEA}"/>
          </ac:cxnSpMkLst>
        </pc:cxnChg>
        <pc:cxnChg chg="mod topLvl">
          <ac:chgData name="+yo chu" userId="0d565d1521b80b71" providerId="LiveId" clId="{35A3E85B-8346-47E1-83FC-11642F056EF6}" dt="2023-12-22T06:12:59.781" v="298" actId="164"/>
          <ac:cxnSpMkLst>
            <pc:docMk/>
            <pc:sldMk cId="3929760536" sldId="256"/>
            <ac:cxnSpMk id="61" creationId="{F1D9DAA3-B515-46AC-A608-C366EE5E74F3}"/>
          </ac:cxnSpMkLst>
        </pc:cxnChg>
        <pc:cxnChg chg="mod topLvl">
          <ac:chgData name="+yo chu" userId="0d565d1521b80b71" providerId="LiveId" clId="{35A3E85B-8346-47E1-83FC-11642F056EF6}" dt="2023-12-22T06:12:59.781" v="298" actId="164"/>
          <ac:cxnSpMkLst>
            <pc:docMk/>
            <pc:sldMk cId="3929760536" sldId="256"/>
            <ac:cxnSpMk id="66" creationId="{883D3A75-FCA5-41A2-8A5A-10636963CA62}"/>
          </ac:cxnSpMkLst>
        </pc:cxnChg>
        <pc:cxnChg chg="mod topLvl">
          <ac:chgData name="+yo chu" userId="0d565d1521b80b71" providerId="LiveId" clId="{35A3E85B-8346-47E1-83FC-11642F056EF6}" dt="2023-12-22T06:12:59.781" v="298" actId="164"/>
          <ac:cxnSpMkLst>
            <pc:docMk/>
            <pc:sldMk cId="3929760536" sldId="256"/>
            <ac:cxnSpMk id="68" creationId="{696BF5E0-2937-4AD9-8CAD-6176F7E108EF}"/>
          </ac:cxnSpMkLst>
        </pc:cxnChg>
        <pc:cxnChg chg="mod topLvl">
          <ac:chgData name="+yo chu" userId="0d565d1521b80b71" providerId="LiveId" clId="{35A3E85B-8346-47E1-83FC-11642F056EF6}" dt="2023-12-22T06:12:59.781" v="298" actId="164"/>
          <ac:cxnSpMkLst>
            <pc:docMk/>
            <pc:sldMk cId="3929760536" sldId="256"/>
            <ac:cxnSpMk id="71" creationId="{02FDBA44-2BD5-4746-B602-78610450883B}"/>
          </ac:cxnSpMkLst>
        </pc:cxnChg>
        <pc:cxnChg chg="mod topLvl">
          <ac:chgData name="+yo chu" userId="0d565d1521b80b71" providerId="LiveId" clId="{35A3E85B-8346-47E1-83FC-11642F056EF6}" dt="2023-12-22T06:12:59.781" v="298" actId="164"/>
          <ac:cxnSpMkLst>
            <pc:docMk/>
            <pc:sldMk cId="3929760536" sldId="256"/>
            <ac:cxnSpMk id="74" creationId="{F90B5BE9-C3F7-4A96-8000-1C1FC25BFFF1}"/>
          </ac:cxnSpMkLst>
        </pc:cxnChg>
        <pc:cxnChg chg="mod topLvl">
          <ac:chgData name="+yo chu" userId="0d565d1521b80b71" providerId="LiveId" clId="{35A3E85B-8346-47E1-83FC-11642F056EF6}" dt="2023-12-22T06:12:59.781" v="298" actId="164"/>
          <ac:cxnSpMkLst>
            <pc:docMk/>
            <pc:sldMk cId="3929760536" sldId="256"/>
            <ac:cxnSpMk id="77" creationId="{1D8EFE89-E6AD-46EB-9071-8C2EA4EEFA0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DB157-6416-497E-9788-C6616B56D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4B9A6-95D2-4A1B-B671-7BA14FACC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5DC60-FA57-4832-BB25-FB3D3BBF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84A-ECEC-47A7-B677-2B4BA69A0460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A00EB-32CD-422C-9FFC-C15426F0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4A42A6-2F44-4311-9FF5-95FF04AD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50F8-7C57-46FE-BB0E-5C9689725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18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93CC4-E368-4F84-9D62-86095A8C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D90365-F907-45E8-A5D5-E06F58627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ABFBE2-EEAA-46F2-8E19-7E912024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84A-ECEC-47A7-B677-2B4BA69A0460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D39F27-EAE4-43A9-BBE7-C748282C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09983-8BE9-4DC1-AF41-3AB73B33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50F8-7C57-46FE-BB0E-5C9689725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906136-D96A-483D-B28E-E9C046801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672D00-1F3D-4E0C-B257-9856B8839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51F119-6E86-4E01-9C9F-BF46D5E9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84A-ECEC-47A7-B677-2B4BA69A0460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41ABDD-A8B3-46EF-8777-4AF0E5DE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FFFE0F-A99C-486F-955A-5AAEC63A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50F8-7C57-46FE-BB0E-5C9689725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91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F7B00-559E-44AA-B1C2-FF22A8BE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C1EFA-F865-4CEC-BCBD-39F9BD7ED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9E379C-8C0D-4302-AB44-2D5F428B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84A-ECEC-47A7-B677-2B4BA69A0460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26C43F-46E7-4839-B5EA-A4A1A5BE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FD6997-924E-4469-8DCC-F48606FF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50F8-7C57-46FE-BB0E-5C9689725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38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9234E-A64D-472C-9583-66B26BB6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DB7BC4-F778-46CF-9F17-0F0B660F7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659BA5-DB08-46D3-916F-86377929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84A-ECEC-47A7-B677-2B4BA69A0460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BD727B-7240-4F84-BF4A-FF61786B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CE88E1-98FC-469F-BEF9-5BD82EC4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50F8-7C57-46FE-BB0E-5C9689725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34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997C5-F82A-4685-A0EE-C6E20375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C3440-EF0D-4A2E-8942-3CAFCCC99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4B76B8-B58E-4611-B332-B5245656F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E717C8-3FCE-468F-A610-4D894FF4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84A-ECEC-47A7-B677-2B4BA69A0460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7B3942-2D2E-44DB-88A4-E9DA2016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A96789-F87C-4DB6-A57E-3EA0420A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50F8-7C57-46FE-BB0E-5C9689725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4E800-8AC0-41DC-B7D0-E110D426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E95F94-0B41-4FDF-BF97-4D318446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7E8079-21D0-413F-8225-D6019F6E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66E98D-F42D-4066-A9FC-EBE567633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791980-922D-43B8-A22C-030A4099C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D3B82C-A70F-48DF-AC11-AF6AF004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84A-ECEC-47A7-B677-2B4BA69A0460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6520CA-FB82-4C32-B41E-9691C43C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7F7C6C-9FAC-4109-85E7-FC50832F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50F8-7C57-46FE-BB0E-5C9689725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17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C050D-45F8-43F6-BA6E-AD9D7BDD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C899E07-F7A2-4809-9B25-BC568019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84A-ECEC-47A7-B677-2B4BA69A0460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C0A819-2524-4F8C-98A2-6C7B6A8D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EE4F1-BE7D-477E-8FFF-C89747D7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50F8-7C57-46FE-BB0E-5C9689725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52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69C10E-B1FB-47D8-8118-8C76976C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84A-ECEC-47A7-B677-2B4BA69A0460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9F1FF4-3C16-4553-9EB5-85FFE4B6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B6B0C4-303D-40BA-9A47-6AEA8C39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50F8-7C57-46FE-BB0E-5C9689725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25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00F86-B347-4FFF-9F73-031F3723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F07E83-16AF-4DBB-9C7F-E1FD54A34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A9454C-0DDF-4F23-9103-ACB9F6483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489319-B19B-426A-9AA5-458AF447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84A-ECEC-47A7-B677-2B4BA69A0460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9E7512-1663-4F31-89DD-FBAFF5BC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DC52E1-20CA-4713-AABF-8FD339E2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50F8-7C57-46FE-BB0E-5C9689725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14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78A42-7E11-42D8-B847-FA35CF99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91037E-C524-4F31-BBED-2BF076C32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3FFE34-AE4F-4A2F-A014-9FFAA1AEB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30BEB8-B93D-4CE9-A416-C369BE19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84A-ECEC-47A7-B677-2B4BA69A0460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FF7265-EC99-4E69-82B7-57C34699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0CA5D7-8678-495F-A234-79984900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50F8-7C57-46FE-BB0E-5C9689725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61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200341-DE17-4216-AD7C-29D7EBD5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98F32F-A853-4D44-B274-A7938C3A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E0F0EC-3ABE-456F-B51D-888D84A2A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8B84A-ECEC-47A7-B677-2B4BA69A0460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0B9331-B960-465C-A255-B313160E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9CF8D8-6B12-4DC6-97C1-5091D662A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F50F8-7C57-46FE-BB0E-5C9689725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8EF42D3C-CB96-4EAA-9345-8DF1FFB1AC14}"/>
              </a:ext>
            </a:extLst>
          </p:cNvPr>
          <p:cNvGrpSpPr/>
          <p:nvPr/>
        </p:nvGrpSpPr>
        <p:grpSpPr>
          <a:xfrm>
            <a:off x="749518" y="-1360962"/>
            <a:ext cx="8477222" cy="8091387"/>
            <a:chOff x="749518" y="-1360962"/>
            <a:chExt cx="8477222" cy="809138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AF8CA8A-EFA9-4010-9D07-4799E2D82CFF}"/>
                </a:ext>
              </a:extLst>
            </p:cNvPr>
            <p:cNvSpPr/>
            <p:nvPr/>
          </p:nvSpPr>
          <p:spPr>
            <a:xfrm>
              <a:off x="1948409" y="17417"/>
              <a:ext cx="2980651" cy="48858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拱形 83">
              <a:extLst>
                <a:ext uri="{FF2B5EF4-FFF2-40B4-BE49-F238E27FC236}">
                  <a16:creationId xmlns:a16="http://schemas.microsoft.com/office/drawing/2014/main" id="{1ECAB321-158A-4972-B178-1B4F924C813C}"/>
                </a:ext>
              </a:extLst>
            </p:cNvPr>
            <p:cNvSpPr/>
            <p:nvPr/>
          </p:nvSpPr>
          <p:spPr>
            <a:xfrm rot="11277493">
              <a:off x="749518" y="-1360962"/>
              <a:ext cx="8301483" cy="8091387"/>
            </a:xfrm>
            <a:prstGeom prst="blockArc">
              <a:avLst>
                <a:gd name="adj1" fmla="val 15683961"/>
                <a:gd name="adj2" fmla="val 21084025"/>
                <a:gd name="adj3" fmla="val 2647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07221A-5B52-4B9E-9DCB-910617C827A0}"/>
                </a:ext>
              </a:extLst>
            </p:cNvPr>
            <p:cNvSpPr/>
            <p:nvPr/>
          </p:nvSpPr>
          <p:spPr>
            <a:xfrm>
              <a:off x="4929060" y="1927294"/>
              <a:ext cx="4297680" cy="1252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3000" dirty="0">
                  <a:solidFill>
                    <a:sysClr val="windowText" lastClr="000000"/>
                  </a:solidFill>
                </a:rPr>
                <a:t>Business </a:t>
              </a:r>
            </a:p>
            <a:p>
              <a:pPr algn="r"/>
              <a:r>
                <a:rPr lang="en-US" altLang="zh-TW" sz="3000" dirty="0">
                  <a:solidFill>
                    <a:sysClr val="windowText" lastClr="000000"/>
                  </a:solidFill>
                </a:rPr>
                <a:t>Layer</a:t>
              </a:r>
              <a:endParaRPr lang="zh-TW" altLang="en-US" sz="3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861F20F-33E2-4245-9138-664FEF2F1777}"/>
                </a:ext>
              </a:extLst>
            </p:cNvPr>
            <p:cNvSpPr/>
            <p:nvPr/>
          </p:nvSpPr>
          <p:spPr>
            <a:xfrm>
              <a:off x="4906613" y="3176426"/>
              <a:ext cx="4297680" cy="12523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3000" dirty="0">
                  <a:solidFill>
                    <a:sysClr val="windowText" lastClr="000000"/>
                  </a:solidFill>
                </a:rPr>
                <a:t>Application </a:t>
              </a:r>
            </a:p>
            <a:p>
              <a:pPr algn="r"/>
              <a:r>
                <a:rPr lang="en-US" altLang="zh-TW" sz="3000" dirty="0">
                  <a:solidFill>
                    <a:sysClr val="windowText" lastClr="000000"/>
                  </a:solidFill>
                </a:rPr>
                <a:t>Layer</a:t>
              </a:r>
              <a:endParaRPr lang="zh-TW" altLang="en-US" sz="3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995E764-1922-40C1-9AB1-DC995812E7A3}"/>
                </a:ext>
              </a:extLst>
            </p:cNvPr>
            <p:cNvSpPr/>
            <p:nvPr/>
          </p:nvSpPr>
          <p:spPr>
            <a:xfrm>
              <a:off x="4929060" y="4390168"/>
              <a:ext cx="4297680" cy="1252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3000" dirty="0">
                  <a:solidFill>
                    <a:sysClr val="windowText" lastClr="000000"/>
                  </a:solidFill>
                </a:rPr>
                <a:t>Technology </a:t>
              </a:r>
            </a:p>
            <a:p>
              <a:pPr algn="r"/>
              <a:r>
                <a:rPr lang="en-US" altLang="zh-TW" sz="3000" dirty="0">
                  <a:solidFill>
                    <a:sysClr val="windowText" lastClr="000000"/>
                  </a:solidFill>
                </a:rPr>
                <a:t>Layer</a:t>
              </a:r>
              <a:endParaRPr lang="zh-TW" altLang="en-US" sz="3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E1A2AB3-D5AA-4D99-9221-BA00A26F23BF}"/>
                </a:ext>
              </a:extLst>
            </p:cNvPr>
            <p:cNvSpPr/>
            <p:nvPr/>
          </p:nvSpPr>
          <p:spPr>
            <a:xfrm>
              <a:off x="3686479" y="54655"/>
              <a:ext cx="1098000" cy="109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A06625A-F02B-441A-8BC6-D677BDB4947B}"/>
                </a:ext>
              </a:extLst>
            </p:cNvPr>
            <p:cNvSpPr/>
            <p:nvPr/>
          </p:nvSpPr>
          <p:spPr>
            <a:xfrm>
              <a:off x="3680422" y="1426311"/>
              <a:ext cx="1098000" cy="109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AF805FD5-B44C-497B-9571-9CFC8E8A5B88}"/>
                </a:ext>
              </a:extLst>
            </p:cNvPr>
            <p:cNvSpPr/>
            <p:nvPr/>
          </p:nvSpPr>
          <p:spPr>
            <a:xfrm>
              <a:off x="4941921" y="2018074"/>
              <a:ext cx="1098000" cy="109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7B0F14A-3F81-4B36-86D4-80472E89AF30}"/>
                </a:ext>
              </a:extLst>
            </p:cNvPr>
            <p:cNvSpPr/>
            <p:nvPr/>
          </p:nvSpPr>
          <p:spPr>
            <a:xfrm>
              <a:off x="5481921" y="3228606"/>
              <a:ext cx="1098000" cy="109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CA6FBAB-582F-4644-9215-2D1202CABF66}"/>
                </a:ext>
              </a:extLst>
            </p:cNvPr>
            <p:cNvSpPr/>
            <p:nvPr/>
          </p:nvSpPr>
          <p:spPr>
            <a:xfrm>
              <a:off x="4941921" y="4439138"/>
              <a:ext cx="1098000" cy="109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0C7CECD3-AEFD-4A24-A592-1F445D368D0F}"/>
                </a:ext>
              </a:extLst>
            </p:cNvPr>
            <p:cNvSpPr/>
            <p:nvPr/>
          </p:nvSpPr>
          <p:spPr>
            <a:xfrm>
              <a:off x="3680422" y="4818003"/>
              <a:ext cx="1098000" cy="109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D0490485-D4EA-452C-B74F-D0DF1D0DC363}"/>
                </a:ext>
              </a:extLst>
            </p:cNvPr>
            <p:cNvSpPr/>
            <p:nvPr/>
          </p:nvSpPr>
          <p:spPr>
            <a:xfrm>
              <a:off x="2418923" y="4439138"/>
              <a:ext cx="1098000" cy="109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EE188507-070A-4B0A-B2C9-9E6B6703F119}"/>
                </a:ext>
              </a:extLst>
            </p:cNvPr>
            <p:cNvSpPr/>
            <p:nvPr/>
          </p:nvSpPr>
          <p:spPr>
            <a:xfrm>
              <a:off x="2418923" y="2050488"/>
              <a:ext cx="1098000" cy="109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3832BD1-7D7C-4652-855C-2905BD8995BB}"/>
                </a:ext>
              </a:extLst>
            </p:cNvPr>
            <p:cNvSpPr/>
            <p:nvPr/>
          </p:nvSpPr>
          <p:spPr>
            <a:xfrm>
              <a:off x="1878923" y="3228606"/>
              <a:ext cx="1098000" cy="109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D3DBACE-55F7-4EAC-81A8-525DC9A8A64C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4229422" y="1152655"/>
              <a:ext cx="6057" cy="2736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35AC402D-FBDD-41F4-8907-84A1306F3878}"/>
                </a:ext>
              </a:extLst>
            </p:cNvPr>
            <p:cNvSpPr/>
            <p:nvPr/>
          </p:nvSpPr>
          <p:spPr>
            <a:xfrm>
              <a:off x="3687039" y="3228606"/>
              <a:ext cx="1098000" cy="109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1A56D08A-961E-48A9-8373-7514B5B1CBE8}"/>
                </a:ext>
              </a:extLst>
            </p:cNvPr>
            <p:cNvCxnSpPr>
              <a:cxnSpLocks/>
              <a:stCxn id="8" idx="4"/>
              <a:endCxn id="18" idx="0"/>
            </p:cNvCxnSpPr>
            <p:nvPr/>
          </p:nvCxnSpPr>
          <p:spPr>
            <a:xfrm>
              <a:off x="4229422" y="2524311"/>
              <a:ext cx="6617" cy="7042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0BF04843-D359-4300-ACCE-BCBB1D1E7396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>
            <a:xfrm>
              <a:off x="3356125" y="2987690"/>
              <a:ext cx="491712" cy="4017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0A0F2554-0BE0-431C-9E63-3AC24EEE4E16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2976923" y="3777606"/>
              <a:ext cx="71011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132A9FDA-B6D8-4F7B-B09E-FCCED0B559C3}"/>
                </a:ext>
              </a:extLst>
            </p:cNvPr>
            <p:cNvCxnSpPr>
              <a:cxnSpLocks/>
              <a:stCxn id="13" idx="7"/>
              <a:endCxn id="18" idx="3"/>
            </p:cNvCxnSpPr>
            <p:nvPr/>
          </p:nvCxnSpPr>
          <p:spPr>
            <a:xfrm flipV="1">
              <a:off x="3356125" y="4165808"/>
              <a:ext cx="491712" cy="4341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724A169F-A2DC-4BBB-A9D9-30D32E67C3B5}"/>
                </a:ext>
              </a:extLst>
            </p:cNvPr>
            <p:cNvCxnSpPr>
              <a:cxnSpLocks/>
              <a:stCxn id="12" idx="0"/>
              <a:endCxn id="18" idx="4"/>
            </p:cNvCxnSpPr>
            <p:nvPr/>
          </p:nvCxnSpPr>
          <p:spPr>
            <a:xfrm flipV="1">
              <a:off x="4229422" y="4326606"/>
              <a:ext cx="6617" cy="4913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56BF9D3E-81E6-424B-981A-EA03949E063A}"/>
                </a:ext>
              </a:extLst>
            </p:cNvPr>
            <p:cNvCxnSpPr>
              <a:cxnSpLocks/>
              <a:stCxn id="11" idx="1"/>
              <a:endCxn id="18" idx="5"/>
            </p:cNvCxnSpPr>
            <p:nvPr/>
          </p:nvCxnSpPr>
          <p:spPr>
            <a:xfrm flipH="1" flipV="1">
              <a:off x="4624241" y="4165808"/>
              <a:ext cx="478478" cy="4341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E9A9A392-847D-4EC3-95F4-3B403CFC5654}"/>
                </a:ext>
              </a:extLst>
            </p:cNvPr>
            <p:cNvCxnSpPr>
              <a:cxnSpLocks/>
              <a:stCxn id="10" idx="2"/>
              <a:endCxn id="18" idx="6"/>
            </p:cNvCxnSpPr>
            <p:nvPr/>
          </p:nvCxnSpPr>
          <p:spPr>
            <a:xfrm flipH="1">
              <a:off x="4785039" y="3777606"/>
              <a:ext cx="69688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4C524023-803A-48AF-A4CA-B051D4712C84}"/>
                </a:ext>
              </a:extLst>
            </p:cNvPr>
            <p:cNvCxnSpPr>
              <a:cxnSpLocks/>
              <a:stCxn id="9" idx="3"/>
              <a:endCxn id="18" idx="7"/>
            </p:cNvCxnSpPr>
            <p:nvPr/>
          </p:nvCxnSpPr>
          <p:spPr>
            <a:xfrm flipH="1">
              <a:off x="4624241" y="2955276"/>
              <a:ext cx="478478" cy="4341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E08BA2B8-6120-4B06-A289-AD8A2EC34678}"/>
                </a:ext>
              </a:extLst>
            </p:cNvPr>
            <p:cNvCxnSpPr>
              <a:cxnSpLocks/>
            </p:cNvCxnSpPr>
            <p:nvPr/>
          </p:nvCxnSpPr>
          <p:spPr>
            <a:xfrm>
              <a:off x="4745900" y="2178872"/>
              <a:ext cx="269018" cy="112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3FA6FECC-25A4-4111-9F4F-F1735CFF8FEA}"/>
                </a:ext>
              </a:extLst>
            </p:cNvPr>
            <p:cNvCxnSpPr>
              <a:cxnSpLocks/>
            </p:cNvCxnSpPr>
            <p:nvPr/>
          </p:nvCxnSpPr>
          <p:spPr>
            <a:xfrm>
              <a:off x="5770374" y="3048378"/>
              <a:ext cx="79430" cy="2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F1D9DAA3-B515-46AC-A608-C366EE5E7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5459" y="4288064"/>
              <a:ext cx="95533" cy="2074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83D3A75-FCA5-41A2-8A5A-10636963C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1007" y="2141492"/>
              <a:ext cx="292430" cy="128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696BF5E0-2937-4AD9-8CAD-6176F7E108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6162" y="3098074"/>
              <a:ext cx="89808" cy="178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02FDBA44-2BD5-4746-B602-786104508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6598" y="5148935"/>
              <a:ext cx="198972" cy="86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90B5BE9-C3F7-4A96-8000-1C1FC25BFF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1166" y="5148935"/>
              <a:ext cx="212272" cy="86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1D8EFE89-E6AD-46EB-9071-8C2EA4EEFA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162" y="4282895"/>
              <a:ext cx="122465" cy="193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3BBFD0F3-11E5-4B20-957D-E6D9C0D6DEE8}"/>
                </a:ext>
              </a:extLst>
            </p:cNvPr>
            <p:cNvSpPr txBox="1"/>
            <p:nvPr/>
          </p:nvSpPr>
          <p:spPr>
            <a:xfrm rot="16200000">
              <a:off x="2228138" y="95516"/>
              <a:ext cx="1015663" cy="14586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Strategy &amp;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Motivation</a:t>
              </a:r>
              <a:endParaRPr lang="zh-TW" altLang="en-US" dirty="0">
                <a:solidFill>
                  <a:schemeClr val="tx1"/>
                </a:solidFill>
              </a:endParaRPr>
            </a:p>
            <a:p>
              <a:endParaRPr lang="zh-TW" altLang="en-US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828CCE7E-B99D-4C5B-A9F4-0993EE61FDAC}"/>
                </a:ext>
              </a:extLst>
            </p:cNvPr>
            <p:cNvSpPr txBox="1"/>
            <p:nvPr/>
          </p:nvSpPr>
          <p:spPr>
            <a:xfrm rot="16200000">
              <a:off x="1252763" y="2157890"/>
              <a:ext cx="738664" cy="167674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Implementation</a:t>
              </a:r>
            </a:p>
            <a:p>
              <a:pPr algn="ctr"/>
              <a:r>
                <a:rPr lang="en-US" altLang="zh-TW" dirty="0"/>
                <a:t>&amp; Migration</a:t>
              </a:r>
              <a:endParaRPr lang="zh-TW" altLang="en-US" dirty="0"/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1E1A90F5-568E-4788-9FF7-5809F7D82C9C}"/>
                </a:ext>
              </a:extLst>
            </p:cNvPr>
            <p:cNvSpPr txBox="1"/>
            <p:nvPr/>
          </p:nvSpPr>
          <p:spPr>
            <a:xfrm>
              <a:off x="3808613" y="470000"/>
              <a:ext cx="109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Preliminary</a:t>
              </a:r>
              <a:endParaRPr lang="zh-TW" altLang="en-US" sz="1200" dirty="0"/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0383CD17-3970-4C4C-B8C9-A7FC1249A2F8}"/>
                </a:ext>
              </a:extLst>
            </p:cNvPr>
            <p:cNvSpPr txBox="1"/>
            <p:nvPr/>
          </p:nvSpPr>
          <p:spPr>
            <a:xfrm>
              <a:off x="3559012" y="3540613"/>
              <a:ext cx="1399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Requirements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Management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B2158EF-0267-473A-9BD0-DF38A43D2043}"/>
                </a:ext>
              </a:extLst>
            </p:cNvPr>
            <p:cNvSpPr txBox="1"/>
            <p:nvPr/>
          </p:nvSpPr>
          <p:spPr>
            <a:xfrm>
              <a:off x="2274851" y="4612782"/>
              <a:ext cx="13992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F.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Migration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Planning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A494AA65-F8A3-4A76-A1BD-B7C1CE88D984}"/>
                </a:ext>
              </a:extLst>
            </p:cNvPr>
            <p:cNvSpPr txBox="1"/>
            <p:nvPr/>
          </p:nvSpPr>
          <p:spPr>
            <a:xfrm>
              <a:off x="4814353" y="4632214"/>
              <a:ext cx="13992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D.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Technology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Architecture 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FAD5509A-E952-4D29-91DF-65A9946F7EEA}"/>
                </a:ext>
              </a:extLst>
            </p:cNvPr>
            <p:cNvSpPr txBox="1"/>
            <p:nvPr/>
          </p:nvSpPr>
          <p:spPr>
            <a:xfrm>
              <a:off x="3541169" y="4917858"/>
              <a:ext cx="13992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E.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Opportunities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And 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Solutions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52030658-2651-4BB9-8BA2-FAD9125B7C95}"/>
                </a:ext>
              </a:extLst>
            </p:cNvPr>
            <p:cNvSpPr txBox="1"/>
            <p:nvPr/>
          </p:nvSpPr>
          <p:spPr>
            <a:xfrm>
              <a:off x="5344233" y="3295406"/>
              <a:ext cx="13992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C.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Information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Systems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Architecture 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AFDE9E15-6185-4EC6-80FE-9656CCDDCD75}"/>
                </a:ext>
              </a:extLst>
            </p:cNvPr>
            <p:cNvSpPr txBox="1"/>
            <p:nvPr/>
          </p:nvSpPr>
          <p:spPr>
            <a:xfrm>
              <a:off x="4802656" y="2166825"/>
              <a:ext cx="13992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B.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Business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Architecture 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54CE65D8-4A8D-4A48-BE0F-8F4A6B9B4B19}"/>
                </a:ext>
              </a:extLst>
            </p:cNvPr>
            <p:cNvSpPr txBox="1"/>
            <p:nvPr/>
          </p:nvSpPr>
          <p:spPr>
            <a:xfrm>
              <a:off x="3549661" y="1615306"/>
              <a:ext cx="13992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A.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Architecture 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Vision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A46CE78E-E65C-4A7E-9041-18FE4E2E70AA}"/>
                </a:ext>
              </a:extLst>
            </p:cNvPr>
            <p:cNvSpPr txBox="1"/>
            <p:nvPr/>
          </p:nvSpPr>
          <p:spPr>
            <a:xfrm>
              <a:off x="2279072" y="2103843"/>
              <a:ext cx="13992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H.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Architecture Change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Management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8E52DD2-6D00-478D-8337-718A437E1F24}"/>
                </a:ext>
              </a:extLst>
            </p:cNvPr>
            <p:cNvSpPr txBox="1"/>
            <p:nvPr/>
          </p:nvSpPr>
          <p:spPr>
            <a:xfrm>
              <a:off x="1743134" y="3375950"/>
              <a:ext cx="13992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G.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Implementation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Governance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76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50</Words>
  <Application>Microsoft Office PowerPoint</Application>
  <PresentationFormat>寬螢幕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+yo chu</dc:creator>
  <cp:lastModifiedBy>+yo chu</cp:lastModifiedBy>
  <cp:revision>5</cp:revision>
  <dcterms:created xsi:type="dcterms:W3CDTF">2023-12-22T05:36:49Z</dcterms:created>
  <dcterms:modified xsi:type="dcterms:W3CDTF">2023-12-22T09:32:48Z</dcterms:modified>
</cp:coreProperties>
</file>