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4E8782-BDC7-8848-9C24-283007F87659}" v="96" dt="2021-12-07T10:29:32.0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609"/>
    <p:restoredTop sz="94648"/>
  </p:normalViewPr>
  <p:slideViewPr>
    <p:cSldViewPr snapToGrid="0" snapToObjects="1">
      <p:cViewPr>
        <p:scale>
          <a:sx n="75" d="100"/>
          <a:sy n="75" d="100"/>
        </p:scale>
        <p:origin x="96" y="1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ng Hoi CHEUNG" userId="ce9aacdf-12cd-48d3-8cd0-1a2308ae219b" providerId="ADAL" clId="{D84E8782-BDC7-8848-9C24-283007F87659}"/>
    <pc:docChg chg="undo custSel addSld delSld modSld">
      <pc:chgData name="Sing Hoi CHEUNG" userId="ce9aacdf-12cd-48d3-8cd0-1a2308ae219b" providerId="ADAL" clId="{D84E8782-BDC7-8848-9C24-283007F87659}" dt="2021-12-07T10:30:03.962" v="890" actId="20577"/>
      <pc:docMkLst>
        <pc:docMk/>
      </pc:docMkLst>
      <pc:sldChg chg="modSp mod">
        <pc:chgData name="Sing Hoi CHEUNG" userId="ce9aacdf-12cd-48d3-8cd0-1a2308ae219b" providerId="ADAL" clId="{D84E8782-BDC7-8848-9C24-283007F87659}" dt="2021-12-07T08:49:39.736" v="239" actId="20577"/>
        <pc:sldMkLst>
          <pc:docMk/>
          <pc:sldMk cId="3701934223" sldId="256"/>
        </pc:sldMkLst>
        <pc:spChg chg="mod">
          <ac:chgData name="Sing Hoi CHEUNG" userId="ce9aacdf-12cd-48d3-8cd0-1a2308ae219b" providerId="ADAL" clId="{D84E8782-BDC7-8848-9C24-283007F87659}" dt="2021-12-07T08:49:39.736" v="239" actId="20577"/>
          <ac:spMkLst>
            <pc:docMk/>
            <pc:sldMk cId="3701934223" sldId="256"/>
            <ac:spMk id="3" creationId="{F27DC96D-7A3E-9449-A064-4989B05BF2E0}"/>
          </ac:spMkLst>
        </pc:spChg>
      </pc:sldChg>
      <pc:sldChg chg="addSp delSp modSp mod setBg">
        <pc:chgData name="Sing Hoi CHEUNG" userId="ce9aacdf-12cd-48d3-8cd0-1a2308ae219b" providerId="ADAL" clId="{D84E8782-BDC7-8848-9C24-283007F87659}" dt="2021-12-07T09:53:00.990" v="385"/>
        <pc:sldMkLst>
          <pc:docMk/>
          <pc:sldMk cId="1805016403" sldId="257"/>
        </pc:sldMkLst>
        <pc:spChg chg="mod">
          <ac:chgData name="Sing Hoi CHEUNG" userId="ce9aacdf-12cd-48d3-8cd0-1a2308ae219b" providerId="ADAL" clId="{D84E8782-BDC7-8848-9C24-283007F87659}" dt="2021-12-07T08:49:58.574" v="263" actId="14100"/>
          <ac:spMkLst>
            <pc:docMk/>
            <pc:sldMk cId="1805016403" sldId="257"/>
            <ac:spMk id="2" creationId="{8EBD042D-ADDD-6B4E-A641-750666F93AC5}"/>
          </ac:spMkLst>
        </pc:spChg>
        <pc:spChg chg="del mod">
          <ac:chgData name="Sing Hoi CHEUNG" userId="ce9aacdf-12cd-48d3-8cd0-1a2308ae219b" providerId="ADAL" clId="{D84E8782-BDC7-8848-9C24-283007F87659}" dt="2021-12-07T09:09:27.724" v="275" actId="931"/>
          <ac:spMkLst>
            <pc:docMk/>
            <pc:sldMk cId="1805016403" sldId="257"/>
            <ac:spMk id="3" creationId="{BA49D7B4-6011-E045-A49E-EA9F3C539A72}"/>
          </ac:spMkLst>
        </pc:spChg>
        <pc:spChg chg="add del mod">
          <ac:chgData name="Sing Hoi CHEUNG" userId="ce9aacdf-12cd-48d3-8cd0-1a2308ae219b" providerId="ADAL" clId="{D84E8782-BDC7-8848-9C24-283007F87659}" dt="2021-12-07T09:10:00.299" v="281"/>
          <ac:spMkLst>
            <pc:docMk/>
            <pc:sldMk cId="1805016403" sldId="257"/>
            <ac:spMk id="7" creationId="{38CD9F64-B6A7-8F43-993F-1180BD2ECF90}"/>
          </ac:spMkLst>
        </pc:spChg>
        <pc:spChg chg="add del">
          <ac:chgData name="Sing Hoi CHEUNG" userId="ce9aacdf-12cd-48d3-8cd0-1a2308ae219b" providerId="ADAL" clId="{D84E8782-BDC7-8848-9C24-283007F87659}" dt="2021-12-07T08:32:10.111" v="211" actId="26606"/>
          <ac:spMkLst>
            <pc:docMk/>
            <pc:sldMk cId="1805016403" sldId="257"/>
            <ac:spMk id="8" creationId="{AFC769FA-6C65-4D73-90BD-26D4BBE01F6F}"/>
          </ac:spMkLst>
        </pc:spChg>
        <pc:spChg chg="add mod">
          <ac:chgData name="Sing Hoi CHEUNG" userId="ce9aacdf-12cd-48d3-8cd0-1a2308ae219b" providerId="ADAL" clId="{D84E8782-BDC7-8848-9C24-283007F87659}" dt="2021-12-07T09:53:00.990" v="385"/>
          <ac:spMkLst>
            <pc:docMk/>
            <pc:sldMk cId="1805016403" sldId="257"/>
            <ac:spMk id="9" creationId="{A341CB85-92C2-6644-8CF3-31AED0570CDC}"/>
          </ac:spMkLst>
        </pc:spChg>
        <pc:spChg chg="add del">
          <ac:chgData name="Sing Hoi CHEUNG" userId="ce9aacdf-12cd-48d3-8cd0-1a2308ae219b" providerId="ADAL" clId="{D84E8782-BDC7-8848-9C24-283007F87659}" dt="2021-12-07T08:32:10.111" v="211" actId="26606"/>
          <ac:spMkLst>
            <pc:docMk/>
            <pc:sldMk cId="1805016403" sldId="257"/>
            <ac:spMk id="10" creationId="{F1EDBAD4-CA8E-4A37-A91C-CF0FBC51CD32}"/>
          </ac:spMkLst>
        </pc:spChg>
        <pc:spChg chg="add del">
          <ac:chgData name="Sing Hoi CHEUNG" userId="ce9aacdf-12cd-48d3-8cd0-1a2308ae219b" providerId="ADAL" clId="{D84E8782-BDC7-8848-9C24-283007F87659}" dt="2021-12-07T08:32:10.111" v="211" actId="26606"/>
          <ac:spMkLst>
            <pc:docMk/>
            <pc:sldMk cId="1805016403" sldId="257"/>
            <ac:spMk id="12" creationId="{3332E486-3C11-48ED-9E2F-C1EB49204D1A}"/>
          </ac:spMkLst>
        </pc:spChg>
        <pc:spChg chg="add del">
          <ac:chgData name="Sing Hoi CHEUNG" userId="ce9aacdf-12cd-48d3-8cd0-1a2308ae219b" providerId="ADAL" clId="{D84E8782-BDC7-8848-9C24-283007F87659}" dt="2021-12-07T08:32:37.913" v="217" actId="26606"/>
          <ac:spMkLst>
            <pc:docMk/>
            <pc:sldMk cId="1805016403" sldId="257"/>
            <ac:spMk id="14" creationId="{FAA3B297-9683-4E38-89FA-062C53E13F85}"/>
          </ac:spMkLst>
        </pc:spChg>
        <pc:spChg chg="add del">
          <ac:chgData name="Sing Hoi CHEUNG" userId="ce9aacdf-12cd-48d3-8cd0-1a2308ae219b" providerId="ADAL" clId="{D84E8782-BDC7-8848-9C24-283007F87659}" dt="2021-12-07T08:32:37.913" v="217" actId="26606"/>
          <ac:spMkLst>
            <pc:docMk/>
            <pc:sldMk cId="1805016403" sldId="257"/>
            <ac:spMk id="15" creationId="{5B8D7907-8AB9-4E98-A576-1A13AECEDF3A}"/>
          </ac:spMkLst>
        </pc:spChg>
        <pc:spChg chg="add del">
          <ac:chgData name="Sing Hoi CHEUNG" userId="ce9aacdf-12cd-48d3-8cd0-1a2308ae219b" providerId="ADAL" clId="{D84E8782-BDC7-8848-9C24-283007F87659}" dt="2021-12-07T08:32:35.927" v="214" actId="26606"/>
          <ac:spMkLst>
            <pc:docMk/>
            <pc:sldMk cId="1805016403" sldId="257"/>
            <ac:spMk id="20" creationId="{4E17AA97-89A7-45C1-B813-BFF6C23D79E1}"/>
          </ac:spMkLst>
        </pc:spChg>
        <pc:spChg chg="add del">
          <ac:chgData name="Sing Hoi CHEUNG" userId="ce9aacdf-12cd-48d3-8cd0-1a2308ae219b" providerId="ADAL" clId="{D84E8782-BDC7-8848-9C24-283007F87659}" dt="2021-12-07T08:32:35.927" v="214" actId="26606"/>
          <ac:spMkLst>
            <pc:docMk/>
            <pc:sldMk cId="1805016403" sldId="257"/>
            <ac:spMk id="22" creationId="{33AC4FE1-D370-43A6-96C5-076716BB1E76}"/>
          </ac:spMkLst>
        </pc:spChg>
        <pc:spChg chg="add del">
          <ac:chgData name="Sing Hoi CHEUNG" userId="ce9aacdf-12cd-48d3-8cd0-1a2308ae219b" providerId="ADAL" clId="{D84E8782-BDC7-8848-9C24-283007F87659}" dt="2021-12-07T08:32:35.927" v="214" actId="26606"/>
          <ac:spMkLst>
            <pc:docMk/>
            <pc:sldMk cId="1805016403" sldId="257"/>
            <ac:spMk id="24" creationId="{4A3D569D-D3A6-49CA-A483-291E95DACA14}"/>
          </ac:spMkLst>
        </pc:spChg>
        <pc:spChg chg="add del">
          <ac:chgData name="Sing Hoi CHEUNG" userId="ce9aacdf-12cd-48d3-8cd0-1a2308ae219b" providerId="ADAL" clId="{D84E8782-BDC7-8848-9C24-283007F87659}" dt="2021-12-07T08:32:37.908" v="216" actId="26606"/>
          <ac:spMkLst>
            <pc:docMk/>
            <pc:sldMk cId="1805016403" sldId="257"/>
            <ac:spMk id="26" creationId="{F420BC5C-C418-4843-B04B-6918968D0982}"/>
          </ac:spMkLst>
        </pc:spChg>
        <pc:spChg chg="add del">
          <ac:chgData name="Sing Hoi CHEUNG" userId="ce9aacdf-12cd-48d3-8cd0-1a2308ae219b" providerId="ADAL" clId="{D84E8782-BDC7-8848-9C24-283007F87659}" dt="2021-12-07T08:32:37.908" v="216" actId="26606"/>
          <ac:spMkLst>
            <pc:docMk/>
            <pc:sldMk cId="1805016403" sldId="257"/>
            <ac:spMk id="27" creationId="{92BE0106-0C20-465B-A1BE-0BAC2737B1AD}"/>
          </ac:spMkLst>
        </pc:spChg>
        <pc:spChg chg="add">
          <ac:chgData name="Sing Hoi CHEUNG" userId="ce9aacdf-12cd-48d3-8cd0-1a2308ae219b" providerId="ADAL" clId="{D84E8782-BDC7-8848-9C24-283007F87659}" dt="2021-12-07T08:32:37.913" v="217" actId="26606"/>
          <ac:spMkLst>
            <pc:docMk/>
            <pc:sldMk cId="1805016403" sldId="257"/>
            <ac:spMk id="29" creationId="{FAA3B297-9683-4E38-89FA-062C53E13F85}"/>
          </ac:spMkLst>
        </pc:spChg>
        <pc:spChg chg="add">
          <ac:chgData name="Sing Hoi CHEUNG" userId="ce9aacdf-12cd-48d3-8cd0-1a2308ae219b" providerId="ADAL" clId="{D84E8782-BDC7-8848-9C24-283007F87659}" dt="2021-12-07T08:32:37.913" v="217" actId="26606"/>
          <ac:spMkLst>
            <pc:docMk/>
            <pc:sldMk cId="1805016403" sldId="257"/>
            <ac:spMk id="30" creationId="{5B8D7907-8AB9-4E98-A576-1A13AECEDF3A}"/>
          </ac:spMkLst>
        </pc:spChg>
        <pc:picChg chg="add mod">
          <ac:chgData name="Sing Hoi CHEUNG" userId="ce9aacdf-12cd-48d3-8cd0-1a2308ae219b" providerId="ADAL" clId="{D84E8782-BDC7-8848-9C24-283007F87659}" dt="2021-12-07T09:09:50.863" v="278" actId="14100"/>
          <ac:picMkLst>
            <pc:docMk/>
            <pc:sldMk cId="1805016403" sldId="257"/>
            <ac:picMk id="6" creationId="{EC09DE30-2634-644F-84A8-3744AA6E9996}"/>
          </ac:picMkLst>
        </pc:picChg>
      </pc:sldChg>
      <pc:sldChg chg="new del">
        <pc:chgData name="Sing Hoi CHEUNG" userId="ce9aacdf-12cd-48d3-8cd0-1a2308ae219b" providerId="ADAL" clId="{D84E8782-BDC7-8848-9C24-283007F87659}" dt="2021-12-07T08:33:31.704" v="224" actId="2696"/>
        <pc:sldMkLst>
          <pc:docMk/>
          <pc:sldMk cId="925343739" sldId="258"/>
        </pc:sldMkLst>
      </pc:sldChg>
      <pc:sldChg chg="addSp delSp modSp add mod setBg">
        <pc:chgData name="Sing Hoi CHEUNG" userId="ce9aacdf-12cd-48d3-8cd0-1a2308ae219b" providerId="ADAL" clId="{D84E8782-BDC7-8848-9C24-283007F87659}" dt="2021-12-07T10:15:23.662" v="535" actId="27636"/>
        <pc:sldMkLst>
          <pc:docMk/>
          <pc:sldMk cId="1233317634" sldId="258"/>
        </pc:sldMkLst>
        <pc:spChg chg="mod">
          <ac:chgData name="Sing Hoi CHEUNG" userId="ce9aacdf-12cd-48d3-8cd0-1a2308ae219b" providerId="ADAL" clId="{D84E8782-BDC7-8848-9C24-283007F87659}" dt="2021-12-07T09:55:52.058" v="390" actId="26606"/>
          <ac:spMkLst>
            <pc:docMk/>
            <pc:sldMk cId="1233317634" sldId="258"/>
            <ac:spMk id="2" creationId="{8EBD042D-ADDD-6B4E-A641-750666F93AC5}"/>
          </ac:spMkLst>
        </pc:spChg>
        <pc:spChg chg="mod">
          <ac:chgData name="Sing Hoi CHEUNG" userId="ce9aacdf-12cd-48d3-8cd0-1a2308ae219b" providerId="ADAL" clId="{D84E8782-BDC7-8848-9C24-283007F87659}" dt="2021-12-07T10:15:23.662" v="535" actId="27636"/>
          <ac:spMkLst>
            <pc:docMk/>
            <pc:sldMk cId="1233317634" sldId="258"/>
            <ac:spMk id="3" creationId="{BA49D7B4-6011-E045-A49E-EA9F3C539A72}"/>
          </ac:spMkLst>
        </pc:spChg>
        <pc:spChg chg="del">
          <ac:chgData name="Sing Hoi CHEUNG" userId="ce9aacdf-12cd-48d3-8cd0-1a2308ae219b" providerId="ADAL" clId="{D84E8782-BDC7-8848-9C24-283007F87659}" dt="2021-12-07T09:55:52.058" v="390" actId="26606"/>
          <ac:spMkLst>
            <pc:docMk/>
            <pc:sldMk cId="1233317634" sldId="258"/>
            <ac:spMk id="29" creationId="{FAA3B297-9683-4E38-89FA-062C53E13F85}"/>
          </ac:spMkLst>
        </pc:spChg>
        <pc:spChg chg="del">
          <ac:chgData name="Sing Hoi CHEUNG" userId="ce9aacdf-12cd-48d3-8cd0-1a2308ae219b" providerId="ADAL" clId="{D84E8782-BDC7-8848-9C24-283007F87659}" dt="2021-12-07T09:55:52.058" v="390" actId="26606"/>
          <ac:spMkLst>
            <pc:docMk/>
            <pc:sldMk cId="1233317634" sldId="258"/>
            <ac:spMk id="30" creationId="{5B8D7907-8AB9-4E98-A576-1A13AECEDF3A}"/>
          </ac:spMkLst>
        </pc:spChg>
        <pc:spChg chg="add">
          <ac:chgData name="Sing Hoi CHEUNG" userId="ce9aacdf-12cd-48d3-8cd0-1a2308ae219b" providerId="ADAL" clId="{D84E8782-BDC7-8848-9C24-283007F87659}" dt="2021-12-07T09:55:52.058" v="390" actId="26606"/>
          <ac:spMkLst>
            <pc:docMk/>
            <pc:sldMk cId="1233317634" sldId="258"/>
            <ac:spMk id="35" creationId="{839C2F19-8FC2-4576-A76C-228178053632}"/>
          </ac:spMkLst>
        </pc:spChg>
        <pc:spChg chg="add">
          <ac:chgData name="Sing Hoi CHEUNG" userId="ce9aacdf-12cd-48d3-8cd0-1a2308ae219b" providerId="ADAL" clId="{D84E8782-BDC7-8848-9C24-283007F87659}" dt="2021-12-07T09:55:52.058" v="390" actId="26606"/>
          <ac:spMkLst>
            <pc:docMk/>
            <pc:sldMk cId="1233317634" sldId="258"/>
            <ac:spMk id="37" creationId="{31C81EE1-5871-473D-B5B0-CE7BC4F64008}"/>
          </ac:spMkLst>
        </pc:spChg>
        <pc:spChg chg="add">
          <ac:chgData name="Sing Hoi CHEUNG" userId="ce9aacdf-12cd-48d3-8cd0-1a2308ae219b" providerId="ADAL" clId="{D84E8782-BDC7-8848-9C24-283007F87659}" dt="2021-12-07T09:55:52.058" v="390" actId="26606"/>
          <ac:spMkLst>
            <pc:docMk/>
            <pc:sldMk cId="1233317634" sldId="258"/>
            <ac:spMk id="39" creationId="{A133035C-46AF-4B6B-A264-C0D48C50BA93}"/>
          </ac:spMkLst>
        </pc:spChg>
        <pc:picChg chg="add mod">
          <ac:chgData name="Sing Hoi CHEUNG" userId="ce9aacdf-12cd-48d3-8cd0-1a2308ae219b" providerId="ADAL" clId="{D84E8782-BDC7-8848-9C24-283007F87659}" dt="2021-12-07T09:56:15.082" v="392" actId="14100"/>
          <ac:picMkLst>
            <pc:docMk/>
            <pc:sldMk cId="1233317634" sldId="258"/>
            <ac:picMk id="5" creationId="{47DEEA1F-343B-A24E-9A46-B6602E48575F}"/>
          </ac:picMkLst>
        </pc:picChg>
      </pc:sldChg>
      <pc:sldChg chg="del">
        <pc:chgData name="Sing Hoi CHEUNG" userId="ce9aacdf-12cd-48d3-8cd0-1a2308ae219b" providerId="ADAL" clId="{D84E8782-BDC7-8848-9C24-283007F87659}" dt="2021-12-07T08:33:13.257" v="220" actId="2696"/>
        <pc:sldMkLst>
          <pc:docMk/>
          <pc:sldMk cId="3907643001" sldId="258"/>
        </pc:sldMkLst>
      </pc:sldChg>
      <pc:sldChg chg="del">
        <pc:chgData name="Sing Hoi CHEUNG" userId="ce9aacdf-12cd-48d3-8cd0-1a2308ae219b" providerId="ADAL" clId="{D84E8782-BDC7-8848-9C24-283007F87659}" dt="2021-12-07T08:33:16.737" v="221" actId="2696"/>
        <pc:sldMkLst>
          <pc:docMk/>
          <pc:sldMk cId="775071020" sldId="259"/>
        </pc:sldMkLst>
      </pc:sldChg>
      <pc:sldChg chg="modSp add">
        <pc:chgData name="Sing Hoi CHEUNG" userId="ce9aacdf-12cd-48d3-8cd0-1a2308ae219b" providerId="ADAL" clId="{D84E8782-BDC7-8848-9C24-283007F87659}" dt="2021-12-07T10:03:49.441" v="393"/>
        <pc:sldMkLst>
          <pc:docMk/>
          <pc:sldMk cId="3295386750" sldId="259"/>
        </pc:sldMkLst>
        <pc:spChg chg="mod">
          <ac:chgData name="Sing Hoi CHEUNG" userId="ce9aacdf-12cd-48d3-8cd0-1a2308ae219b" providerId="ADAL" clId="{D84E8782-BDC7-8848-9C24-283007F87659}" dt="2021-12-07T10:03:49.441" v="393"/>
          <ac:spMkLst>
            <pc:docMk/>
            <pc:sldMk cId="3295386750" sldId="259"/>
            <ac:spMk id="3" creationId="{BA49D7B4-6011-E045-A49E-EA9F3C539A72}"/>
          </ac:spMkLst>
        </pc:spChg>
      </pc:sldChg>
      <pc:sldChg chg="del">
        <pc:chgData name="Sing Hoi CHEUNG" userId="ce9aacdf-12cd-48d3-8cd0-1a2308ae219b" providerId="ADAL" clId="{D84E8782-BDC7-8848-9C24-283007F87659}" dt="2021-12-07T08:33:19.072" v="222" actId="2696"/>
        <pc:sldMkLst>
          <pc:docMk/>
          <pc:sldMk cId="1870698068" sldId="260"/>
        </pc:sldMkLst>
      </pc:sldChg>
      <pc:sldChg chg="addSp delSp modSp add mod">
        <pc:chgData name="Sing Hoi CHEUNG" userId="ce9aacdf-12cd-48d3-8cd0-1a2308ae219b" providerId="ADAL" clId="{D84E8782-BDC7-8848-9C24-283007F87659}" dt="2021-12-07T10:12:40.943" v="532" actId="1076"/>
        <pc:sldMkLst>
          <pc:docMk/>
          <pc:sldMk cId="1956920258" sldId="260"/>
        </pc:sldMkLst>
        <pc:spChg chg="mod">
          <ac:chgData name="Sing Hoi CHEUNG" userId="ce9aacdf-12cd-48d3-8cd0-1a2308ae219b" providerId="ADAL" clId="{D84E8782-BDC7-8848-9C24-283007F87659}" dt="2021-12-07T10:12:35.049" v="531" actId="20577"/>
          <ac:spMkLst>
            <pc:docMk/>
            <pc:sldMk cId="1956920258" sldId="260"/>
            <ac:spMk id="2" creationId="{8EBD042D-ADDD-6B4E-A641-750666F93AC5}"/>
          </ac:spMkLst>
        </pc:spChg>
        <pc:spChg chg="del">
          <ac:chgData name="Sing Hoi CHEUNG" userId="ce9aacdf-12cd-48d3-8cd0-1a2308ae219b" providerId="ADAL" clId="{D84E8782-BDC7-8848-9C24-283007F87659}" dt="2021-12-07T09:14:53.792" v="344" actId="931"/>
          <ac:spMkLst>
            <pc:docMk/>
            <pc:sldMk cId="1956920258" sldId="260"/>
            <ac:spMk id="3" creationId="{BA49D7B4-6011-E045-A49E-EA9F3C539A72}"/>
          </ac:spMkLst>
        </pc:spChg>
        <pc:spChg chg="add mod">
          <ac:chgData name="Sing Hoi CHEUNG" userId="ce9aacdf-12cd-48d3-8cd0-1a2308ae219b" providerId="ADAL" clId="{D84E8782-BDC7-8848-9C24-283007F87659}" dt="2021-12-07T10:12:15.956" v="516" actId="20577"/>
          <ac:spMkLst>
            <pc:docMk/>
            <pc:sldMk cId="1956920258" sldId="260"/>
            <ac:spMk id="7" creationId="{D054B010-8804-7047-AA8C-4B5004864D96}"/>
          </ac:spMkLst>
        </pc:spChg>
        <pc:picChg chg="add del mod">
          <ac:chgData name="Sing Hoi CHEUNG" userId="ce9aacdf-12cd-48d3-8cd0-1a2308ae219b" providerId="ADAL" clId="{D84E8782-BDC7-8848-9C24-283007F87659}" dt="2021-12-07T10:03:53.626" v="394" actId="21"/>
          <ac:picMkLst>
            <pc:docMk/>
            <pc:sldMk cId="1956920258" sldId="260"/>
            <ac:picMk id="5" creationId="{A98DD6E5-DE91-5E4A-8290-83E24E780904}"/>
          </ac:picMkLst>
        </pc:picChg>
        <pc:picChg chg="mod">
          <ac:chgData name="Sing Hoi CHEUNG" userId="ce9aacdf-12cd-48d3-8cd0-1a2308ae219b" providerId="ADAL" clId="{D84E8782-BDC7-8848-9C24-283007F87659}" dt="2021-12-07T10:12:40.943" v="532" actId="1076"/>
          <ac:picMkLst>
            <pc:docMk/>
            <pc:sldMk cId="1956920258" sldId="260"/>
            <ac:picMk id="10" creationId="{1CA88768-6296-5848-8B68-BC7888ABE2DF}"/>
          </ac:picMkLst>
        </pc:picChg>
      </pc:sldChg>
      <pc:sldChg chg="addSp delSp modSp add mod">
        <pc:chgData name="Sing Hoi CHEUNG" userId="ce9aacdf-12cd-48d3-8cd0-1a2308ae219b" providerId="ADAL" clId="{D84E8782-BDC7-8848-9C24-283007F87659}" dt="2021-12-07T10:30:03.962" v="890" actId="20577"/>
        <pc:sldMkLst>
          <pc:docMk/>
          <pc:sldMk cId="3415934276" sldId="261"/>
        </pc:sldMkLst>
        <pc:spChg chg="mod">
          <ac:chgData name="Sing Hoi CHEUNG" userId="ce9aacdf-12cd-48d3-8cd0-1a2308ae219b" providerId="ADAL" clId="{D84E8782-BDC7-8848-9C24-283007F87659}" dt="2021-12-07T10:06:46.310" v="435" actId="20577"/>
          <ac:spMkLst>
            <pc:docMk/>
            <pc:sldMk cId="3415934276" sldId="261"/>
            <ac:spMk id="2" creationId="{8EBD042D-ADDD-6B4E-A641-750666F93AC5}"/>
          </ac:spMkLst>
        </pc:spChg>
        <pc:spChg chg="del">
          <ac:chgData name="Sing Hoi CHEUNG" userId="ce9aacdf-12cd-48d3-8cd0-1a2308ae219b" providerId="ADAL" clId="{D84E8782-BDC7-8848-9C24-283007F87659}" dt="2021-12-07T10:03:58.114" v="395"/>
          <ac:spMkLst>
            <pc:docMk/>
            <pc:sldMk cId="3415934276" sldId="261"/>
            <ac:spMk id="3" creationId="{BA49D7B4-6011-E045-A49E-EA9F3C539A72}"/>
          </ac:spMkLst>
        </pc:spChg>
        <pc:spChg chg="add mod">
          <ac:chgData name="Sing Hoi CHEUNG" userId="ce9aacdf-12cd-48d3-8cd0-1a2308ae219b" providerId="ADAL" clId="{D84E8782-BDC7-8848-9C24-283007F87659}" dt="2021-12-07T10:30:03.962" v="890" actId="20577"/>
          <ac:spMkLst>
            <pc:docMk/>
            <pc:sldMk cId="3415934276" sldId="261"/>
            <ac:spMk id="4" creationId="{1ECAC271-D1F6-3D45-92C3-854899C26AE5}"/>
          </ac:spMkLst>
        </pc:spChg>
        <pc:picChg chg="add mod">
          <ac:chgData name="Sing Hoi CHEUNG" userId="ce9aacdf-12cd-48d3-8cd0-1a2308ae219b" providerId="ADAL" clId="{D84E8782-BDC7-8848-9C24-283007F87659}" dt="2021-12-07T10:05:59.253" v="410" actId="1076"/>
          <ac:picMkLst>
            <pc:docMk/>
            <pc:sldMk cId="3415934276" sldId="261"/>
            <ac:picMk id="6" creationId="{368CE9C2-4466-AE41-9576-637C4AC8FDEF}"/>
          </ac:picMkLst>
        </pc:picChg>
      </pc:sldChg>
      <pc:sldChg chg="addSp delSp modSp add mod">
        <pc:chgData name="Sing Hoi CHEUNG" userId="ce9aacdf-12cd-48d3-8cd0-1a2308ae219b" providerId="ADAL" clId="{D84E8782-BDC7-8848-9C24-283007F87659}" dt="2021-12-07T10:25:20.111" v="687" actId="20577"/>
        <pc:sldMkLst>
          <pc:docMk/>
          <pc:sldMk cId="2233568550" sldId="262"/>
        </pc:sldMkLst>
        <pc:spChg chg="mod">
          <ac:chgData name="Sing Hoi CHEUNG" userId="ce9aacdf-12cd-48d3-8cd0-1a2308ae219b" providerId="ADAL" clId="{D84E8782-BDC7-8848-9C24-283007F87659}" dt="2021-12-07T10:09:07.128" v="491" actId="20577"/>
          <ac:spMkLst>
            <pc:docMk/>
            <pc:sldMk cId="2233568550" sldId="262"/>
            <ac:spMk id="2" creationId="{8EBD042D-ADDD-6B4E-A641-750666F93AC5}"/>
          </ac:spMkLst>
        </pc:spChg>
        <pc:spChg chg="mod">
          <ac:chgData name="Sing Hoi CHEUNG" userId="ce9aacdf-12cd-48d3-8cd0-1a2308ae219b" providerId="ADAL" clId="{D84E8782-BDC7-8848-9C24-283007F87659}" dt="2021-12-07T10:25:20.111" v="687" actId="20577"/>
          <ac:spMkLst>
            <pc:docMk/>
            <pc:sldMk cId="2233568550" sldId="262"/>
            <ac:spMk id="3" creationId="{BA49D7B4-6011-E045-A49E-EA9F3C539A72}"/>
          </ac:spMkLst>
        </pc:spChg>
        <pc:spChg chg="add del mod">
          <ac:chgData name="Sing Hoi CHEUNG" userId="ce9aacdf-12cd-48d3-8cd0-1a2308ae219b" providerId="ADAL" clId="{D84E8782-BDC7-8848-9C24-283007F87659}" dt="2021-12-07T10:10:26.196" v="498" actId="22"/>
          <ac:spMkLst>
            <pc:docMk/>
            <pc:sldMk cId="2233568550" sldId="262"/>
            <ac:spMk id="7" creationId="{DD3FC26E-EFF1-DE43-BC40-8FAE8CC40344}"/>
          </ac:spMkLst>
        </pc:spChg>
      </pc:sldChg>
      <pc:sldChg chg="modSp add mod">
        <pc:chgData name="Sing Hoi CHEUNG" userId="ce9aacdf-12cd-48d3-8cd0-1a2308ae219b" providerId="ADAL" clId="{D84E8782-BDC7-8848-9C24-283007F87659}" dt="2021-12-07T10:23:05.416" v="637" actId="1076"/>
        <pc:sldMkLst>
          <pc:docMk/>
          <pc:sldMk cId="2035316019" sldId="263"/>
        </pc:sldMkLst>
        <pc:spChg chg="mod">
          <ac:chgData name="Sing Hoi CHEUNG" userId="ce9aacdf-12cd-48d3-8cd0-1a2308ae219b" providerId="ADAL" clId="{D84E8782-BDC7-8848-9C24-283007F87659}" dt="2021-12-07T10:21:59.801" v="614" actId="14100"/>
          <ac:spMkLst>
            <pc:docMk/>
            <pc:sldMk cId="2035316019" sldId="263"/>
            <ac:spMk id="2" creationId="{8EBD042D-ADDD-6B4E-A641-750666F93AC5}"/>
          </ac:spMkLst>
        </pc:spChg>
        <pc:spChg chg="mod">
          <ac:chgData name="Sing Hoi CHEUNG" userId="ce9aacdf-12cd-48d3-8cd0-1a2308ae219b" providerId="ADAL" clId="{D84E8782-BDC7-8848-9C24-283007F87659}" dt="2021-12-07T10:22:43.547" v="631" actId="27636"/>
          <ac:spMkLst>
            <pc:docMk/>
            <pc:sldMk cId="2035316019" sldId="263"/>
            <ac:spMk id="3" creationId="{BA49D7B4-6011-E045-A49E-EA9F3C539A72}"/>
          </ac:spMkLst>
        </pc:spChg>
        <pc:picChg chg="mod">
          <ac:chgData name="Sing Hoi CHEUNG" userId="ce9aacdf-12cd-48d3-8cd0-1a2308ae219b" providerId="ADAL" clId="{D84E8782-BDC7-8848-9C24-283007F87659}" dt="2021-12-07T10:23:01.365" v="635" actId="1076"/>
          <ac:picMkLst>
            <pc:docMk/>
            <pc:sldMk cId="2035316019" sldId="263"/>
            <ac:picMk id="6" creationId="{062B1002-0774-BD4E-9246-F4F77A33194F}"/>
          </ac:picMkLst>
        </pc:picChg>
        <pc:picChg chg="mod">
          <ac:chgData name="Sing Hoi CHEUNG" userId="ce9aacdf-12cd-48d3-8cd0-1a2308ae219b" providerId="ADAL" clId="{D84E8782-BDC7-8848-9C24-283007F87659}" dt="2021-12-07T10:23:05.416" v="637" actId="1076"/>
          <ac:picMkLst>
            <pc:docMk/>
            <pc:sldMk cId="2035316019" sldId="263"/>
            <ac:picMk id="7" creationId="{FA8E9BFA-68AE-F04C-95A1-B937A39C9FD0}"/>
          </ac:picMkLst>
        </pc:picChg>
      </pc:sldChg>
      <pc:sldChg chg="modSp add mod">
        <pc:chgData name="Sing Hoi CHEUNG" userId="ce9aacdf-12cd-48d3-8cd0-1a2308ae219b" providerId="ADAL" clId="{D84E8782-BDC7-8848-9C24-283007F87659}" dt="2021-12-07T10:24:29.473" v="684" actId="20577"/>
        <pc:sldMkLst>
          <pc:docMk/>
          <pc:sldMk cId="412538409" sldId="264"/>
        </pc:sldMkLst>
        <pc:spChg chg="mod">
          <ac:chgData name="Sing Hoi CHEUNG" userId="ce9aacdf-12cd-48d3-8cd0-1a2308ae219b" providerId="ADAL" clId="{D84E8782-BDC7-8848-9C24-283007F87659}" dt="2021-12-07T10:23:36.933" v="643" actId="14100"/>
          <ac:spMkLst>
            <pc:docMk/>
            <pc:sldMk cId="412538409" sldId="264"/>
            <ac:spMk id="2" creationId="{8EBD042D-ADDD-6B4E-A641-750666F93AC5}"/>
          </ac:spMkLst>
        </pc:spChg>
        <pc:spChg chg="mod">
          <ac:chgData name="Sing Hoi CHEUNG" userId="ce9aacdf-12cd-48d3-8cd0-1a2308ae219b" providerId="ADAL" clId="{D84E8782-BDC7-8848-9C24-283007F87659}" dt="2021-12-07T10:24:29.473" v="684" actId="20577"/>
          <ac:spMkLst>
            <pc:docMk/>
            <pc:sldMk cId="412538409" sldId="264"/>
            <ac:spMk id="3" creationId="{BA49D7B4-6011-E045-A49E-EA9F3C539A72}"/>
          </ac:spMkLst>
        </pc:spChg>
        <pc:picChg chg="mod">
          <ac:chgData name="Sing Hoi CHEUNG" userId="ce9aacdf-12cd-48d3-8cd0-1a2308ae219b" providerId="ADAL" clId="{D84E8782-BDC7-8848-9C24-283007F87659}" dt="2021-12-07T10:23:19.617" v="639" actId="1076"/>
          <ac:picMkLst>
            <pc:docMk/>
            <pc:sldMk cId="412538409" sldId="264"/>
            <ac:picMk id="6" creationId="{B9E68DBA-474B-2B41-A79B-5EA98FEE5E90}"/>
          </ac:picMkLst>
        </pc:picChg>
        <pc:picChg chg="mod">
          <ac:chgData name="Sing Hoi CHEUNG" userId="ce9aacdf-12cd-48d3-8cd0-1a2308ae219b" providerId="ADAL" clId="{D84E8782-BDC7-8848-9C24-283007F87659}" dt="2021-12-07T10:23:27.601" v="641" actId="1076"/>
          <ac:picMkLst>
            <pc:docMk/>
            <pc:sldMk cId="412538409" sldId="264"/>
            <ac:picMk id="7" creationId="{FDAD17DB-160F-7343-AFE9-2422C6784228}"/>
          </ac:picMkLst>
        </pc:picChg>
      </pc:sldChg>
      <pc:sldChg chg="addSp delSp modSp add mod">
        <pc:chgData name="Sing Hoi CHEUNG" userId="ce9aacdf-12cd-48d3-8cd0-1a2308ae219b" providerId="ADAL" clId="{D84E8782-BDC7-8848-9C24-283007F87659}" dt="2021-12-07T10:27:20.863" v="708" actId="20577"/>
        <pc:sldMkLst>
          <pc:docMk/>
          <pc:sldMk cId="2995627024" sldId="265"/>
        </pc:sldMkLst>
        <pc:spChg chg="mod">
          <ac:chgData name="Sing Hoi CHEUNG" userId="ce9aacdf-12cd-48d3-8cd0-1a2308ae219b" providerId="ADAL" clId="{D84E8782-BDC7-8848-9C24-283007F87659}" dt="2021-12-07T10:26:23.148" v="702" actId="14100"/>
          <ac:spMkLst>
            <pc:docMk/>
            <pc:sldMk cId="2995627024" sldId="265"/>
            <ac:spMk id="2" creationId="{8EBD042D-ADDD-6B4E-A641-750666F93AC5}"/>
          </ac:spMkLst>
        </pc:spChg>
        <pc:spChg chg="del">
          <ac:chgData name="Sing Hoi CHEUNG" userId="ce9aacdf-12cd-48d3-8cd0-1a2308ae219b" providerId="ADAL" clId="{D84E8782-BDC7-8848-9C24-283007F87659}" dt="2021-12-07T10:10:31.564" v="499"/>
          <ac:spMkLst>
            <pc:docMk/>
            <pc:sldMk cId="2995627024" sldId="265"/>
            <ac:spMk id="3" creationId="{BA49D7B4-6011-E045-A49E-EA9F3C539A72}"/>
          </ac:spMkLst>
        </pc:spChg>
        <pc:spChg chg="add mod">
          <ac:chgData name="Sing Hoi CHEUNG" userId="ce9aacdf-12cd-48d3-8cd0-1a2308ae219b" providerId="ADAL" clId="{D84E8782-BDC7-8848-9C24-283007F87659}" dt="2021-12-07T10:27:20.863" v="708" actId="20577"/>
          <ac:spMkLst>
            <pc:docMk/>
            <pc:sldMk cId="2995627024" sldId="265"/>
            <ac:spMk id="6" creationId="{64F1994D-9CAC-8249-BF76-D3EF53D0DFB9}"/>
          </ac:spMkLst>
        </pc:spChg>
        <pc:picChg chg="add mod">
          <ac:chgData name="Sing Hoi CHEUNG" userId="ce9aacdf-12cd-48d3-8cd0-1a2308ae219b" providerId="ADAL" clId="{D84E8782-BDC7-8848-9C24-283007F87659}" dt="2021-12-07T10:25:49.852" v="690" actId="1076"/>
          <ac:picMkLst>
            <pc:docMk/>
            <pc:sldMk cId="2995627024" sldId="265"/>
            <ac:picMk id="5" creationId="{3BA8D892-0D92-264A-841F-FDEACC949B88}"/>
          </ac:picMkLst>
        </pc:picChg>
      </pc:sldChg>
      <pc:sldChg chg="addSp delSp modSp new mod setBg">
        <pc:chgData name="Sing Hoi CHEUNG" userId="ce9aacdf-12cd-48d3-8cd0-1a2308ae219b" providerId="ADAL" clId="{D84E8782-BDC7-8848-9C24-283007F87659}" dt="2021-12-07T10:21:21.802" v="610" actId="20577"/>
        <pc:sldMkLst>
          <pc:docMk/>
          <pc:sldMk cId="1027184927" sldId="266"/>
        </pc:sldMkLst>
        <pc:spChg chg="mod">
          <ac:chgData name="Sing Hoi CHEUNG" userId="ce9aacdf-12cd-48d3-8cd0-1a2308ae219b" providerId="ADAL" clId="{D84E8782-BDC7-8848-9C24-283007F87659}" dt="2021-12-07T10:17:25.772" v="560" actId="20577"/>
          <ac:spMkLst>
            <pc:docMk/>
            <pc:sldMk cId="1027184927" sldId="266"/>
            <ac:spMk id="2" creationId="{037EFEB7-0CD4-AD41-8959-9F687B8C2F00}"/>
          </ac:spMkLst>
        </pc:spChg>
        <pc:spChg chg="del">
          <ac:chgData name="Sing Hoi CHEUNG" userId="ce9aacdf-12cd-48d3-8cd0-1a2308ae219b" providerId="ADAL" clId="{D84E8782-BDC7-8848-9C24-283007F87659}" dt="2021-12-07T10:17:04.742" v="537" actId="931"/>
          <ac:spMkLst>
            <pc:docMk/>
            <pc:sldMk cId="1027184927" sldId="266"/>
            <ac:spMk id="3" creationId="{2AA4D339-841D-6145-B748-F869F0537F44}"/>
          </ac:spMkLst>
        </pc:spChg>
        <pc:spChg chg="add mod">
          <ac:chgData name="Sing Hoi CHEUNG" userId="ce9aacdf-12cd-48d3-8cd0-1a2308ae219b" providerId="ADAL" clId="{D84E8782-BDC7-8848-9C24-283007F87659}" dt="2021-12-07T10:21:21.802" v="610" actId="20577"/>
          <ac:spMkLst>
            <pc:docMk/>
            <pc:sldMk cId="1027184927" sldId="266"/>
            <ac:spMk id="6" creationId="{3B6D0E6F-32A9-A945-A185-18760BA42065}"/>
          </ac:spMkLst>
        </pc:spChg>
        <pc:spChg chg="add del">
          <ac:chgData name="Sing Hoi CHEUNG" userId="ce9aacdf-12cd-48d3-8cd0-1a2308ae219b" providerId="ADAL" clId="{D84E8782-BDC7-8848-9C24-283007F87659}" dt="2021-12-07T10:17:12.569" v="541" actId="26606"/>
          <ac:spMkLst>
            <pc:docMk/>
            <pc:sldMk cId="1027184927" sldId="266"/>
            <ac:spMk id="9" creationId="{31241BA3-1C53-449D-921A-DFCC9AD4145D}"/>
          </ac:spMkLst>
        </pc:spChg>
        <pc:spChg chg="add">
          <ac:chgData name="Sing Hoi CHEUNG" userId="ce9aacdf-12cd-48d3-8cd0-1a2308ae219b" providerId="ADAL" clId="{D84E8782-BDC7-8848-9C24-283007F87659}" dt="2021-12-07T10:17:12.580" v="542" actId="26606"/>
          <ac:spMkLst>
            <pc:docMk/>
            <pc:sldMk cId="1027184927" sldId="266"/>
            <ac:spMk id="10" creationId="{ADE57300-C7FF-4578-99A0-42B0295B123C}"/>
          </ac:spMkLst>
        </pc:spChg>
        <pc:spChg chg="add del">
          <ac:chgData name="Sing Hoi CHEUNG" userId="ce9aacdf-12cd-48d3-8cd0-1a2308ae219b" providerId="ADAL" clId="{D84E8782-BDC7-8848-9C24-283007F87659}" dt="2021-12-07T10:17:12.569" v="541" actId="26606"/>
          <ac:spMkLst>
            <pc:docMk/>
            <pc:sldMk cId="1027184927" sldId="266"/>
            <ac:spMk id="12" creationId="{34C0330F-1D4F-4552-B799-615DD237B6DE}"/>
          </ac:spMkLst>
        </pc:spChg>
        <pc:spChg chg="add del">
          <ac:chgData name="Sing Hoi CHEUNG" userId="ce9aacdf-12cd-48d3-8cd0-1a2308ae219b" providerId="ADAL" clId="{D84E8782-BDC7-8848-9C24-283007F87659}" dt="2021-12-07T10:17:12.569" v="541" actId="26606"/>
          <ac:spMkLst>
            <pc:docMk/>
            <pc:sldMk cId="1027184927" sldId="266"/>
            <ac:spMk id="14" creationId="{92BE0106-0C20-465B-A1BE-0BAC2737B1AD}"/>
          </ac:spMkLst>
        </pc:spChg>
        <pc:spChg chg="add del">
          <ac:chgData name="Sing Hoi CHEUNG" userId="ce9aacdf-12cd-48d3-8cd0-1a2308ae219b" providerId="ADAL" clId="{D84E8782-BDC7-8848-9C24-283007F87659}" dt="2021-12-07T10:17:12.569" v="541" actId="26606"/>
          <ac:spMkLst>
            <pc:docMk/>
            <pc:sldMk cId="1027184927" sldId="266"/>
            <ac:spMk id="16" creationId="{97B17300-4063-4FCF-8D7A-59C263BDAA2A}"/>
          </ac:spMkLst>
        </pc:spChg>
        <pc:spChg chg="add">
          <ac:chgData name="Sing Hoi CHEUNG" userId="ce9aacdf-12cd-48d3-8cd0-1a2308ae219b" providerId="ADAL" clId="{D84E8782-BDC7-8848-9C24-283007F87659}" dt="2021-12-07T10:17:12.580" v="542" actId="26606"/>
          <ac:spMkLst>
            <pc:docMk/>
            <pc:sldMk cId="1027184927" sldId="266"/>
            <ac:spMk id="18" creationId="{77632950-D278-4CFA-808C-361D65D66E65}"/>
          </ac:spMkLst>
        </pc:spChg>
        <pc:spChg chg="add">
          <ac:chgData name="Sing Hoi CHEUNG" userId="ce9aacdf-12cd-48d3-8cd0-1a2308ae219b" providerId="ADAL" clId="{D84E8782-BDC7-8848-9C24-283007F87659}" dt="2021-12-07T10:17:12.580" v="542" actId="26606"/>
          <ac:spMkLst>
            <pc:docMk/>
            <pc:sldMk cId="1027184927" sldId="266"/>
            <ac:spMk id="19" creationId="{F3FF94B3-6D3E-44FE-BB02-A9027C0003C7}"/>
          </ac:spMkLst>
        </pc:spChg>
        <pc:spChg chg="add">
          <ac:chgData name="Sing Hoi CHEUNG" userId="ce9aacdf-12cd-48d3-8cd0-1a2308ae219b" providerId="ADAL" clId="{D84E8782-BDC7-8848-9C24-283007F87659}" dt="2021-12-07T10:17:12.580" v="542" actId="26606"/>
          <ac:spMkLst>
            <pc:docMk/>
            <pc:sldMk cId="1027184927" sldId="266"/>
            <ac:spMk id="20" creationId="{B99FAEB5-D20D-48E2-B67F-57D161AE47D4}"/>
          </ac:spMkLst>
        </pc:spChg>
        <pc:spChg chg="add">
          <ac:chgData name="Sing Hoi CHEUNG" userId="ce9aacdf-12cd-48d3-8cd0-1a2308ae219b" providerId="ADAL" clId="{D84E8782-BDC7-8848-9C24-283007F87659}" dt="2021-12-07T10:17:12.580" v="542" actId="26606"/>
          <ac:spMkLst>
            <pc:docMk/>
            <pc:sldMk cId="1027184927" sldId="266"/>
            <ac:spMk id="21" creationId="{B2C335F7-F61C-4EB4-80F2-4B1438FE66BB}"/>
          </ac:spMkLst>
        </pc:spChg>
        <pc:picChg chg="add mod">
          <ac:chgData name="Sing Hoi CHEUNG" userId="ce9aacdf-12cd-48d3-8cd0-1a2308ae219b" providerId="ADAL" clId="{D84E8782-BDC7-8848-9C24-283007F87659}" dt="2021-12-07T10:20:02.671" v="587" actId="1076"/>
          <ac:picMkLst>
            <pc:docMk/>
            <pc:sldMk cId="1027184927" sldId="266"/>
            <ac:picMk id="5" creationId="{B3228F9E-413B-DE4C-8CEE-B50CD0E23C48}"/>
          </ac:picMkLst>
        </pc:picChg>
      </pc:sldChg>
      <pc:sldChg chg="add del">
        <pc:chgData name="Sing Hoi CHEUNG" userId="ce9aacdf-12cd-48d3-8cd0-1a2308ae219b" providerId="ADAL" clId="{D84E8782-BDC7-8848-9C24-283007F87659}" dt="2021-12-07T10:11:11.941" v="511" actId="2696"/>
        <pc:sldMkLst>
          <pc:docMk/>
          <pc:sldMk cId="1286317637" sldId="26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9C1096-0679-E64E-A4F9-F4401D5ACC63}" type="datetimeFigureOut">
              <a:rPr lang="en-US" smtClean="0"/>
              <a:t>12/7/21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5A9DD9-9B19-854E-9494-A4FD795B8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40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310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725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589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37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4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12/7/21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111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12/7/21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660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12/7/21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532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12/7/21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323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12/7/21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97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12/7/21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785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39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956C5C09-0043-4549-B800-2101B70D6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3" descr="Abstract background of mesh on pink">
            <a:extLst>
              <a:ext uri="{FF2B5EF4-FFF2-40B4-BE49-F238E27FC236}">
                <a16:creationId xmlns:a16="http://schemas.microsoft.com/office/drawing/2014/main" id="{80B91273-7591-4105-A259-91413ADB3E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82" b="15548"/>
          <a:stretch/>
        </p:blipFill>
        <p:spPr>
          <a:xfrm>
            <a:off x="-2" y="-2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697C18-DDF6-CD4D-8C87-FC371CDB2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69" y="978408"/>
            <a:ext cx="9749851" cy="1724029"/>
          </a:xfrm>
        </p:spPr>
        <p:txBody>
          <a:bodyPr anchor="t"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Simulation of protein folding using Monte Carlo method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7DC96D-7A3E-9449-A064-4989B05BF2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70" y="2702438"/>
            <a:ext cx="8637147" cy="3327972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Name: Cheung Sing Hoi</a:t>
            </a:r>
          </a:p>
          <a:p>
            <a:r>
              <a:rPr lang="en-US" dirty="0">
                <a:solidFill>
                  <a:srgbClr val="FFFFFF"/>
                </a:solidFill>
              </a:rPr>
              <a:t>Supervisor: Prof. Leung </a:t>
            </a:r>
            <a:r>
              <a:rPr lang="en-US" dirty="0" err="1">
                <a:solidFill>
                  <a:srgbClr val="FFFFFF"/>
                </a:solidFill>
              </a:rPr>
              <a:t>Pakwo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Outline: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Introduction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Importance of protein and protein folding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Simulation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Results </a:t>
            </a:r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934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9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BD042D-ADDD-6B4E-A641-750666F93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2479331" cy="818773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</a:t>
            </a:r>
            <a:br>
              <a:rPr lang="en-US" dirty="0"/>
            </a:br>
            <a:endParaRPr lang="en-US" dirty="0"/>
          </a:p>
        </p:txBody>
      </p:sp>
      <p:sp>
        <p:nvSpPr>
          <p:cNvPr id="30" name="Rectangle 21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9D7B4-6011-E045-A49E-EA9F3C539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1794933"/>
            <a:ext cx="7762531" cy="1913467"/>
          </a:xfrm>
        </p:spPr>
        <p:txBody>
          <a:bodyPr>
            <a:normAutofit/>
          </a:bodyPr>
          <a:lstStyle/>
          <a:p>
            <a:r>
              <a:rPr lang="en-HK" dirty="0"/>
              <a:t>Compare to n = 15, it is clear that a phase transition can be seen, and the critical threshold was about T=2 to T=4.</a:t>
            </a:r>
          </a:p>
          <a:p>
            <a:r>
              <a:rPr lang="en-HK" dirty="0"/>
              <a:t>Which is </a:t>
            </a:r>
            <a:r>
              <a:rPr lang="en-HK" dirty="0" err="1"/>
              <a:t>reasobale</a:t>
            </a:r>
            <a:r>
              <a:rPr lang="en-HK" dirty="0"/>
              <a:t> </a:t>
            </a:r>
            <a:endParaRPr lang="en-US" dirty="0"/>
          </a:p>
        </p:txBody>
      </p:sp>
      <p:pic>
        <p:nvPicPr>
          <p:cNvPr id="6" name="Picture 5" descr="Scatter chart&#10;&#10;Description automatically generated with medium confidence">
            <a:extLst>
              <a:ext uri="{FF2B5EF4-FFF2-40B4-BE49-F238E27FC236}">
                <a16:creationId xmlns:a16="http://schemas.microsoft.com/office/drawing/2014/main" id="{B9E68DBA-474B-2B41-A79B-5EA98FEE5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41" y="3541173"/>
            <a:ext cx="3798868" cy="2808737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FDAD17DB-160F-7343-AFE9-2422C6784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278" y="3397237"/>
            <a:ext cx="4429468" cy="307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38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9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BD042D-ADDD-6B4E-A641-750666F93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149" y="976160"/>
            <a:ext cx="3459504" cy="1242107"/>
          </a:xfrm>
        </p:spPr>
        <p:txBody>
          <a:bodyPr>
            <a:normAutofit fontScale="90000"/>
          </a:bodyPr>
          <a:lstStyle/>
          <a:p>
            <a:r>
              <a:rPr lang="en-HK" dirty="0"/>
              <a:t>Conclusion </a:t>
            </a:r>
            <a:br>
              <a:rPr lang="en-HK" dirty="0"/>
            </a:br>
            <a:endParaRPr lang="en-US" dirty="0"/>
          </a:p>
        </p:txBody>
      </p:sp>
      <p:sp>
        <p:nvSpPr>
          <p:cNvPr id="30" name="Rectangle 21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A8D892-0D92-264A-841F-FDEACC949B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8067" y="705224"/>
            <a:ext cx="3324471" cy="221631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F1994D-9CAC-8249-BF76-D3EF53D0DFB9}"/>
              </a:ext>
            </a:extLst>
          </p:cNvPr>
          <p:cNvSpPr txBox="1"/>
          <p:nvPr/>
        </p:nvSpPr>
        <p:spPr>
          <a:xfrm>
            <a:off x="660400" y="2489200"/>
            <a:ext cx="7721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The program was successful in finding the native state of small, n =15 protein sequences. </a:t>
            </a:r>
          </a:p>
          <a:p>
            <a:endParaRPr lang="en-HK" dirty="0"/>
          </a:p>
          <a:p>
            <a:r>
              <a:rPr lang="en-HK" dirty="0"/>
              <a:t>And it take very long time to compute n = 30 protein sequences. </a:t>
            </a:r>
          </a:p>
          <a:p>
            <a:endParaRPr lang="en-HK" dirty="0"/>
          </a:p>
          <a:p>
            <a:r>
              <a:rPr lang="en-HK" dirty="0"/>
              <a:t>In real world, important protein folding is simulating much larger length than 30 amino acids.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627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9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BD042D-ADDD-6B4E-A641-750666F93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8686800" cy="1674443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0" name="Rectangle 21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C09DE30-2634-644F-84A8-3744AA6E99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69990" y="3599726"/>
            <a:ext cx="5111339" cy="2923047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341CB85-92C2-6644-8CF3-31AED0570CDC}"/>
              </a:ext>
            </a:extLst>
          </p:cNvPr>
          <p:cNvSpPr txBox="1"/>
          <p:nvPr/>
        </p:nvSpPr>
        <p:spPr>
          <a:xfrm>
            <a:off x="517870" y="2650603"/>
            <a:ext cx="620702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Proteins are formed by amino acid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HK" dirty="0"/>
              <a:t>Only 20 of those are used to form a protein</a:t>
            </a:r>
            <a:r>
              <a:rPr lang="en-HK" dirty="0">
                <a:effectLst/>
              </a:rPr>
              <a:t>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HK" dirty="0"/>
              <a:t>sequence of amino acids will determine all functions and properties that a protein will have</a:t>
            </a:r>
            <a:r>
              <a:rPr lang="en-HK" dirty="0">
                <a:effectLst/>
              </a:rPr>
              <a:t>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HK" dirty="0"/>
              <a:t>also called primary structure of protein</a:t>
            </a:r>
            <a:r>
              <a:rPr lang="en-HK" dirty="0">
                <a:effectLst/>
              </a:rPr>
              <a:t>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016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839C2F19-8FC2-4576-A76C-228178053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BD042D-ADDD-6B4E-A641-750666F93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6160"/>
            <a:ext cx="6144229" cy="1934172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1C81EE1-5871-473D-B5B0-CE7BC4F64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133035C-46AF-4B6B-A264-C0D48C50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770" y="3612975"/>
            <a:ext cx="6162328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9D7B4-6011-E045-A49E-EA9F3C539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0" y="3776870"/>
            <a:ext cx="6144228" cy="2411994"/>
          </a:xfrm>
        </p:spPr>
        <p:txBody>
          <a:bodyPr>
            <a:normAutofit lnSpcReduction="10000"/>
          </a:bodyPr>
          <a:lstStyle/>
          <a:p>
            <a:r>
              <a:rPr lang="en-HK" dirty="0"/>
              <a:t>As the folding process started, amino acids inside a protein started to interact with each other, and hydrogen bond was formed between amino acids, protein chain was folded into alpha helices or beta-sheets, this state also known as secondary structure. </a:t>
            </a:r>
          </a:p>
          <a:p>
            <a:r>
              <a:rPr lang="en-US" dirty="0"/>
              <a:t>https://</a:t>
            </a:r>
            <a:r>
              <a:rPr lang="en-US" dirty="0" err="1"/>
              <a:t>lubrizolcdmo.com</a:t>
            </a:r>
            <a:r>
              <a:rPr lang="en-US" dirty="0"/>
              <a:t>/technical-briefs/protein-structure/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7DEEA1F-343B-A24E-9A46-B6602E485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7797" y="150435"/>
            <a:ext cx="4062334" cy="664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317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9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BD042D-ADDD-6B4E-A641-750666F93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8686800" cy="1674443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0" name="Rectangle 21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9D7B4-6011-E045-A49E-EA9F3C539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2650603"/>
            <a:ext cx="8686799" cy="3538261"/>
          </a:xfrm>
        </p:spPr>
        <p:txBody>
          <a:bodyPr>
            <a:normAutofit/>
          </a:bodyPr>
          <a:lstStyle/>
          <a:p>
            <a:r>
              <a:rPr lang="en-HK" dirty="0"/>
              <a:t>Tertiary structure is the result of folded the secondary structure sheets or helices into each other. It usually has a polypeptide chain as a backbone, with one or more secondary structures. The tertiary structure is determined by the interactions and bonding of the amino acid side chains in the protein.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386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9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BD042D-ADDD-6B4E-A641-750666F93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8686800" cy="1674443"/>
          </a:xfrm>
        </p:spPr>
        <p:txBody>
          <a:bodyPr>
            <a:normAutofit/>
          </a:bodyPr>
          <a:lstStyle/>
          <a:p>
            <a:r>
              <a:rPr lang="en-US" dirty="0"/>
              <a:t>Tertiary state</a:t>
            </a:r>
          </a:p>
        </p:txBody>
      </p:sp>
      <p:sp>
        <p:nvSpPr>
          <p:cNvPr id="30" name="Rectangle 21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054B010-8804-7047-AA8C-4B5004864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1678329"/>
            <a:ext cx="11165481" cy="4161392"/>
          </a:xfrm>
        </p:spPr>
        <p:txBody>
          <a:bodyPr>
            <a:normAutofit/>
          </a:bodyPr>
          <a:lstStyle/>
          <a:p>
            <a:r>
              <a:rPr lang="en-HK" dirty="0"/>
              <a:t>The chemical properties of the sidechains of the amino acids within the protein chain will influence the way that the protein folds in its environment. </a:t>
            </a:r>
          </a:p>
          <a:p>
            <a:endParaRPr lang="en-HK" dirty="0"/>
          </a:p>
          <a:p>
            <a:r>
              <a:rPr lang="en-HK" dirty="0"/>
              <a:t>When a protein is surrounded by water, Hydrophobic amino acids will move away from the hydrogen and fold themselves in the </a:t>
            </a:r>
            <a:r>
              <a:rPr lang="en-HK" dirty="0" err="1"/>
              <a:t>center</a:t>
            </a:r>
            <a:r>
              <a:rPr lang="en-HK" dirty="0"/>
              <a:t> of the protein. Hydrophilic amino acids will attracted by the water molecules, thus tend to be located on the outer surface of the protein in a 3D structure. Basic (positively charged) amino acids and Acidic (negatively charged) amino acids will experience electrostatic force from other, either push or pull each other, this further stabilize the tertiary structure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A88768-6296-5848-8B68-BC7888ABE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50" y="4984963"/>
            <a:ext cx="7850277" cy="85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920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9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BD042D-ADDD-6B4E-A641-750666F93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8686800" cy="1674443"/>
          </a:xfrm>
        </p:spPr>
        <p:txBody>
          <a:bodyPr>
            <a:normAutofit/>
          </a:bodyPr>
          <a:lstStyle/>
          <a:p>
            <a:r>
              <a:rPr lang="en-US" dirty="0"/>
              <a:t>Forces in folding </a:t>
            </a:r>
          </a:p>
        </p:txBody>
      </p:sp>
      <p:sp>
        <p:nvSpPr>
          <p:cNvPr id="30" name="Rectangle 21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4" descr="A picture containing chart&#10;&#10;Description automatically generated">
            <a:extLst>
              <a:ext uri="{FF2B5EF4-FFF2-40B4-BE49-F238E27FC236}">
                <a16:creationId xmlns:a16="http://schemas.microsoft.com/office/drawing/2014/main" id="{368CE9C2-4466-AE41-9576-637C4AC8FD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45753" y="742737"/>
            <a:ext cx="1828800" cy="1828800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CAC271-D1F6-3D45-92C3-854899C26AE5}"/>
                  </a:ext>
                </a:extLst>
              </p:cNvPr>
              <p:cNvSpPr txBox="1"/>
              <p:nvPr/>
            </p:nvSpPr>
            <p:spPr>
              <a:xfrm>
                <a:off x="517870" y="2128683"/>
                <a:ext cx="8822900" cy="4240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HK" dirty="0"/>
                  <a:t>Covalent bond that is not useful since different tertiary structures have the same collection of covalent bonds. </a:t>
                </a:r>
              </a:p>
              <a:p>
                <a:endParaRPr lang="en-HK" dirty="0"/>
              </a:p>
              <a:p>
                <a:r>
                  <a:rPr lang="en-HK" dirty="0"/>
                  <a:t>Van der Waals force An attractive force that falls rapidly in distance. </a:t>
                </a:r>
              </a:p>
              <a:p>
                <a:endParaRPr lang="en-HK" dirty="0"/>
              </a:p>
              <a:p>
                <a:r>
                  <a:rPr lang="en-HK" dirty="0"/>
                  <a:t>Between amino acids that are not covertly bonded, Hydrogen bond, also attractive forces. Water molecules and other chemicals in solution.  But in this simulation external forces were ignored. </a:t>
                </a:r>
              </a:p>
              <a:p>
                <a:endParaRPr lang="en-HK" dirty="0"/>
              </a:p>
              <a:p>
                <a:r>
                  <a:rPr lang="en-HK" dirty="0"/>
                  <a:t>The only forces considered in this simulation is forces between non-directly connected amino acids.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i="1"/>
                        <m:t>𝐸</m:t>
                      </m:r>
                      <m:r>
                        <a:rPr lang="en-HK" i="1"/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HK" i="1"/>
                          </m:ctrlPr>
                        </m:naryPr>
                        <m:sub>
                          <m:r>
                            <a:rPr lang="en-HK" i="1"/>
                            <m:t>&lt;</m:t>
                          </m:r>
                          <m:r>
                            <a:rPr lang="en-HK" i="1"/>
                            <m:t>𝑚</m:t>
                          </m:r>
                          <m:r>
                            <a:rPr lang="en-HK" i="1"/>
                            <m:t>,</m:t>
                          </m:r>
                          <m:r>
                            <a:rPr lang="en-HK" i="1"/>
                            <m:t>𝑛</m:t>
                          </m:r>
                          <m:r>
                            <a:rPr lang="en-HK" i="1"/>
                            <m:t>&gt;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HK" i="1"/>
                              </m:ctrlPr>
                            </m:sSubPr>
                            <m:e>
                              <m:r>
                                <a:rPr lang="en-HK" i="1"/>
                                <m:t>𝛿</m:t>
                              </m:r>
                            </m:e>
                            <m:sub>
                              <m:r>
                                <a:rPr lang="en-HK" i="1"/>
                                <m:t>𝑚</m:t>
                              </m:r>
                              <m:r>
                                <a:rPr lang="en-HK" i="1"/>
                                <m:t>,</m:t>
                              </m:r>
                              <m:r>
                                <a:rPr lang="en-HK" i="1"/>
                                <m:t>𝑛</m:t>
                              </m:r>
                            </m:sub>
                          </m:sSub>
                          <m:r>
                            <a:rPr lang="en-HK" i="1"/>
                            <m:t>∗</m:t>
                          </m:r>
                          <m:sSub>
                            <m:sSubPr>
                              <m:ctrlPr>
                                <a:rPr lang="en-HK" i="1"/>
                              </m:ctrlPr>
                            </m:sSubPr>
                            <m:e>
                              <m:r>
                                <a:rPr lang="en-HK" i="1"/>
                                <m:t>𝐽</m:t>
                              </m:r>
                            </m:e>
                            <m:sub>
                              <m:r>
                                <a:rPr lang="en-HK" i="1"/>
                                <m:t>𝐴</m:t>
                              </m:r>
                              <m:d>
                                <m:dPr>
                                  <m:ctrlPr>
                                    <a:rPr lang="en-HK" i="1"/>
                                  </m:ctrlPr>
                                </m:dPr>
                                <m:e>
                                  <m:r>
                                    <a:rPr lang="en-HK" i="1"/>
                                    <m:t>𝑚</m:t>
                                  </m:r>
                                </m:e>
                              </m:d>
                              <m:r>
                                <a:rPr lang="en-HK" i="1"/>
                                <m:t>,</m:t>
                              </m:r>
                              <m:r>
                                <a:rPr lang="en-HK" i="1"/>
                                <m:t>𝐴</m:t>
                              </m:r>
                              <m:d>
                                <m:dPr>
                                  <m:ctrlPr>
                                    <a:rPr lang="en-HK" i="1"/>
                                  </m:ctrlPr>
                                </m:dPr>
                                <m:e>
                                  <m:r>
                                    <a:rPr lang="en-HK" i="1"/>
                                    <m:t>𝑛</m:t>
                                  </m:r>
                                </m:e>
                              </m:d>
                            </m:sub>
                          </m:sSub>
                        </m:e>
                      </m:nary>
                    </m:oMath>
                  </m:oMathPara>
                </a14:m>
                <a:endParaRPr lang="en-HK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CAC271-D1F6-3D45-92C3-854899C26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70" y="2128683"/>
                <a:ext cx="8822900" cy="4240776"/>
              </a:xfrm>
              <a:prstGeom prst="rect">
                <a:avLst/>
              </a:prstGeom>
              <a:blipFill>
                <a:blip r:embed="rId3"/>
                <a:stretch>
                  <a:fillRect l="-575" t="-597" r="-287" b="-232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5934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3">
            <a:extLst>
              <a:ext uri="{FF2B5EF4-FFF2-40B4-BE49-F238E27FC236}">
                <a16:creationId xmlns:a16="http://schemas.microsoft.com/office/drawing/2014/main" id="{B99FAEB5-D20D-48E2-B67F-57D161AE4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7EFEB7-0CD4-AD41-8959-9F687B8C2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2948" y="971397"/>
            <a:ext cx="5040784" cy="233377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Monte Carlo method</a:t>
            </a:r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2947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B3228F9E-413B-DE4C-8CEE-B50CD0E23C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373" y="582729"/>
            <a:ext cx="2739979" cy="273997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7632950-D278-4CFA-808C-361D65D66E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B6D0E6F-32A9-A945-A185-18760BA42065}"/>
                  </a:ext>
                </a:extLst>
              </p:cNvPr>
              <p:cNvSpPr txBox="1"/>
              <p:nvPr/>
            </p:nvSpPr>
            <p:spPr>
              <a:xfrm>
                <a:off x="3514725" y="2548883"/>
                <a:ext cx="8159405" cy="2973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1. To start off the folding process, visit every point. </a:t>
                </a:r>
              </a:p>
              <a:p>
                <a:r>
                  <a:rPr lang="en-GB" dirty="0"/>
                  <a:t>2. At each visit, randomly pick a neighbour from up, down, left and right of the position of the amino acid. </a:t>
                </a:r>
              </a:p>
              <a:p>
                <a:r>
                  <a:rPr lang="en-GB" dirty="0"/>
                  <a:t>2.1 If it causes overlap or breaking the protein chain, skip it. </a:t>
                </a:r>
              </a:p>
              <a:p>
                <a:r>
                  <a:rPr lang="en-GB" dirty="0"/>
                  <a:t>2.2 Otherwise, calculate </a:t>
                </a:r>
                <a:r>
                  <a:rPr lang="en-GB" dirty="0">
                    <a:sym typeface="Symbol" pitchFamily="2" charset="2"/>
                  </a:rPr>
                  <a:t></a:t>
                </a:r>
                <a:r>
                  <a:rPr lang="en-GB" dirty="0"/>
                  <a:t>E. Energy calculation is any nearest neighbours without direct connection of covalent bond will have non-zero energy, If  </a:t>
                </a:r>
                <a:r>
                  <a:rPr lang="en-GB" dirty="0">
                    <a:sym typeface="Symbol" pitchFamily="2" charset="2"/>
                  </a:rPr>
                  <a:t></a:t>
                </a:r>
                <a:r>
                  <a:rPr lang="en-GB" dirty="0"/>
                  <a:t>E &lt; 0, new state will result lower total energy, so a move was made. If </a:t>
                </a:r>
                <a:r>
                  <a:rPr lang="en-GB" dirty="0">
                    <a:sym typeface="Symbol" pitchFamily="2" charset="2"/>
                  </a:rPr>
                  <a:t></a:t>
                </a:r>
                <a:r>
                  <a:rPr lang="en-GB" dirty="0"/>
                  <a:t>E &gt; 0, only when </a:t>
                </a:r>
                <a:r>
                  <a:rPr lang="en-GB" dirty="0" err="1"/>
                  <a:t>eq</a:t>
                </a:r>
                <a:r>
                  <a:rPr lang="en-GB" dirty="0"/>
                  <a:t>(2) is greater than a random number in 0-1, move is allowed.</a:t>
                </a:r>
                <a:endParaRPr lang="en-US" i="1" dirty="0"/>
              </a:p>
              <a:p>
                <a:endParaRPr lang="en-US" i="1" dirty="0"/>
              </a:p>
              <a:p>
                <a:r>
                  <a:rPr lang="en-HK" dirty="0"/>
                  <a:t>Boltzmann factor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HK" i="1"/>
                        </m:ctrlPr>
                      </m:sSupPr>
                      <m:e>
                        <m:r>
                          <a:rPr lang="en-HK" i="1"/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HK" i="1"/>
                            </m:ctrlPr>
                          </m:fPr>
                          <m:num>
                            <m:r>
                              <a:rPr lang="en-HK" i="1"/>
                              <m:t>−∆</m:t>
                            </m:r>
                            <m:r>
                              <a:rPr lang="en-HK" i="1"/>
                              <m:t>𝐸</m:t>
                            </m:r>
                          </m:num>
                          <m:den>
                            <m:r>
                              <a:rPr lang="en-HK" i="1"/>
                              <m:t>𝑇</m:t>
                            </m:r>
                          </m:den>
                        </m:f>
                      </m:sup>
                    </m:sSup>
                  </m:oMath>
                </a14:m>
                <a:r>
                  <a:rPr lang="en-HK" dirty="0">
                    <a:effectLst/>
                  </a:rPr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B6D0E6F-32A9-A945-A185-18760BA42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4725" y="2548883"/>
                <a:ext cx="8159405" cy="2973699"/>
              </a:xfrm>
              <a:prstGeom prst="rect">
                <a:avLst/>
              </a:prstGeom>
              <a:blipFill>
                <a:blip r:embed="rId3"/>
                <a:stretch>
                  <a:fillRect l="-621" t="-851" b="-2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7184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9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BD042D-ADDD-6B4E-A641-750666F93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8686800" cy="1674443"/>
          </a:xfrm>
        </p:spPr>
        <p:txBody>
          <a:bodyPr>
            <a:normAutofit/>
          </a:bodyPr>
          <a:lstStyle/>
          <a:p>
            <a:r>
              <a:rPr lang="en-US" dirty="0"/>
              <a:t>Result</a:t>
            </a:r>
          </a:p>
        </p:txBody>
      </p:sp>
      <p:sp>
        <p:nvSpPr>
          <p:cNvPr id="30" name="Rectangle 21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9D7B4-6011-E045-A49E-EA9F3C539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2650603"/>
            <a:ext cx="8686799" cy="3538261"/>
          </a:xfrm>
        </p:spPr>
        <p:txBody>
          <a:bodyPr>
            <a:normAutofit/>
          </a:bodyPr>
          <a:lstStyle/>
          <a:p>
            <a:pPr lvl="0"/>
            <a:r>
              <a:rPr lang="en-HK" dirty="0"/>
              <a:t>Computation time of n =15 is around 5 minutes for 20 difference temperature each have 5x10</a:t>
            </a:r>
            <a:r>
              <a:rPr lang="en-HK" baseline="30000" dirty="0"/>
              <a:t>5 </a:t>
            </a:r>
            <a:r>
              <a:rPr lang="en-HK" dirty="0"/>
              <a:t>steps. </a:t>
            </a:r>
          </a:p>
          <a:p>
            <a:pPr lvl="0"/>
            <a:r>
              <a:rPr lang="en-HK" dirty="0"/>
              <a:t>For n = 30, it took 30 minutes, Monte Carlo is not a good method to simulation an even longer protein chain.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568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9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BD042D-ADDD-6B4E-A641-750666F93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2411598" cy="835707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</a:t>
            </a:r>
            <a:br>
              <a:rPr lang="en-US" dirty="0"/>
            </a:br>
            <a:endParaRPr lang="en-US" dirty="0"/>
          </a:p>
        </p:txBody>
      </p:sp>
      <p:sp>
        <p:nvSpPr>
          <p:cNvPr id="30" name="Rectangle 21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9D7B4-6011-E045-A49E-EA9F3C539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1625600"/>
            <a:ext cx="7728664" cy="1541684"/>
          </a:xfrm>
        </p:spPr>
        <p:txBody>
          <a:bodyPr>
            <a:normAutofit lnSpcReduction="10000"/>
          </a:bodyPr>
          <a:lstStyle/>
          <a:p>
            <a:r>
              <a:rPr lang="en-HK" dirty="0"/>
              <a:t>when number of amino acids is 30 </a:t>
            </a:r>
          </a:p>
          <a:p>
            <a:r>
              <a:rPr lang="en-HK" dirty="0"/>
              <a:t>energy and end-to-end distance were not obvious in phase transition when temperature change, it is because there are relatively small number of Monte Carlo steps</a:t>
            </a:r>
            <a:endParaRPr lang="en-US" dirty="0"/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062B1002-0774-BD4E-9246-F4F77A331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14042"/>
            <a:ext cx="4200111" cy="2941135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FA8E9BFA-68AE-F04C-95A1-B937A39C9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228" y="3013305"/>
            <a:ext cx="4379705" cy="318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316019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AnalogousFromDarkSeedLeftStep">
      <a:dk1>
        <a:srgbClr val="000000"/>
      </a:dk1>
      <a:lt1>
        <a:srgbClr val="FFFFFF"/>
      </a:lt1>
      <a:dk2>
        <a:srgbClr val="301B2C"/>
      </a:dk2>
      <a:lt2>
        <a:srgbClr val="F0F3F3"/>
      </a:lt2>
      <a:accent1>
        <a:srgbClr val="C34F4D"/>
      </a:accent1>
      <a:accent2>
        <a:srgbClr val="B13B6A"/>
      </a:accent2>
      <a:accent3>
        <a:srgbClr val="C34DAD"/>
      </a:accent3>
      <a:accent4>
        <a:srgbClr val="963BB1"/>
      </a:accent4>
      <a:accent5>
        <a:srgbClr val="774DC3"/>
      </a:accent5>
      <a:accent6>
        <a:srgbClr val="3E46B3"/>
      </a:accent6>
      <a:hlink>
        <a:srgbClr val="823FBF"/>
      </a:hlink>
      <a:folHlink>
        <a:srgbClr val="7F7F7F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677</Words>
  <Application>Microsoft Macintosh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Bierstadt</vt:lpstr>
      <vt:lpstr>Calibri</vt:lpstr>
      <vt:lpstr>GestaltVTI</vt:lpstr>
      <vt:lpstr>Simulation of protein folding using Monte Carlo method</vt:lpstr>
      <vt:lpstr>Introduction</vt:lpstr>
      <vt:lpstr>Introduction</vt:lpstr>
      <vt:lpstr>Introduction</vt:lpstr>
      <vt:lpstr>Tertiary state</vt:lpstr>
      <vt:lpstr>Forces in folding </vt:lpstr>
      <vt:lpstr>Monte Carlo method</vt:lpstr>
      <vt:lpstr>Result</vt:lpstr>
      <vt:lpstr>Result </vt:lpstr>
      <vt:lpstr>Result </vt:lpstr>
      <vt:lpstr>Conclusion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of protein folding using Monte Carlo method</dc:title>
  <dc:creator>Sing Hoi CHEUNG</dc:creator>
  <cp:lastModifiedBy>Sing Hoi CHEUNG</cp:lastModifiedBy>
  <cp:revision>1</cp:revision>
  <dcterms:created xsi:type="dcterms:W3CDTF">2021-12-07T08:16:10Z</dcterms:created>
  <dcterms:modified xsi:type="dcterms:W3CDTF">2021-12-07T10:30:14Z</dcterms:modified>
</cp:coreProperties>
</file>