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9" r:id="rId6"/>
    <p:sldId id="267" r:id="rId7"/>
    <p:sldId id="268" r:id="rId8"/>
    <p:sldId id="274" r:id="rId9"/>
    <p:sldId id="275" r:id="rId10"/>
    <p:sldId id="277" r:id="rId11"/>
    <p:sldId id="278" r:id="rId12"/>
    <p:sldId id="281" r:id="rId13"/>
    <p:sldId id="261" r:id="rId14"/>
    <p:sldId id="280" r:id="rId15"/>
    <p:sldId id="272" r:id="rId16"/>
    <p:sldId id="273" r:id="rId17"/>
    <p:sldId id="262" r:id="rId18"/>
    <p:sldId id="263" r:id="rId19"/>
    <p:sldId id="284" r:id="rId20"/>
    <p:sldId id="264" r:id="rId21"/>
  </p:sldIdLst>
  <p:sldSz cx="10515600" cy="6400800"/>
  <p:notesSz cx="6858000" cy="9144000"/>
  <p:defaultTextStyle>
    <a:defPPr>
      <a:defRPr lang="en-US"/>
    </a:defPPr>
    <a:lvl1pPr marL="0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1pPr>
    <a:lvl2pPr marL="40599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2pPr>
    <a:lvl3pPr marL="811987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3pPr>
    <a:lvl4pPr marL="1217981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4pPr>
    <a:lvl5pPr marL="1623974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5pPr>
    <a:lvl6pPr marL="2029968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2435962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2841955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3247949" algn="l" defTabSz="811987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16">
          <p15:clr>
            <a:srgbClr val="A4A3A4"/>
          </p15:clr>
        </p15:guide>
        <p15:guide id="2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>
        <p:scale>
          <a:sx n="82" d="100"/>
          <a:sy n="82" d="100"/>
        </p:scale>
        <p:origin x="-612" y="24"/>
      </p:cViewPr>
      <p:guideLst>
        <p:guide orient="horz" pos="2016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8428-2631-43B4-B7F6-00FB52B5472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143000"/>
            <a:ext cx="5070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24DE5-C794-42A9-980A-A6CF05DF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1pPr>
    <a:lvl2pPr marL="405994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2pPr>
    <a:lvl3pPr marL="811987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3pPr>
    <a:lvl4pPr marL="1217981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4pPr>
    <a:lvl5pPr marL="1623974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5pPr>
    <a:lvl6pPr marL="2029968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6pPr>
    <a:lvl7pPr marL="2435962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7pPr>
    <a:lvl8pPr marL="2841955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8pPr>
    <a:lvl9pPr marL="3247949" algn="l" defTabSz="811987" rtl="0" eaLnBrk="1" latinLnBrk="0" hangingPunct="1">
      <a:defRPr sz="10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24DE5-C794-42A9-980A-A6CF05DF8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24DE5-C794-42A9-980A-A6CF05DF8E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902"/>
            <a:ext cx="10515600" cy="640870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845" y="2244232"/>
            <a:ext cx="6698982" cy="1536549"/>
          </a:xfrm>
        </p:spPr>
        <p:txBody>
          <a:bodyPr anchor="b">
            <a:noAutofit/>
          </a:bodyPr>
          <a:lstStyle>
            <a:lvl1pPr algn="r">
              <a:defRPr sz="465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845" y="3780778"/>
            <a:ext cx="6698982" cy="102377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9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8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3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1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60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4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4CE9-2204-4424-8ECC-44EC75ED47DE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2" y="568960"/>
            <a:ext cx="7414626" cy="3176693"/>
          </a:xfrm>
        </p:spPr>
        <p:txBody>
          <a:bodyPr anchor="ctr">
            <a:normAutofit/>
          </a:bodyPr>
          <a:lstStyle>
            <a:lvl1pPr algn="l">
              <a:defRPr sz="379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2" y="4172373"/>
            <a:ext cx="7414626" cy="1466231"/>
          </a:xfrm>
        </p:spPr>
        <p:txBody>
          <a:bodyPr anchor="ctr">
            <a:normAutofit/>
          </a:bodyPr>
          <a:lstStyle>
            <a:lvl1pPr marL="0" indent="0" algn="l">
              <a:buNone/>
              <a:defRPr sz="155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94335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9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568960"/>
            <a:ext cx="6981191" cy="2821093"/>
          </a:xfrm>
        </p:spPr>
        <p:txBody>
          <a:bodyPr anchor="ctr">
            <a:normAutofit/>
          </a:bodyPr>
          <a:lstStyle>
            <a:lvl1pPr algn="l">
              <a:defRPr sz="379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8295" y="3390053"/>
            <a:ext cx="6231152" cy="3556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94335" indent="0">
              <a:buFontTx/>
              <a:buNone/>
              <a:defRPr/>
            </a:lvl2pPr>
            <a:lvl3pPr marL="788670" indent="0">
              <a:buFontTx/>
              <a:buNone/>
              <a:defRPr/>
            </a:lvl3pPr>
            <a:lvl4pPr marL="1183005" indent="0">
              <a:buFontTx/>
              <a:buNone/>
              <a:defRPr/>
            </a:lvl4pPr>
            <a:lvl5pPr marL="15773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2" y="4172373"/>
            <a:ext cx="7414626" cy="1466231"/>
          </a:xfrm>
        </p:spPr>
        <p:txBody>
          <a:bodyPr anchor="ctr">
            <a:normAutofit/>
          </a:bodyPr>
          <a:lstStyle>
            <a:lvl1pPr marL="0" indent="0" algn="l">
              <a:buNone/>
              <a:defRPr sz="155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94335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363" y="737686"/>
            <a:ext cx="525780" cy="545791"/>
          </a:xfrm>
          <a:prstGeom prst="rect">
            <a:avLst/>
          </a:prstGeom>
        </p:spPr>
        <p:txBody>
          <a:bodyPr vert="horz" lIns="78867" tIns="39434" rIns="78867" bIns="39434" rtlCol="0" anchor="ctr">
            <a:noAutofit/>
          </a:bodyPr>
          <a:lstStyle/>
          <a:p>
            <a:pPr lvl="0"/>
            <a:r>
              <a:rPr lang="en-US" sz="69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70222" y="2694119"/>
            <a:ext cx="525780" cy="545791"/>
          </a:xfrm>
          <a:prstGeom prst="rect">
            <a:avLst/>
          </a:prstGeom>
        </p:spPr>
        <p:txBody>
          <a:bodyPr vert="horz" lIns="78867" tIns="39434" rIns="78867" bIns="39434" rtlCol="0" anchor="ctr">
            <a:noAutofit/>
          </a:bodyPr>
          <a:lstStyle/>
          <a:p>
            <a:pPr lvl="0"/>
            <a:r>
              <a:rPr lang="en-US" sz="69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06459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2" y="1803189"/>
            <a:ext cx="7414626" cy="2422429"/>
          </a:xfrm>
        </p:spPr>
        <p:txBody>
          <a:bodyPr anchor="b">
            <a:normAutofit/>
          </a:bodyPr>
          <a:lstStyle>
            <a:lvl1pPr algn="l">
              <a:defRPr sz="379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2" y="4225618"/>
            <a:ext cx="7414626" cy="1412986"/>
          </a:xfrm>
        </p:spPr>
        <p:txBody>
          <a:bodyPr anchor="t">
            <a:normAutofit/>
          </a:bodyPr>
          <a:lstStyle>
            <a:lvl1pPr marL="0" indent="0" algn="l">
              <a:buNone/>
              <a:defRPr sz="155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94335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746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568960"/>
            <a:ext cx="6981191" cy="2821093"/>
          </a:xfrm>
        </p:spPr>
        <p:txBody>
          <a:bodyPr anchor="ctr">
            <a:normAutofit/>
          </a:bodyPr>
          <a:lstStyle>
            <a:lvl1pPr algn="l">
              <a:defRPr sz="379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4199" y="3745653"/>
            <a:ext cx="7414627" cy="47996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94335" indent="0">
              <a:buFontTx/>
              <a:buNone/>
              <a:defRPr/>
            </a:lvl2pPr>
            <a:lvl3pPr marL="788670" indent="0">
              <a:buFontTx/>
              <a:buNone/>
              <a:defRPr/>
            </a:lvl3pPr>
            <a:lvl4pPr marL="1183005" indent="0">
              <a:buFontTx/>
              <a:buNone/>
              <a:defRPr/>
            </a:lvl4pPr>
            <a:lvl5pPr marL="15773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2" y="4225618"/>
            <a:ext cx="7414626" cy="1412986"/>
          </a:xfrm>
        </p:spPr>
        <p:txBody>
          <a:bodyPr anchor="t">
            <a:normAutofit/>
          </a:bodyPr>
          <a:lstStyle>
            <a:lvl1pPr marL="0" indent="0" algn="l">
              <a:buNone/>
              <a:defRPr sz="155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94335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7363" y="737686"/>
            <a:ext cx="525780" cy="545791"/>
          </a:xfrm>
          <a:prstGeom prst="rect">
            <a:avLst/>
          </a:prstGeom>
        </p:spPr>
        <p:txBody>
          <a:bodyPr vert="horz" lIns="78867" tIns="39434" rIns="78867" bIns="39434" rtlCol="0" anchor="ctr">
            <a:noAutofit/>
          </a:bodyPr>
          <a:lstStyle/>
          <a:p>
            <a:pPr lvl="0"/>
            <a:r>
              <a:rPr lang="en-US" sz="69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70222" y="2694119"/>
            <a:ext cx="525780" cy="545791"/>
          </a:xfrm>
          <a:prstGeom prst="rect">
            <a:avLst/>
          </a:prstGeom>
        </p:spPr>
        <p:txBody>
          <a:bodyPr vert="horz" lIns="78867" tIns="39434" rIns="78867" bIns="39434" rtlCol="0" anchor="ctr">
            <a:noAutofit/>
          </a:bodyPr>
          <a:lstStyle/>
          <a:p>
            <a:pPr lvl="0"/>
            <a:r>
              <a:rPr lang="en-US" sz="69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91803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02" y="568960"/>
            <a:ext cx="7407325" cy="2821093"/>
          </a:xfrm>
        </p:spPr>
        <p:txBody>
          <a:bodyPr anchor="ctr">
            <a:normAutofit/>
          </a:bodyPr>
          <a:lstStyle>
            <a:lvl1pPr algn="l">
              <a:defRPr sz="379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4199" y="3745653"/>
            <a:ext cx="7414627" cy="47996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70">
                <a:solidFill>
                  <a:schemeClr val="accent1"/>
                </a:solidFill>
              </a:defRPr>
            </a:lvl1pPr>
            <a:lvl2pPr marL="394335" indent="0">
              <a:buFontTx/>
              <a:buNone/>
              <a:defRPr/>
            </a:lvl2pPr>
            <a:lvl3pPr marL="788670" indent="0">
              <a:buFontTx/>
              <a:buNone/>
              <a:defRPr/>
            </a:lvl3pPr>
            <a:lvl4pPr marL="1183005" indent="0">
              <a:buFontTx/>
              <a:buNone/>
              <a:defRPr/>
            </a:lvl4pPr>
            <a:lvl5pPr marL="15773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2" y="4225618"/>
            <a:ext cx="7414626" cy="1412986"/>
          </a:xfrm>
        </p:spPr>
        <p:txBody>
          <a:bodyPr anchor="t">
            <a:normAutofit/>
          </a:bodyPr>
          <a:lstStyle>
            <a:lvl1pPr marL="0" indent="0" algn="l">
              <a:buNone/>
              <a:defRPr sz="155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94335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18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089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118" y="568960"/>
            <a:ext cx="1125341" cy="490135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2" y="568960"/>
            <a:ext cx="6089379" cy="49013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ACBD-6CBD-41BD-899B-944D42A6308C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1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2" y="2520810"/>
            <a:ext cx="7414626" cy="1704809"/>
          </a:xfrm>
        </p:spPr>
        <p:txBody>
          <a:bodyPr anchor="b"/>
          <a:lstStyle>
            <a:lvl1pPr algn="l">
              <a:defRPr sz="34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2" y="4225618"/>
            <a:ext cx="7414626" cy="803040"/>
          </a:xfrm>
        </p:spPr>
        <p:txBody>
          <a:bodyPr anchor="t"/>
          <a:lstStyle>
            <a:lvl1pPr marL="0" indent="0" algn="l">
              <a:buNone/>
              <a:defRPr sz="17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94335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886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18300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4pPr>
            <a:lvl5pPr marL="157734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5pPr>
            <a:lvl6pPr marL="197167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6pPr>
            <a:lvl7pPr marL="236601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7pPr>
            <a:lvl8pPr marL="276034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8pPr>
            <a:lvl9pPr marL="3154680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3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1" y="2016550"/>
            <a:ext cx="3608730" cy="36220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0099" y="2016550"/>
            <a:ext cx="3608729" cy="36220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2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830" y="2016917"/>
            <a:ext cx="3610100" cy="537845"/>
          </a:xfrm>
        </p:spPr>
        <p:txBody>
          <a:bodyPr anchor="b">
            <a:noAutofit/>
          </a:bodyPr>
          <a:lstStyle>
            <a:lvl1pPr marL="0" indent="0">
              <a:buNone/>
              <a:defRPr sz="2070" b="0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830" y="2554762"/>
            <a:ext cx="3610100" cy="308384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8730" y="2016917"/>
            <a:ext cx="3610096" cy="537845"/>
          </a:xfrm>
        </p:spPr>
        <p:txBody>
          <a:bodyPr anchor="b">
            <a:noAutofit/>
          </a:bodyPr>
          <a:lstStyle>
            <a:lvl1pPr marL="0" indent="0">
              <a:buNone/>
              <a:defRPr sz="2070" b="0"/>
            </a:lvl1pPr>
            <a:lvl2pPr marL="394335" indent="0">
              <a:buNone/>
              <a:defRPr sz="1725" b="1"/>
            </a:lvl2pPr>
            <a:lvl3pPr marL="788670" indent="0">
              <a:buNone/>
              <a:defRPr sz="1553" b="1"/>
            </a:lvl3pPr>
            <a:lvl4pPr marL="1183005" indent="0">
              <a:buNone/>
              <a:defRPr sz="1380" b="1"/>
            </a:lvl4pPr>
            <a:lvl5pPr marL="1577340" indent="0">
              <a:buNone/>
              <a:defRPr sz="1380" b="1"/>
            </a:lvl5pPr>
            <a:lvl6pPr marL="1971675" indent="0">
              <a:buNone/>
              <a:defRPr sz="1380" b="1"/>
            </a:lvl6pPr>
            <a:lvl7pPr marL="2366010" indent="0">
              <a:buNone/>
              <a:defRPr sz="1380" b="1"/>
            </a:lvl7pPr>
            <a:lvl8pPr marL="2760345" indent="0">
              <a:buNone/>
              <a:defRPr sz="1380" b="1"/>
            </a:lvl8pPr>
            <a:lvl9pPr marL="3154680" indent="0">
              <a:buNone/>
              <a:defRPr sz="13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8731" y="2554762"/>
            <a:ext cx="3610095" cy="308384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57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568960"/>
            <a:ext cx="7414626" cy="12327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29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25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1398697"/>
            <a:ext cx="3324530" cy="1193235"/>
          </a:xfrm>
        </p:spPr>
        <p:txBody>
          <a:bodyPr anchor="b">
            <a:normAutofit/>
          </a:bodyPr>
          <a:lstStyle>
            <a:lvl1pPr>
              <a:defRPr sz="1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898" y="480596"/>
            <a:ext cx="3892929" cy="515800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201" y="2591932"/>
            <a:ext cx="3324530" cy="2412152"/>
          </a:xfrm>
        </p:spPr>
        <p:txBody>
          <a:bodyPr>
            <a:normAutofit/>
          </a:bodyPr>
          <a:lstStyle>
            <a:lvl1pPr marL="0" indent="0">
              <a:buNone/>
              <a:defRPr sz="1208"/>
            </a:lvl1pPr>
            <a:lvl2pPr marL="394217" indent="0">
              <a:buNone/>
              <a:defRPr sz="1208"/>
            </a:lvl2pPr>
            <a:lvl3pPr marL="788434" indent="0">
              <a:buNone/>
              <a:defRPr sz="1035"/>
            </a:lvl3pPr>
            <a:lvl4pPr marL="1182651" indent="0">
              <a:buNone/>
              <a:defRPr sz="863"/>
            </a:lvl4pPr>
            <a:lvl5pPr marL="1576866" indent="0">
              <a:buNone/>
              <a:defRPr sz="863"/>
            </a:lvl5pPr>
            <a:lvl6pPr marL="1971083" indent="0">
              <a:buNone/>
              <a:defRPr sz="863"/>
            </a:lvl6pPr>
            <a:lvl7pPr marL="2365300" indent="0">
              <a:buNone/>
              <a:defRPr sz="863"/>
            </a:lvl7pPr>
            <a:lvl8pPr marL="2759517" indent="0">
              <a:buNone/>
              <a:defRPr sz="863"/>
            </a:lvl8pPr>
            <a:lvl9pPr marL="3153734" indent="0">
              <a:buNone/>
              <a:defRPr sz="8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18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4480560"/>
            <a:ext cx="7414625" cy="528955"/>
          </a:xfrm>
        </p:spPr>
        <p:txBody>
          <a:bodyPr anchor="b">
            <a:normAutofit/>
          </a:bodyPr>
          <a:lstStyle>
            <a:lvl1pPr algn="l">
              <a:defRPr sz="207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4201" y="568960"/>
            <a:ext cx="7414626" cy="3589337"/>
          </a:xfrm>
        </p:spPr>
        <p:txBody>
          <a:bodyPr anchor="t">
            <a:normAutofit/>
          </a:bodyPr>
          <a:lstStyle>
            <a:lvl1pPr marL="0" indent="0" algn="ctr">
              <a:buNone/>
              <a:defRPr sz="1380"/>
            </a:lvl1pPr>
            <a:lvl2pPr marL="394335" indent="0">
              <a:buNone/>
              <a:defRPr sz="1380"/>
            </a:lvl2pPr>
            <a:lvl3pPr marL="788670" indent="0">
              <a:buNone/>
              <a:defRPr sz="1380"/>
            </a:lvl3pPr>
            <a:lvl4pPr marL="1183005" indent="0">
              <a:buNone/>
              <a:defRPr sz="1380"/>
            </a:lvl4pPr>
            <a:lvl5pPr marL="1577340" indent="0">
              <a:buNone/>
              <a:defRPr sz="1380"/>
            </a:lvl5pPr>
            <a:lvl6pPr marL="1971675" indent="0">
              <a:buNone/>
              <a:defRPr sz="1380"/>
            </a:lvl6pPr>
            <a:lvl7pPr marL="2366010" indent="0">
              <a:buNone/>
              <a:defRPr sz="1380"/>
            </a:lvl7pPr>
            <a:lvl8pPr marL="2760345" indent="0">
              <a:buNone/>
              <a:defRPr sz="1380"/>
            </a:lvl8pPr>
            <a:lvl9pPr marL="3154680" indent="0">
              <a:buNone/>
              <a:defRPr sz="13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201" y="5009516"/>
            <a:ext cx="7414625" cy="629089"/>
          </a:xfrm>
        </p:spPr>
        <p:txBody>
          <a:bodyPr>
            <a:normAutofit/>
          </a:bodyPr>
          <a:lstStyle>
            <a:lvl1pPr marL="0" indent="0">
              <a:buNone/>
              <a:defRPr sz="1035"/>
            </a:lvl1pPr>
            <a:lvl2pPr marL="394335" indent="0">
              <a:buNone/>
              <a:defRPr sz="1035"/>
            </a:lvl2pPr>
            <a:lvl3pPr marL="788670" indent="0">
              <a:buNone/>
              <a:defRPr sz="863"/>
            </a:lvl3pPr>
            <a:lvl4pPr marL="1183005" indent="0">
              <a:buNone/>
              <a:defRPr sz="776"/>
            </a:lvl4pPr>
            <a:lvl5pPr marL="1577340" indent="0">
              <a:buNone/>
              <a:defRPr sz="776"/>
            </a:lvl5pPr>
            <a:lvl6pPr marL="1971675" indent="0">
              <a:buNone/>
              <a:defRPr sz="776"/>
            </a:lvl6pPr>
            <a:lvl7pPr marL="2366010" indent="0">
              <a:buNone/>
              <a:defRPr sz="776"/>
            </a:lvl7pPr>
            <a:lvl8pPr marL="2760345" indent="0">
              <a:buNone/>
              <a:defRPr sz="776"/>
            </a:lvl8pPr>
            <a:lvl9pPr marL="3154680" indent="0">
              <a:buNone/>
              <a:defRPr sz="7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92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902"/>
            <a:ext cx="10515600" cy="640870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01" y="568960"/>
            <a:ext cx="7414626" cy="1232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1" y="2016550"/>
            <a:ext cx="7414626" cy="362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4428" y="5638605"/>
            <a:ext cx="78654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AB01-BCCF-4582-BF39-8D8F034C96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4201" y="5638605"/>
            <a:ext cx="54316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09447" y="5638605"/>
            <a:ext cx="5893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6">
                <a:solidFill>
                  <a:schemeClr val="accent1"/>
                </a:solidFill>
              </a:defRPr>
            </a:lvl1pPr>
          </a:lstStyle>
          <a:p>
            <a:fld id="{3905339D-DD04-4120-AA77-8BCC40DA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hf hdr="0" ftr="0" dt="0"/>
  <p:txStyles>
    <p:titleStyle>
      <a:lvl1pPr algn="l" defTabSz="394335" rtl="0" eaLnBrk="1" latinLnBrk="0" hangingPunct="1">
        <a:spcBef>
          <a:spcPct val="0"/>
        </a:spcBef>
        <a:buNone/>
        <a:defRPr sz="310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5751" indent="-295751" algn="l" defTabSz="394335" rtl="0" eaLnBrk="1" latinLnBrk="0" hangingPunct="1">
        <a:spcBef>
          <a:spcPts val="8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5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794" indent="-246459" algn="l" defTabSz="394335" rtl="0" eaLnBrk="1" latinLnBrk="0" hangingPunct="1">
        <a:spcBef>
          <a:spcPts val="8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85838" indent="-197168" algn="l" defTabSz="394335" rtl="0" eaLnBrk="1" latinLnBrk="0" hangingPunct="1">
        <a:spcBef>
          <a:spcPts val="8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80173" indent="-197168" algn="l" defTabSz="394335" rtl="0" eaLnBrk="1" latinLnBrk="0" hangingPunct="1">
        <a:spcBef>
          <a:spcPts val="8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74508" indent="-197168" algn="l" defTabSz="394335" rtl="0" eaLnBrk="1" latinLnBrk="0" hangingPunct="1">
        <a:spcBef>
          <a:spcPts val="8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68843" indent="-197168" algn="l" defTabSz="394335" rtl="0" eaLnBrk="1" latinLnBrk="0" hangingPunct="1">
        <a:spcBef>
          <a:spcPts val="8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63178" indent="-197168" algn="l" defTabSz="394335" rtl="0" eaLnBrk="1" latinLnBrk="0" hangingPunct="1">
        <a:spcBef>
          <a:spcPts val="8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57513" indent="-197168" algn="l" defTabSz="394335" rtl="0" eaLnBrk="1" latinLnBrk="0" hangingPunct="1">
        <a:spcBef>
          <a:spcPts val="8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51848" indent="-197168" algn="l" defTabSz="394335" rtl="0" eaLnBrk="1" latinLnBrk="0" hangingPunct="1">
        <a:spcBef>
          <a:spcPts val="8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4335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algn="l" defTabSz="394335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670" algn="l" defTabSz="394335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005" algn="l" defTabSz="394335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340" algn="l" defTabSz="394335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1675" algn="l" defTabSz="394335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010" algn="l" defTabSz="394335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0345" algn="l" defTabSz="394335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algn="l" defTabSz="394335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00520" y="1199033"/>
            <a:ext cx="10472742" cy="375876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 </a:t>
            </a:r>
            <a:endParaRPr lang="vi-VN" sz="40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ệ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vi-VN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Ân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15071971</a:t>
            </a:r>
            <a:r>
              <a:rPr lang="vi-VN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20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vi-VN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Việt Hoàng	</a:t>
            </a:r>
            <a:r>
              <a:rPr lang="en-US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vi-VN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15044411</a:t>
            </a:r>
          </a:p>
          <a:p>
            <a:pPr algn="l"/>
            <a:r>
              <a:rPr lang="vi-VN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8" y="50560"/>
            <a:ext cx="9069705" cy="12371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Activity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Diagram(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" y="1181100"/>
            <a:ext cx="10095978" cy="507597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5901"/>
            <a:ext cx="9791699" cy="96731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Activity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Diagram(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" y="1183216"/>
            <a:ext cx="10095978" cy="521758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Diagram.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8" y="50560"/>
            <a:ext cx="9069705" cy="12371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Activity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Diagram(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" y="1181100"/>
            <a:ext cx="10095978" cy="5075976"/>
          </a:xfrm>
        </p:spPr>
        <p:txBody>
          <a:bodyPr/>
          <a:lstStyle/>
          <a:p>
            <a:r>
              <a:rPr lang="vi-V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thanh toán: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1" y="1185333"/>
            <a:ext cx="7414626" cy="3622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Sitemap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5" y="1266801"/>
            <a:ext cx="7830354" cy="4542195"/>
          </a:xfrm>
        </p:spPr>
        <p:txBody>
          <a:bodyPr>
            <a:normAutofit fontScale="92500"/>
          </a:bodyPr>
          <a:lstStyle/>
          <a:p>
            <a:r>
              <a:rPr lang="vi-VN" sz="2200" dirty="0"/>
              <a:t>Hiện thực được các chức năng chính của đề tài</a:t>
            </a:r>
            <a:r>
              <a:rPr lang="vi-VN" sz="2200" dirty="0" smtClean="0"/>
              <a:t>:</a:t>
            </a:r>
          </a:p>
          <a:p>
            <a:r>
              <a:rPr lang="vi-VN" sz="2200" dirty="0" smtClean="0"/>
              <a:t>Khách hàng: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/>
              <a:t>Đăng ký thông tin tài khoản,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/>
              <a:t>Đăng nhập với tài khoản đã tạo,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/>
              <a:t>Xem thông tin chi tiết sách, chọn sách vào giỏ hàng,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/>
              <a:t>Thanh toán đơn hàng;</a:t>
            </a:r>
            <a:endParaRPr lang="en-US" sz="2200" dirty="0"/>
          </a:p>
          <a:p>
            <a:r>
              <a:rPr lang="vi-VN" sz="2200" dirty="0" smtClean="0"/>
              <a:t>Quản trị viên: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/>
              <a:t>Quản lý thông tin khách hàng: sửa thông tin khách hàng,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/>
              <a:t>Quản lý hóa đơn: xem thông tin chi tiết hóa đơn, xóa hóa đơn,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/>
              <a:t>Quản lý thông tin sách: thêm, xóa, sửa thông tin sách.</a:t>
            </a:r>
            <a:endParaRPr lang="en-US" sz="2200" dirty="0"/>
          </a:p>
          <a:p>
            <a:endParaRPr lang="vi-VN" sz="2200" dirty="0"/>
          </a:p>
          <a:p>
            <a:endParaRPr lang="vi-VN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(tt)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343450"/>
            <a:ext cx="7289799" cy="3622055"/>
          </a:xfrm>
        </p:spPr>
        <p:txBody>
          <a:bodyPr>
            <a:normAutofit/>
          </a:bodyPr>
          <a:lstStyle/>
          <a:p>
            <a:r>
              <a:rPr lang="vi-VN" sz="2200" dirty="0" smtClean="0"/>
              <a:t>Hạn chế: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/>
              <a:t>M</a:t>
            </a:r>
            <a:r>
              <a:rPr lang="en-US" sz="2200" dirty="0" err="1" smtClean="0"/>
              <a:t>ột</a:t>
            </a:r>
            <a:r>
              <a:rPr lang="en-US" sz="2200" dirty="0" smtClean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vẫn</a:t>
            </a:r>
            <a:r>
              <a:rPr lang="en-US" sz="2200" dirty="0"/>
              <a:t> </a:t>
            </a: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thiện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Khách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,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rõ</a:t>
            </a:r>
            <a:r>
              <a:rPr lang="en-US" sz="2200" dirty="0"/>
              <a:t> </a:t>
            </a:r>
            <a:r>
              <a:rPr lang="en-US" sz="2200" dirty="0" err="1"/>
              <a:t>ràng</a:t>
            </a:r>
            <a:r>
              <a:rPr lang="en-US" sz="2200" dirty="0"/>
              <a:t>. </a:t>
            </a:r>
            <a:endParaRPr lang="vi-VN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 smtClean="0"/>
              <a:t>Việc quản lý hóa đơn chưa được thuận tiện.</a:t>
            </a:r>
          </a:p>
          <a:p>
            <a:endParaRPr lang="vi-VN" sz="2200" dirty="0"/>
          </a:p>
          <a:p>
            <a:endParaRPr lang="vi-VN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 trình 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12" y="1229231"/>
            <a:ext cx="10095978" cy="49818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–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800" i="1" dirty="0" err="1" smtClean="0">
                <a:latin typeface="Calibri Light (Headings)"/>
              </a:rPr>
              <a:t>Cảm</a:t>
            </a:r>
            <a:r>
              <a:rPr lang="en-US" sz="3800" i="1" dirty="0" smtClean="0">
                <a:latin typeface="Calibri Light (Headings)"/>
              </a:rPr>
              <a:t> </a:t>
            </a:r>
            <a:r>
              <a:rPr lang="en-US" sz="3800" i="1" dirty="0" err="1" smtClean="0">
                <a:latin typeface="Calibri Light (Headings)"/>
              </a:rPr>
              <a:t>ơn</a:t>
            </a:r>
            <a:r>
              <a:rPr lang="en-US" sz="3800" i="1" smtClean="0">
                <a:latin typeface="Calibri Light (Headings)"/>
              </a:rPr>
              <a:t> T</a:t>
            </a:r>
            <a:r>
              <a:rPr lang="en-US" sz="4000" i="1" smtClean="0"/>
              <a:t>hầy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Cô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và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các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bạn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đã</a:t>
            </a:r>
            <a:r>
              <a:rPr lang="en-US" sz="4000" i="1" dirty="0" smtClean="0"/>
              <a:t> </a:t>
            </a:r>
            <a:r>
              <a:rPr lang="en-US" sz="4000" i="1" dirty="0" err="1"/>
              <a:t>theo</a:t>
            </a:r>
            <a:r>
              <a:rPr lang="en-US" sz="4000" i="1" dirty="0"/>
              <a:t> </a:t>
            </a:r>
            <a:r>
              <a:rPr lang="en-US" sz="4000" i="1" dirty="0" err="1" smtClean="0"/>
              <a:t>dõi</a:t>
            </a:r>
            <a:r>
              <a:rPr lang="en-US" sz="3800" i="1" dirty="0" smtClean="0">
                <a:latin typeface="Calibri Light (Headings)"/>
              </a:rPr>
              <a:t>!</a:t>
            </a:r>
            <a:endParaRPr lang="en-US" sz="3800" i="1" dirty="0">
              <a:latin typeface="Calibri Light (Headings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185333"/>
            <a:ext cx="7937499" cy="4803350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nhu cầu tra cứu thông tin, đặt mua sách một cách tiện lợi và nhanh chóng, website bán sách online được xây dựng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00050" lvl="1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+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thông tin sách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.</a:t>
            </a:r>
          </a:p>
          <a:p>
            <a:pPr marL="745094" lvl="2" indent="0" algn="just">
              <a:buNone/>
            </a:pPr>
            <a:r>
              <a:rPr lang="en-US" sz="2028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cửa hàng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bán sách, giúp khách hàng có thể mua sách một cách tiện lợi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just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vi-VN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sách trực tuyến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lưu trữ thông tin một cách hiệu quả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295333"/>
            <a:ext cx="7414626" cy="3622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089764"/>
            <a:ext cx="9462519" cy="4609201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tin sách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Xem thông tin chi tiết sách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Đặt mua sách.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người quản trị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thông tin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tin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sách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Quản lý thông tin hóa đơn.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368850"/>
            <a:ext cx="7033627" cy="3622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Use case diagram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Activity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217896"/>
            <a:ext cx="8147675" cy="123274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48" y="0"/>
            <a:ext cx="9069705" cy="117157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" y="965200"/>
            <a:ext cx="10095978" cy="5435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339D-DD04-4120-AA77-8BCC40DA15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525</Words>
  <Application>Microsoft Office PowerPoint</Application>
  <PresentationFormat>Custom</PresentationFormat>
  <Paragraphs>94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PowerPoint Presentation</vt:lpstr>
      <vt:lpstr>Nội dung trình bày</vt:lpstr>
      <vt:lpstr>1. Giới thiệu</vt:lpstr>
      <vt:lpstr>2. Yêu cầu ứng dụng</vt:lpstr>
      <vt:lpstr>2.1. Yêu cầu. </vt:lpstr>
      <vt:lpstr>2.2. Sơ đồ phân cấp chức năng</vt:lpstr>
      <vt:lpstr>3. Phân tích</vt:lpstr>
      <vt:lpstr>3.1. Mô hình hóa yêu cầu với Use case diagram</vt:lpstr>
      <vt:lpstr>3.2. Đặc tả Use case chính trong ứng dụng,   Activity và Sequence Diagram</vt:lpstr>
      <vt:lpstr>3.2. Đặc tả Use case chính trong ứng dụng – Activity và Sequence Diagram(tt).</vt:lpstr>
      <vt:lpstr>3.2. Đặc tả Use case chính trong ứng dụng – Activity và Sequence Diagram(tt)</vt:lpstr>
      <vt:lpstr>3.2. Đặc tả Use case chính trong ứng dụng – Activity và Sequence Diagram(tt).</vt:lpstr>
      <vt:lpstr>4. Thiết kế </vt:lpstr>
      <vt:lpstr>4.1. Thiết kế mô hình lớp</vt:lpstr>
      <vt:lpstr>4.2. Thiết kế cơ sở dữ liệu</vt:lpstr>
      <vt:lpstr>4.3. Sitemap</vt:lpstr>
      <vt:lpstr>5. Hiện thực – Demo</vt:lpstr>
      <vt:lpstr>6. Nhận xét - Hạn chế</vt:lpstr>
      <vt:lpstr>6. Nhận xét - Hạn chế(tt)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PHÁT TRIỂN ỨNG DỤNG (SE)</dc:title>
  <dc:creator>Thanh Van</dc:creator>
  <cp:lastModifiedBy>LEO</cp:lastModifiedBy>
  <cp:revision>67</cp:revision>
  <dcterms:created xsi:type="dcterms:W3CDTF">2016-10-26T01:44:07Z</dcterms:created>
  <dcterms:modified xsi:type="dcterms:W3CDTF">2019-05-19T03:18:35Z</dcterms:modified>
</cp:coreProperties>
</file>