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7" r:id="rId1"/>
  </p:sldMasterIdLst>
  <p:notesMasterIdLst>
    <p:notesMasterId r:id="rId26"/>
  </p:notesMasterIdLst>
  <p:sldIdLst>
    <p:sldId id="256" r:id="rId2"/>
    <p:sldId id="257" r:id="rId3"/>
    <p:sldId id="258" r:id="rId4"/>
    <p:sldId id="259" r:id="rId5"/>
    <p:sldId id="279" r:id="rId6"/>
    <p:sldId id="287" r:id="rId7"/>
    <p:sldId id="285" r:id="rId8"/>
    <p:sldId id="268" r:id="rId9"/>
    <p:sldId id="274" r:id="rId10"/>
    <p:sldId id="275" r:id="rId11"/>
    <p:sldId id="277" r:id="rId12"/>
    <p:sldId id="278" r:id="rId13"/>
    <p:sldId id="281" r:id="rId14"/>
    <p:sldId id="288" r:id="rId15"/>
    <p:sldId id="289" r:id="rId16"/>
    <p:sldId id="290" r:id="rId17"/>
    <p:sldId id="262" r:id="rId18"/>
    <p:sldId id="292" r:id="rId19"/>
    <p:sldId id="293" r:id="rId20"/>
    <p:sldId id="291" r:id="rId21"/>
    <p:sldId id="294" r:id="rId22"/>
    <p:sldId id="295" r:id="rId23"/>
    <p:sldId id="263" r:id="rId24"/>
    <p:sldId id="264" r:id="rId25"/>
  </p:sldIdLst>
  <p:sldSz cx="10515600" cy="6400800"/>
  <p:notesSz cx="6858000" cy="9144000"/>
  <p:defaultTextStyle>
    <a:defPPr>
      <a:defRPr lang="en-US"/>
    </a:defPPr>
    <a:lvl1pPr marL="0" algn="l" defTabSz="811987" rtl="0" eaLnBrk="1" latinLnBrk="0" hangingPunct="1">
      <a:defRPr sz="1598" kern="1200">
        <a:solidFill>
          <a:schemeClr val="tx1"/>
        </a:solidFill>
        <a:latin typeface="+mn-lt"/>
        <a:ea typeface="+mn-ea"/>
        <a:cs typeface="+mn-cs"/>
      </a:defRPr>
    </a:lvl1pPr>
    <a:lvl2pPr marL="405994" algn="l" defTabSz="811987" rtl="0" eaLnBrk="1" latinLnBrk="0" hangingPunct="1">
      <a:defRPr sz="1598" kern="1200">
        <a:solidFill>
          <a:schemeClr val="tx1"/>
        </a:solidFill>
        <a:latin typeface="+mn-lt"/>
        <a:ea typeface="+mn-ea"/>
        <a:cs typeface="+mn-cs"/>
      </a:defRPr>
    </a:lvl2pPr>
    <a:lvl3pPr marL="811987" algn="l" defTabSz="811987" rtl="0" eaLnBrk="1" latinLnBrk="0" hangingPunct="1">
      <a:defRPr sz="1598" kern="1200">
        <a:solidFill>
          <a:schemeClr val="tx1"/>
        </a:solidFill>
        <a:latin typeface="+mn-lt"/>
        <a:ea typeface="+mn-ea"/>
        <a:cs typeface="+mn-cs"/>
      </a:defRPr>
    </a:lvl3pPr>
    <a:lvl4pPr marL="1217981" algn="l" defTabSz="811987" rtl="0" eaLnBrk="1" latinLnBrk="0" hangingPunct="1">
      <a:defRPr sz="1598" kern="1200">
        <a:solidFill>
          <a:schemeClr val="tx1"/>
        </a:solidFill>
        <a:latin typeface="+mn-lt"/>
        <a:ea typeface="+mn-ea"/>
        <a:cs typeface="+mn-cs"/>
      </a:defRPr>
    </a:lvl4pPr>
    <a:lvl5pPr marL="1623974" algn="l" defTabSz="811987" rtl="0" eaLnBrk="1" latinLnBrk="0" hangingPunct="1">
      <a:defRPr sz="1598" kern="1200">
        <a:solidFill>
          <a:schemeClr val="tx1"/>
        </a:solidFill>
        <a:latin typeface="+mn-lt"/>
        <a:ea typeface="+mn-ea"/>
        <a:cs typeface="+mn-cs"/>
      </a:defRPr>
    </a:lvl5pPr>
    <a:lvl6pPr marL="2029968" algn="l" defTabSz="811987" rtl="0" eaLnBrk="1" latinLnBrk="0" hangingPunct="1">
      <a:defRPr sz="1598" kern="1200">
        <a:solidFill>
          <a:schemeClr val="tx1"/>
        </a:solidFill>
        <a:latin typeface="+mn-lt"/>
        <a:ea typeface="+mn-ea"/>
        <a:cs typeface="+mn-cs"/>
      </a:defRPr>
    </a:lvl6pPr>
    <a:lvl7pPr marL="2435962" algn="l" defTabSz="811987" rtl="0" eaLnBrk="1" latinLnBrk="0" hangingPunct="1">
      <a:defRPr sz="1598" kern="1200">
        <a:solidFill>
          <a:schemeClr val="tx1"/>
        </a:solidFill>
        <a:latin typeface="+mn-lt"/>
        <a:ea typeface="+mn-ea"/>
        <a:cs typeface="+mn-cs"/>
      </a:defRPr>
    </a:lvl7pPr>
    <a:lvl8pPr marL="2841955" algn="l" defTabSz="811987" rtl="0" eaLnBrk="1" latinLnBrk="0" hangingPunct="1">
      <a:defRPr sz="1598" kern="1200">
        <a:solidFill>
          <a:schemeClr val="tx1"/>
        </a:solidFill>
        <a:latin typeface="+mn-lt"/>
        <a:ea typeface="+mn-ea"/>
        <a:cs typeface="+mn-cs"/>
      </a:defRPr>
    </a:lvl8pPr>
    <a:lvl9pPr marL="3247949" algn="l" defTabSz="811987" rtl="0" eaLnBrk="1" latinLnBrk="0" hangingPunct="1">
      <a:defRPr sz="1598"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016">
          <p15:clr>
            <a:srgbClr val="A4A3A4"/>
          </p15:clr>
        </p15:guide>
        <p15:guide id="2"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3606" autoAdjust="0"/>
  </p:normalViewPr>
  <p:slideViewPr>
    <p:cSldViewPr snapToGrid="0">
      <p:cViewPr>
        <p:scale>
          <a:sx n="75" d="100"/>
          <a:sy n="75" d="100"/>
        </p:scale>
        <p:origin x="-852" y="-78"/>
      </p:cViewPr>
      <p:guideLst>
        <p:guide orient="horz" pos="2016"/>
        <p:guide pos="33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E8428-2631-43B4-B7F6-00FB52B54726}" type="datetimeFigureOut">
              <a:rPr lang="en-US" smtClean="0"/>
              <a:t>5/20/2019</a:t>
            </a:fld>
            <a:endParaRPr lang="en-US"/>
          </a:p>
        </p:txBody>
      </p:sp>
      <p:sp>
        <p:nvSpPr>
          <p:cNvPr id="4" name="Slide Image Placeholder 3"/>
          <p:cNvSpPr>
            <a:spLocks noGrp="1" noRot="1" noChangeAspect="1"/>
          </p:cNvSpPr>
          <p:nvPr>
            <p:ph type="sldImg" idx="2"/>
          </p:nvPr>
        </p:nvSpPr>
        <p:spPr>
          <a:xfrm>
            <a:off x="893763" y="1143000"/>
            <a:ext cx="50704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4DE5-C794-42A9-980A-A6CF05DF8E6D}" type="slidenum">
              <a:rPr lang="en-US" smtClean="0"/>
              <a:t>‹#›</a:t>
            </a:fld>
            <a:endParaRPr lang="en-US"/>
          </a:p>
        </p:txBody>
      </p:sp>
    </p:spTree>
    <p:extLst>
      <p:ext uri="{BB962C8B-B14F-4D97-AF65-F5344CB8AC3E}">
        <p14:creationId xmlns:p14="http://schemas.microsoft.com/office/powerpoint/2010/main" val="140753528"/>
      </p:ext>
    </p:extLst>
  </p:cSld>
  <p:clrMap bg1="lt1" tx1="dk1" bg2="lt2" tx2="dk2" accent1="accent1" accent2="accent2" accent3="accent3" accent4="accent4" accent5="accent5" accent6="accent6" hlink="hlink" folHlink="folHlink"/>
  <p:notesStyle>
    <a:lvl1pPr marL="0" algn="l" defTabSz="811987" rtl="0" eaLnBrk="1" latinLnBrk="0" hangingPunct="1">
      <a:defRPr sz="1066" kern="1200">
        <a:solidFill>
          <a:schemeClr val="tx1"/>
        </a:solidFill>
        <a:latin typeface="+mn-lt"/>
        <a:ea typeface="+mn-ea"/>
        <a:cs typeface="+mn-cs"/>
      </a:defRPr>
    </a:lvl1pPr>
    <a:lvl2pPr marL="405994" algn="l" defTabSz="811987" rtl="0" eaLnBrk="1" latinLnBrk="0" hangingPunct="1">
      <a:defRPr sz="1066" kern="1200">
        <a:solidFill>
          <a:schemeClr val="tx1"/>
        </a:solidFill>
        <a:latin typeface="+mn-lt"/>
        <a:ea typeface="+mn-ea"/>
        <a:cs typeface="+mn-cs"/>
      </a:defRPr>
    </a:lvl2pPr>
    <a:lvl3pPr marL="811987" algn="l" defTabSz="811987" rtl="0" eaLnBrk="1" latinLnBrk="0" hangingPunct="1">
      <a:defRPr sz="1066" kern="1200">
        <a:solidFill>
          <a:schemeClr val="tx1"/>
        </a:solidFill>
        <a:latin typeface="+mn-lt"/>
        <a:ea typeface="+mn-ea"/>
        <a:cs typeface="+mn-cs"/>
      </a:defRPr>
    </a:lvl3pPr>
    <a:lvl4pPr marL="1217981" algn="l" defTabSz="811987" rtl="0" eaLnBrk="1" latinLnBrk="0" hangingPunct="1">
      <a:defRPr sz="1066" kern="1200">
        <a:solidFill>
          <a:schemeClr val="tx1"/>
        </a:solidFill>
        <a:latin typeface="+mn-lt"/>
        <a:ea typeface="+mn-ea"/>
        <a:cs typeface="+mn-cs"/>
      </a:defRPr>
    </a:lvl4pPr>
    <a:lvl5pPr marL="1623974" algn="l" defTabSz="811987" rtl="0" eaLnBrk="1" latinLnBrk="0" hangingPunct="1">
      <a:defRPr sz="1066" kern="1200">
        <a:solidFill>
          <a:schemeClr val="tx1"/>
        </a:solidFill>
        <a:latin typeface="+mn-lt"/>
        <a:ea typeface="+mn-ea"/>
        <a:cs typeface="+mn-cs"/>
      </a:defRPr>
    </a:lvl5pPr>
    <a:lvl6pPr marL="2029968" algn="l" defTabSz="811987" rtl="0" eaLnBrk="1" latinLnBrk="0" hangingPunct="1">
      <a:defRPr sz="1066" kern="1200">
        <a:solidFill>
          <a:schemeClr val="tx1"/>
        </a:solidFill>
        <a:latin typeface="+mn-lt"/>
        <a:ea typeface="+mn-ea"/>
        <a:cs typeface="+mn-cs"/>
      </a:defRPr>
    </a:lvl6pPr>
    <a:lvl7pPr marL="2435962" algn="l" defTabSz="811987" rtl="0" eaLnBrk="1" latinLnBrk="0" hangingPunct="1">
      <a:defRPr sz="1066" kern="1200">
        <a:solidFill>
          <a:schemeClr val="tx1"/>
        </a:solidFill>
        <a:latin typeface="+mn-lt"/>
        <a:ea typeface="+mn-ea"/>
        <a:cs typeface="+mn-cs"/>
      </a:defRPr>
    </a:lvl7pPr>
    <a:lvl8pPr marL="2841955" algn="l" defTabSz="811987" rtl="0" eaLnBrk="1" latinLnBrk="0" hangingPunct="1">
      <a:defRPr sz="1066" kern="1200">
        <a:solidFill>
          <a:schemeClr val="tx1"/>
        </a:solidFill>
        <a:latin typeface="+mn-lt"/>
        <a:ea typeface="+mn-ea"/>
        <a:cs typeface="+mn-cs"/>
      </a:defRPr>
    </a:lvl8pPr>
    <a:lvl9pPr marL="3247949" algn="l" defTabSz="811987" rtl="0" eaLnBrk="1" latinLnBrk="0" hangingPunct="1">
      <a:defRPr sz="106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2</a:t>
            </a:fld>
            <a:endParaRPr lang="en-US"/>
          </a:p>
        </p:txBody>
      </p:sp>
    </p:spTree>
    <p:extLst>
      <p:ext uri="{BB962C8B-B14F-4D97-AF65-F5344CB8AC3E}">
        <p14:creationId xmlns:p14="http://schemas.microsoft.com/office/powerpoint/2010/main" val="38595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3</a:t>
            </a:fld>
            <a:endParaRPr lang="en-US"/>
          </a:p>
        </p:txBody>
      </p:sp>
    </p:spTree>
    <p:extLst>
      <p:ext uri="{BB962C8B-B14F-4D97-AF65-F5344CB8AC3E}">
        <p14:creationId xmlns:p14="http://schemas.microsoft.com/office/powerpoint/2010/main" val="183360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902"/>
            <a:ext cx="10515600" cy="6408703"/>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99845" y="2244232"/>
            <a:ext cx="6698982" cy="1536549"/>
          </a:xfrm>
        </p:spPr>
        <p:txBody>
          <a:bodyPr anchor="b">
            <a:noAutofit/>
          </a:bodyPr>
          <a:lstStyle>
            <a:lvl1pPr algn="r">
              <a:defRPr sz="4658">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9845" y="3780778"/>
            <a:ext cx="6698982" cy="1023772"/>
          </a:xfrm>
        </p:spPr>
        <p:txBody>
          <a:bodyPr anchor="t"/>
          <a:lstStyle>
            <a:lvl1pPr marL="0" indent="0" algn="r">
              <a:buNone/>
              <a:defRPr>
                <a:solidFill>
                  <a:schemeClr val="tx1">
                    <a:lumMod val="50000"/>
                    <a:lumOff val="50000"/>
                  </a:schemeClr>
                </a:solidFill>
              </a:defRPr>
            </a:lvl1pPr>
            <a:lvl2pPr marL="394335" indent="0" algn="ctr">
              <a:buNone/>
              <a:defRPr>
                <a:solidFill>
                  <a:schemeClr val="tx1">
                    <a:tint val="75000"/>
                  </a:schemeClr>
                </a:solidFill>
              </a:defRPr>
            </a:lvl2pPr>
            <a:lvl3pPr marL="788670" indent="0" algn="ctr">
              <a:buNone/>
              <a:defRPr>
                <a:solidFill>
                  <a:schemeClr val="tx1">
                    <a:tint val="75000"/>
                  </a:schemeClr>
                </a:solidFill>
              </a:defRPr>
            </a:lvl3pPr>
            <a:lvl4pPr marL="1183005" indent="0" algn="ctr">
              <a:buNone/>
              <a:defRPr>
                <a:solidFill>
                  <a:schemeClr val="tx1">
                    <a:tint val="75000"/>
                  </a:schemeClr>
                </a:solidFill>
              </a:defRPr>
            </a:lvl4pPr>
            <a:lvl5pPr marL="1577340" indent="0" algn="ctr">
              <a:buNone/>
              <a:defRPr>
                <a:solidFill>
                  <a:schemeClr val="tx1">
                    <a:tint val="75000"/>
                  </a:schemeClr>
                </a:solidFill>
              </a:defRPr>
            </a:lvl5pPr>
            <a:lvl6pPr marL="1971675" indent="0" algn="ctr">
              <a:buNone/>
              <a:defRPr>
                <a:solidFill>
                  <a:schemeClr val="tx1">
                    <a:tint val="75000"/>
                  </a:schemeClr>
                </a:solidFill>
              </a:defRPr>
            </a:lvl6pPr>
            <a:lvl7pPr marL="2366010" indent="0" algn="ctr">
              <a:buNone/>
              <a:defRPr>
                <a:solidFill>
                  <a:schemeClr val="tx1">
                    <a:tint val="75000"/>
                  </a:schemeClr>
                </a:solidFill>
              </a:defRPr>
            </a:lvl7pPr>
            <a:lvl8pPr marL="2760345" indent="0" algn="ctr">
              <a:buNone/>
              <a:defRPr>
                <a:solidFill>
                  <a:schemeClr val="tx1">
                    <a:tint val="75000"/>
                  </a:schemeClr>
                </a:solidFill>
              </a:defRPr>
            </a:lvl8pPr>
            <a:lvl9pPr marL="31546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2E4CE9-2204-4424-8ECC-44EC75ED47DE}"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72374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84202" y="568960"/>
            <a:ext cx="7414626" cy="3176693"/>
          </a:xfrm>
        </p:spPr>
        <p:txBody>
          <a:bodyPr anchor="ctr">
            <a:normAutofit/>
          </a:bodyPr>
          <a:lstStyle>
            <a:lvl1pPr algn="l">
              <a:defRPr sz="37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84202" y="4172373"/>
            <a:ext cx="7414626" cy="1466231"/>
          </a:xfrm>
        </p:spPr>
        <p:txBody>
          <a:bodyPr anchor="ctr">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15360569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3275" y="568960"/>
            <a:ext cx="6981191" cy="2821093"/>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78295" y="3390053"/>
            <a:ext cx="6231152" cy="355600"/>
          </a:xfrm>
        </p:spPr>
        <p:txBody>
          <a:bodyPr anchor="ctr">
            <a:noAutofit/>
          </a:bodyPr>
          <a:lstStyle>
            <a:lvl1pPr marL="0" indent="0">
              <a:buFontTx/>
              <a:buNone/>
              <a:defRPr sz="1380">
                <a:solidFill>
                  <a:schemeClr val="tx1">
                    <a:lumMod val="50000"/>
                    <a:lumOff val="50000"/>
                  </a:schemeClr>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84202" y="4172373"/>
            <a:ext cx="7414626" cy="1466231"/>
          </a:xfrm>
        </p:spPr>
        <p:txBody>
          <a:bodyPr anchor="ctr">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20" name="TextBox 19"/>
          <p:cNvSpPr txBox="1"/>
          <p:nvPr/>
        </p:nvSpPr>
        <p:spPr>
          <a:xfrm>
            <a:off x="467363" y="737686"/>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
        <p:nvSpPr>
          <p:cNvPr id="22" name="TextBox 21"/>
          <p:cNvSpPr txBox="1"/>
          <p:nvPr/>
        </p:nvSpPr>
        <p:spPr>
          <a:xfrm>
            <a:off x="7670222" y="2694119"/>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latin typeface="Arial"/>
              </a:rPr>
              <a:t>”</a:t>
            </a:r>
            <a:endParaRPr lang="en-US" sz="1378">
              <a:solidFill>
                <a:schemeClr val="accent1">
                  <a:lumMod val="60000"/>
                  <a:lumOff val="40000"/>
                </a:schemeClr>
              </a:solidFill>
              <a:latin typeface="Arial"/>
            </a:endParaRPr>
          </a:p>
        </p:txBody>
      </p:sp>
    </p:spTree>
    <p:extLst>
      <p:ext uri="{BB962C8B-B14F-4D97-AF65-F5344CB8AC3E}">
        <p14:creationId xmlns:p14="http://schemas.microsoft.com/office/powerpoint/2010/main" val="41006459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84202" y="1803189"/>
            <a:ext cx="7414626" cy="2422429"/>
          </a:xfrm>
        </p:spPr>
        <p:txBody>
          <a:bodyPr anchor="b">
            <a:normAutofit/>
          </a:bodyPr>
          <a:lstStyle>
            <a:lvl1pPr algn="l">
              <a:defRPr sz="3795"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84202" y="4225618"/>
            <a:ext cx="7414626" cy="1412986"/>
          </a:xfrm>
        </p:spPr>
        <p:txBody>
          <a:bodyPr anchor="t">
            <a:normAutofit/>
          </a:bodyPr>
          <a:lstStyle>
            <a:lvl1pPr marL="0" indent="0" algn="l">
              <a:buNone/>
              <a:defRPr sz="1553">
                <a:solidFill>
                  <a:schemeClr val="tx1">
                    <a:lumMod val="75000"/>
                    <a:lumOff val="25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1475074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03275" y="568960"/>
            <a:ext cx="6981191" cy="2821093"/>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84199" y="3745653"/>
            <a:ext cx="7414627" cy="479965"/>
          </a:xfrm>
        </p:spPr>
        <p:txBody>
          <a:bodyPr anchor="b">
            <a:noAutofit/>
          </a:bodyPr>
          <a:lstStyle>
            <a:lvl1pPr marL="0" indent="0">
              <a:buFontTx/>
              <a:buNone/>
              <a:defRPr sz="2070">
                <a:solidFill>
                  <a:schemeClr val="tx1">
                    <a:lumMod val="75000"/>
                    <a:lumOff val="25000"/>
                  </a:schemeClr>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84202" y="4225618"/>
            <a:ext cx="7414626" cy="1412986"/>
          </a:xfrm>
        </p:spPr>
        <p:txBody>
          <a:bodyPr anchor="t">
            <a:normAutofit/>
          </a:bodyPr>
          <a:lstStyle>
            <a:lvl1pPr marL="0" indent="0" algn="l">
              <a:buNone/>
              <a:defRPr sz="1553">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24" name="TextBox 23"/>
          <p:cNvSpPr txBox="1"/>
          <p:nvPr/>
        </p:nvSpPr>
        <p:spPr>
          <a:xfrm>
            <a:off x="467363" y="737686"/>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
        <p:nvSpPr>
          <p:cNvPr id="25" name="TextBox 24"/>
          <p:cNvSpPr txBox="1"/>
          <p:nvPr/>
        </p:nvSpPr>
        <p:spPr>
          <a:xfrm>
            <a:off x="7670222" y="2694119"/>
            <a:ext cx="525780" cy="545791"/>
          </a:xfrm>
          <a:prstGeom prst="rect">
            <a:avLst/>
          </a:prstGeom>
        </p:spPr>
        <p:txBody>
          <a:bodyPr vert="horz" lIns="78867" tIns="39434" rIns="78867" bIns="39434" rtlCol="0" anchor="ctr">
            <a:noAutofit/>
          </a:bodyPr>
          <a:lstStyle/>
          <a:p>
            <a:pPr lvl="0"/>
            <a:r>
              <a:rPr lang="en-US" sz="69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6291803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91502" y="568960"/>
            <a:ext cx="7407325" cy="2821093"/>
          </a:xfrm>
        </p:spPr>
        <p:txBody>
          <a:bodyPr anchor="ctr">
            <a:normAutofit/>
          </a:bodyPr>
          <a:lstStyle>
            <a:lvl1pPr algn="l">
              <a:defRPr sz="3795"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84199" y="3745653"/>
            <a:ext cx="7414627" cy="479965"/>
          </a:xfrm>
        </p:spPr>
        <p:txBody>
          <a:bodyPr anchor="b">
            <a:noAutofit/>
          </a:bodyPr>
          <a:lstStyle>
            <a:lvl1pPr marL="0" indent="0">
              <a:buFontTx/>
              <a:buNone/>
              <a:defRPr sz="2070">
                <a:solidFill>
                  <a:schemeClr val="accent1"/>
                </a:solidFill>
              </a:defRPr>
            </a:lvl1pPr>
            <a:lvl2pPr marL="394335" indent="0">
              <a:buFontTx/>
              <a:buNone/>
              <a:defRPr/>
            </a:lvl2pPr>
            <a:lvl3pPr marL="788670" indent="0">
              <a:buFontTx/>
              <a:buNone/>
              <a:defRPr/>
            </a:lvl3pPr>
            <a:lvl4pPr marL="1183005" indent="0">
              <a:buFontTx/>
              <a:buNone/>
              <a:defRPr/>
            </a:lvl4pPr>
            <a:lvl5pPr marL="157734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84202" y="4225618"/>
            <a:ext cx="7414626" cy="1412986"/>
          </a:xfrm>
        </p:spPr>
        <p:txBody>
          <a:bodyPr anchor="t">
            <a:normAutofit/>
          </a:bodyPr>
          <a:lstStyle>
            <a:lvl1pPr marL="0" indent="0" algn="l">
              <a:buNone/>
              <a:defRPr sz="1553">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16414186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03420894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2118" y="568960"/>
            <a:ext cx="1125341" cy="4901354"/>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84202" y="568960"/>
            <a:ext cx="6089379" cy="490135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63393211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105"/>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FACBD-6CBD-41BD-899B-944D42A6308C}"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pPr/>
              <a:t>‹#›</a:t>
            </a:fld>
            <a:endParaRPr lang="en-US"/>
          </a:p>
        </p:txBody>
      </p:sp>
    </p:spTree>
    <p:extLst>
      <p:ext uri="{BB962C8B-B14F-4D97-AF65-F5344CB8AC3E}">
        <p14:creationId xmlns:p14="http://schemas.microsoft.com/office/powerpoint/2010/main" val="2112514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4202" y="2520810"/>
            <a:ext cx="7414626" cy="1704809"/>
          </a:xfrm>
        </p:spPr>
        <p:txBody>
          <a:bodyPr anchor="b"/>
          <a:lstStyle>
            <a:lvl1pPr algn="l">
              <a:defRPr sz="345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84202" y="4225618"/>
            <a:ext cx="7414626" cy="803040"/>
          </a:xfrm>
        </p:spPr>
        <p:txBody>
          <a:bodyPr anchor="t"/>
          <a:lstStyle>
            <a:lvl1pPr marL="0" indent="0" algn="l">
              <a:buNone/>
              <a:defRPr sz="1725">
                <a:solidFill>
                  <a:schemeClr val="tx1">
                    <a:lumMod val="50000"/>
                    <a:lumOff val="50000"/>
                  </a:schemeClr>
                </a:solidFill>
              </a:defRPr>
            </a:lvl1pPr>
            <a:lvl2pPr marL="394335" indent="0">
              <a:buNone/>
              <a:defRPr sz="1553">
                <a:solidFill>
                  <a:schemeClr val="tx1">
                    <a:tint val="75000"/>
                  </a:schemeClr>
                </a:solidFill>
              </a:defRPr>
            </a:lvl2pPr>
            <a:lvl3pPr marL="788670" indent="0">
              <a:buNone/>
              <a:defRPr sz="1380">
                <a:solidFill>
                  <a:schemeClr val="tx1">
                    <a:tint val="75000"/>
                  </a:schemeClr>
                </a:solidFill>
              </a:defRPr>
            </a:lvl3pPr>
            <a:lvl4pPr marL="1183005" indent="0">
              <a:buNone/>
              <a:defRPr sz="1208">
                <a:solidFill>
                  <a:schemeClr val="tx1">
                    <a:tint val="75000"/>
                  </a:schemeClr>
                </a:solidFill>
              </a:defRPr>
            </a:lvl4pPr>
            <a:lvl5pPr marL="1577340" indent="0">
              <a:buNone/>
              <a:defRPr sz="1208">
                <a:solidFill>
                  <a:schemeClr val="tx1">
                    <a:tint val="75000"/>
                  </a:schemeClr>
                </a:solidFill>
              </a:defRPr>
            </a:lvl5pPr>
            <a:lvl6pPr marL="1971675" indent="0">
              <a:buNone/>
              <a:defRPr sz="1208">
                <a:solidFill>
                  <a:schemeClr val="tx1">
                    <a:tint val="75000"/>
                  </a:schemeClr>
                </a:solidFill>
              </a:defRPr>
            </a:lvl6pPr>
            <a:lvl7pPr marL="2366010" indent="0">
              <a:buNone/>
              <a:defRPr sz="1208">
                <a:solidFill>
                  <a:schemeClr val="tx1">
                    <a:tint val="75000"/>
                  </a:schemeClr>
                </a:solidFill>
              </a:defRPr>
            </a:lvl7pPr>
            <a:lvl8pPr marL="2760345" indent="0">
              <a:buNone/>
              <a:defRPr sz="1208">
                <a:solidFill>
                  <a:schemeClr val="tx1">
                    <a:tint val="75000"/>
                  </a:schemeClr>
                </a:solidFill>
              </a:defRPr>
            </a:lvl8pPr>
            <a:lvl9pPr marL="3154680" indent="0">
              <a:buNone/>
              <a:defRPr sz="120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9561738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4201" y="2016550"/>
            <a:ext cx="3608730" cy="362205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90099" y="2016550"/>
            <a:ext cx="3608729" cy="36220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B9AB01-BCCF-4582-BF39-8D8F034C96D4}" type="datetime1">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2541412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82830" y="2016917"/>
            <a:ext cx="3610100" cy="537845"/>
          </a:xfrm>
        </p:spPr>
        <p:txBody>
          <a:bodyPr anchor="b">
            <a:noAutofit/>
          </a:bodyPr>
          <a:lstStyle>
            <a:lvl1pPr marL="0" indent="0">
              <a:buNone/>
              <a:defRPr sz="2070" b="0"/>
            </a:lvl1pPr>
            <a:lvl2pPr marL="394335" indent="0">
              <a:buNone/>
              <a:defRPr sz="1725" b="1"/>
            </a:lvl2pPr>
            <a:lvl3pPr marL="788670" indent="0">
              <a:buNone/>
              <a:defRPr sz="1553" b="1"/>
            </a:lvl3pPr>
            <a:lvl4pPr marL="1183005" indent="0">
              <a:buNone/>
              <a:defRPr sz="1380" b="1"/>
            </a:lvl4pPr>
            <a:lvl5pPr marL="1577340" indent="0">
              <a:buNone/>
              <a:defRPr sz="1380" b="1"/>
            </a:lvl5pPr>
            <a:lvl6pPr marL="1971675" indent="0">
              <a:buNone/>
              <a:defRPr sz="1380" b="1"/>
            </a:lvl6pPr>
            <a:lvl7pPr marL="2366010" indent="0">
              <a:buNone/>
              <a:defRPr sz="1380" b="1"/>
            </a:lvl7pPr>
            <a:lvl8pPr marL="2760345" indent="0">
              <a:buNone/>
              <a:defRPr sz="1380" b="1"/>
            </a:lvl8pPr>
            <a:lvl9pPr marL="3154680" indent="0">
              <a:buNone/>
              <a:defRPr sz="1380" b="1"/>
            </a:lvl9pPr>
          </a:lstStyle>
          <a:p>
            <a:pPr lvl="0"/>
            <a:r>
              <a:rPr lang="en-US" smtClean="0"/>
              <a:t>Click to edit Master text styles</a:t>
            </a:r>
          </a:p>
        </p:txBody>
      </p:sp>
      <p:sp>
        <p:nvSpPr>
          <p:cNvPr id="4" name="Content Placeholder 3"/>
          <p:cNvSpPr>
            <a:spLocks noGrp="1"/>
          </p:cNvSpPr>
          <p:nvPr>
            <p:ph sz="half" idx="2"/>
          </p:nvPr>
        </p:nvSpPr>
        <p:spPr>
          <a:xfrm>
            <a:off x="582830" y="2554762"/>
            <a:ext cx="3610100" cy="308384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388730" y="2016917"/>
            <a:ext cx="3610096" cy="537845"/>
          </a:xfrm>
        </p:spPr>
        <p:txBody>
          <a:bodyPr anchor="b">
            <a:noAutofit/>
          </a:bodyPr>
          <a:lstStyle>
            <a:lvl1pPr marL="0" indent="0">
              <a:buNone/>
              <a:defRPr sz="2070" b="0"/>
            </a:lvl1pPr>
            <a:lvl2pPr marL="394335" indent="0">
              <a:buNone/>
              <a:defRPr sz="1725" b="1"/>
            </a:lvl2pPr>
            <a:lvl3pPr marL="788670" indent="0">
              <a:buNone/>
              <a:defRPr sz="1553" b="1"/>
            </a:lvl3pPr>
            <a:lvl4pPr marL="1183005" indent="0">
              <a:buNone/>
              <a:defRPr sz="1380" b="1"/>
            </a:lvl4pPr>
            <a:lvl5pPr marL="1577340" indent="0">
              <a:buNone/>
              <a:defRPr sz="1380" b="1"/>
            </a:lvl5pPr>
            <a:lvl6pPr marL="1971675" indent="0">
              <a:buNone/>
              <a:defRPr sz="1380" b="1"/>
            </a:lvl6pPr>
            <a:lvl7pPr marL="2366010" indent="0">
              <a:buNone/>
              <a:defRPr sz="1380" b="1"/>
            </a:lvl7pPr>
            <a:lvl8pPr marL="2760345" indent="0">
              <a:buNone/>
              <a:defRPr sz="1380" b="1"/>
            </a:lvl8pPr>
            <a:lvl9pPr marL="3154680" indent="0">
              <a:buNone/>
              <a:defRPr sz="1380" b="1"/>
            </a:lvl9pPr>
          </a:lstStyle>
          <a:p>
            <a:pPr lvl="0"/>
            <a:r>
              <a:rPr lang="en-US" smtClean="0"/>
              <a:t>Click to edit Master text styles</a:t>
            </a:r>
          </a:p>
        </p:txBody>
      </p:sp>
      <p:sp>
        <p:nvSpPr>
          <p:cNvPr id="6" name="Content Placeholder 5"/>
          <p:cNvSpPr>
            <a:spLocks noGrp="1"/>
          </p:cNvSpPr>
          <p:nvPr>
            <p:ph sz="quarter" idx="4"/>
          </p:nvPr>
        </p:nvSpPr>
        <p:spPr>
          <a:xfrm>
            <a:off x="4388731" y="2554762"/>
            <a:ext cx="3610095" cy="308384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B9AB01-BCCF-4582-BF39-8D8F034C96D4}" type="datetime1">
              <a:rPr lang="en-US" smtClean="0"/>
              <a:t>5/20/2019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310778573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84201" y="568960"/>
            <a:ext cx="7414626" cy="123274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B9AB01-BCCF-4582-BF39-8D8F034C96D4}" type="datetime1">
              <a:rPr lang="en-US" smtClean="0"/>
              <a:t>5/20/2019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26269292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9AB01-BCCF-4582-BF39-8D8F034C96D4}" type="datetime1">
              <a:rPr lang="en-US" smtClean="0"/>
              <a:t>5/20/2019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8363257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4201" y="1398697"/>
            <a:ext cx="3324530" cy="1193235"/>
          </a:xfrm>
        </p:spPr>
        <p:txBody>
          <a:bodyPr anchor="b">
            <a:normAutofit/>
          </a:bodyPr>
          <a:lstStyle>
            <a:lvl1pPr>
              <a:defRPr sz="1725"/>
            </a:lvl1pPr>
          </a:lstStyle>
          <a:p>
            <a:r>
              <a:rPr lang="en-US" smtClean="0"/>
              <a:t>Click to edit Master title style</a:t>
            </a:r>
            <a:endParaRPr lang="en-US" dirty="0"/>
          </a:p>
        </p:txBody>
      </p:sp>
      <p:sp>
        <p:nvSpPr>
          <p:cNvPr id="3" name="Content Placeholder 2"/>
          <p:cNvSpPr>
            <a:spLocks noGrp="1"/>
          </p:cNvSpPr>
          <p:nvPr>
            <p:ph idx="1"/>
          </p:nvPr>
        </p:nvSpPr>
        <p:spPr>
          <a:xfrm>
            <a:off x="4105898" y="480596"/>
            <a:ext cx="3892929" cy="515800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84201" y="2591932"/>
            <a:ext cx="3324530" cy="2412152"/>
          </a:xfrm>
        </p:spPr>
        <p:txBody>
          <a:bodyPr>
            <a:normAutofit/>
          </a:bodyPr>
          <a:lstStyle>
            <a:lvl1pPr marL="0" indent="0">
              <a:buNone/>
              <a:defRPr sz="1208"/>
            </a:lvl1pPr>
            <a:lvl2pPr marL="394217" indent="0">
              <a:buNone/>
              <a:defRPr sz="1208"/>
            </a:lvl2pPr>
            <a:lvl3pPr marL="788434" indent="0">
              <a:buNone/>
              <a:defRPr sz="1035"/>
            </a:lvl3pPr>
            <a:lvl4pPr marL="1182651" indent="0">
              <a:buNone/>
              <a:defRPr sz="863"/>
            </a:lvl4pPr>
            <a:lvl5pPr marL="1576866" indent="0">
              <a:buNone/>
              <a:defRPr sz="863"/>
            </a:lvl5pPr>
            <a:lvl6pPr marL="1971083" indent="0">
              <a:buNone/>
              <a:defRPr sz="863"/>
            </a:lvl6pPr>
            <a:lvl7pPr marL="2365300" indent="0">
              <a:buNone/>
              <a:defRPr sz="863"/>
            </a:lvl7pPr>
            <a:lvl8pPr marL="2759517" indent="0">
              <a:buNone/>
              <a:defRPr sz="863"/>
            </a:lvl8pPr>
            <a:lvl9pPr marL="3153734" indent="0">
              <a:buNone/>
              <a:defRPr sz="86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21736318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4201" y="4480560"/>
            <a:ext cx="7414625" cy="528955"/>
          </a:xfrm>
        </p:spPr>
        <p:txBody>
          <a:bodyPr anchor="b">
            <a:normAutofit/>
          </a:bodyPr>
          <a:lstStyle>
            <a:lvl1pPr algn="l">
              <a:defRPr sz="207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84201" y="568960"/>
            <a:ext cx="7414626" cy="3589337"/>
          </a:xfrm>
        </p:spPr>
        <p:txBody>
          <a:bodyPr anchor="t">
            <a:normAutofit/>
          </a:bodyPr>
          <a:lstStyle>
            <a:lvl1pPr marL="0" indent="0" algn="ctr">
              <a:buNone/>
              <a:defRPr sz="1380"/>
            </a:lvl1pPr>
            <a:lvl2pPr marL="394335" indent="0">
              <a:buNone/>
              <a:defRPr sz="1380"/>
            </a:lvl2pPr>
            <a:lvl3pPr marL="788670" indent="0">
              <a:buNone/>
              <a:defRPr sz="1380"/>
            </a:lvl3pPr>
            <a:lvl4pPr marL="1183005" indent="0">
              <a:buNone/>
              <a:defRPr sz="1380"/>
            </a:lvl4pPr>
            <a:lvl5pPr marL="1577340" indent="0">
              <a:buNone/>
              <a:defRPr sz="1380"/>
            </a:lvl5pPr>
            <a:lvl6pPr marL="1971675" indent="0">
              <a:buNone/>
              <a:defRPr sz="1380"/>
            </a:lvl6pPr>
            <a:lvl7pPr marL="2366010" indent="0">
              <a:buNone/>
              <a:defRPr sz="1380"/>
            </a:lvl7pPr>
            <a:lvl8pPr marL="2760345" indent="0">
              <a:buNone/>
              <a:defRPr sz="1380"/>
            </a:lvl8pPr>
            <a:lvl9pPr marL="3154680" indent="0">
              <a:buNone/>
              <a:defRPr sz="1380"/>
            </a:lvl9pPr>
          </a:lstStyle>
          <a:p>
            <a:r>
              <a:rPr lang="en-US" smtClean="0"/>
              <a:t>Click icon to add picture</a:t>
            </a:r>
            <a:endParaRPr lang="en-US"/>
          </a:p>
        </p:txBody>
      </p:sp>
      <p:sp>
        <p:nvSpPr>
          <p:cNvPr id="4" name="Text Placeholder 3"/>
          <p:cNvSpPr>
            <a:spLocks noGrp="1"/>
          </p:cNvSpPr>
          <p:nvPr>
            <p:ph type="body" sz="half" idx="2"/>
          </p:nvPr>
        </p:nvSpPr>
        <p:spPr>
          <a:xfrm>
            <a:off x="584201" y="5009516"/>
            <a:ext cx="7414625" cy="629089"/>
          </a:xfrm>
        </p:spPr>
        <p:txBody>
          <a:bodyPr>
            <a:normAutofit/>
          </a:bodyPr>
          <a:lstStyle>
            <a:lvl1pPr marL="0" indent="0">
              <a:buNone/>
              <a:defRPr sz="1035"/>
            </a:lvl1pPr>
            <a:lvl2pPr marL="394335" indent="0">
              <a:buNone/>
              <a:defRPr sz="1035"/>
            </a:lvl2pPr>
            <a:lvl3pPr marL="788670" indent="0">
              <a:buNone/>
              <a:defRPr sz="863"/>
            </a:lvl3pPr>
            <a:lvl4pPr marL="1183005" indent="0">
              <a:buNone/>
              <a:defRPr sz="776"/>
            </a:lvl4pPr>
            <a:lvl5pPr marL="1577340" indent="0">
              <a:buNone/>
              <a:defRPr sz="776"/>
            </a:lvl5pPr>
            <a:lvl6pPr marL="1971675" indent="0">
              <a:buNone/>
              <a:defRPr sz="776"/>
            </a:lvl6pPr>
            <a:lvl7pPr marL="2366010" indent="0">
              <a:buNone/>
              <a:defRPr sz="776"/>
            </a:lvl7pPr>
            <a:lvl8pPr marL="2760345" indent="0">
              <a:buNone/>
              <a:defRPr sz="776"/>
            </a:lvl8pPr>
            <a:lvl9pPr marL="3154680" indent="0">
              <a:buNone/>
              <a:defRPr sz="776"/>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extLst>
      <p:ext uri="{BB962C8B-B14F-4D97-AF65-F5344CB8AC3E}">
        <p14:creationId xmlns:p14="http://schemas.microsoft.com/office/powerpoint/2010/main" val="42573692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902"/>
            <a:ext cx="10515600" cy="6408703"/>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84201" y="568960"/>
            <a:ext cx="7414626" cy="123274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4201" y="2016550"/>
            <a:ext cx="7414626" cy="362205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14428" y="5638605"/>
            <a:ext cx="786547" cy="340783"/>
          </a:xfrm>
          <a:prstGeom prst="rect">
            <a:avLst/>
          </a:prstGeom>
        </p:spPr>
        <p:txBody>
          <a:bodyPr vert="horz" lIns="91440" tIns="45720" rIns="91440" bIns="45720" rtlCol="0" anchor="ctr"/>
          <a:lstStyle>
            <a:lvl1pPr algn="r">
              <a:defRPr sz="776">
                <a:solidFill>
                  <a:schemeClr val="tx1">
                    <a:tint val="75000"/>
                  </a:schemeClr>
                </a:solidFill>
              </a:defRPr>
            </a:lvl1pPr>
          </a:lstStyle>
          <a:p>
            <a:fld id="{22B9AB01-BCCF-4582-BF39-8D8F034C96D4}" type="datetime1">
              <a:rPr lang="en-US" smtClean="0"/>
              <a:t>5/20/2019</a:t>
            </a:fld>
            <a:endParaRPr lang="en-US"/>
          </a:p>
        </p:txBody>
      </p:sp>
      <p:sp>
        <p:nvSpPr>
          <p:cNvPr id="5" name="Footer Placeholder 4"/>
          <p:cNvSpPr>
            <a:spLocks noGrp="1"/>
          </p:cNvSpPr>
          <p:nvPr>
            <p:ph type="ftr" sz="quarter" idx="3"/>
          </p:nvPr>
        </p:nvSpPr>
        <p:spPr>
          <a:xfrm>
            <a:off x="584201" y="5638605"/>
            <a:ext cx="5431690" cy="340783"/>
          </a:xfrm>
          <a:prstGeom prst="rect">
            <a:avLst/>
          </a:prstGeom>
        </p:spPr>
        <p:txBody>
          <a:bodyPr vert="horz" lIns="91440" tIns="45720" rIns="91440" bIns="45720" rtlCol="0" anchor="ctr"/>
          <a:lstStyle>
            <a:lvl1pPr algn="l">
              <a:defRPr sz="77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409447" y="5638605"/>
            <a:ext cx="589380" cy="340783"/>
          </a:xfrm>
          <a:prstGeom prst="rect">
            <a:avLst/>
          </a:prstGeom>
        </p:spPr>
        <p:txBody>
          <a:bodyPr vert="horz" lIns="91440" tIns="45720" rIns="91440" bIns="45720" rtlCol="0" anchor="ctr"/>
          <a:lstStyle>
            <a:lvl1pPr algn="r">
              <a:defRPr sz="776">
                <a:solidFill>
                  <a:schemeClr val="accent1"/>
                </a:solidFill>
              </a:defRPr>
            </a:lvl1pPr>
          </a:lstStyle>
          <a:p>
            <a:fld id="{3905339D-DD04-4120-AA77-8BCC40DA1522}" type="slidenum">
              <a:rPr lang="en-US" smtClean="0"/>
              <a:t>‹#›</a:t>
            </a:fld>
            <a:endParaRPr lang="en-US"/>
          </a:p>
        </p:txBody>
      </p:sp>
    </p:spTree>
    <p:extLst>
      <p:ext uri="{BB962C8B-B14F-4D97-AF65-F5344CB8AC3E}">
        <p14:creationId xmlns:p14="http://schemas.microsoft.com/office/powerpoint/2010/main" val="2356687238"/>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 id="2147484121" r:id="rId14"/>
    <p:sldLayoutId id="2147484122" r:id="rId15"/>
    <p:sldLayoutId id="2147484123" r:id="rId16"/>
  </p:sldLayoutIdLst>
  <p:hf hdr="0" ftr="0" dt="0"/>
  <p:txStyles>
    <p:titleStyle>
      <a:lvl1pPr algn="l" defTabSz="394335" rtl="0" eaLnBrk="1" latinLnBrk="0" hangingPunct="1">
        <a:spcBef>
          <a:spcPct val="0"/>
        </a:spcBef>
        <a:buNone/>
        <a:defRPr sz="3105"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5751" indent="-295751" algn="l" defTabSz="394335" rtl="0" eaLnBrk="1" latinLnBrk="0" hangingPunct="1">
        <a:spcBef>
          <a:spcPts val="863"/>
        </a:spcBef>
        <a:spcAft>
          <a:spcPts val="0"/>
        </a:spcAft>
        <a:buClr>
          <a:schemeClr val="accent1"/>
        </a:buClr>
        <a:buSzPct val="80000"/>
        <a:buFont typeface="Wingdings 3" charset="2"/>
        <a:buChar char=""/>
        <a:defRPr sz="1553" kern="1200">
          <a:solidFill>
            <a:schemeClr val="tx1">
              <a:lumMod val="75000"/>
              <a:lumOff val="25000"/>
            </a:schemeClr>
          </a:solidFill>
          <a:latin typeface="+mn-lt"/>
          <a:ea typeface="+mn-ea"/>
          <a:cs typeface="+mn-cs"/>
        </a:defRPr>
      </a:lvl1pPr>
      <a:lvl2pPr marL="640794" indent="-246459" algn="l" defTabSz="394335" rtl="0" eaLnBrk="1" latinLnBrk="0" hangingPunct="1">
        <a:spcBef>
          <a:spcPts val="863"/>
        </a:spcBef>
        <a:spcAft>
          <a:spcPts val="0"/>
        </a:spcAft>
        <a:buClr>
          <a:schemeClr val="accent1"/>
        </a:buClr>
        <a:buSzPct val="80000"/>
        <a:buFont typeface="Wingdings 3" charset="2"/>
        <a:buChar char=""/>
        <a:defRPr sz="1380" kern="1200">
          <a:solidFill>
            <a:schemeClr val="tx1">
              <a:lumMod val="75000"/>
              <a:lumOff val="25000"/>
            </a:schemeClr>
          </a:solidFill>
          <a:latin typeface="+mn-lt"/>
          <a:ea typeface="+mn-ea"/>
          <a:cs typeface="+mn-cs"/>
        </a:defRPr>
      </a:lvl2pPr>
      <a:lvl3pPr marL="985838" indent="-197168" algn="l" defTabSz="394335" rtl="0" eaLnBrk="1" latinLnBrk="0" hangingPunct="1">
        <a:spcBef>
          <a:spcPts val="863"/>
        </a:spcBef>
        <a:spcAft>
          <a:spcPts val="0"/>
        </a:spcAft>
        <a:buClr>
          <a:schemeClr val="accent1"/>
        </a:buClr>
        <a:buSzPct val="80000"/>
        <a:buFont typeface="Wingdings 3" charset="2"/>
        <a:buChar char=""/>
        <a:defRPr sz="1208" kern="1200">
          <a:solidFill>
            <a:schemeClr val="tx1">
              <a:lumMod val="75000"/>
              <a:lumOff val="25000"/>
            </a:schemeClr>
          </a:solidFill>
          <a:latin typeface="+mn-lt"/>
          <a:ea typeface="+mn-ea"/>
          <a:cs typeface="+mn-cs"/>
        </a:defRPr>
      </a:lvl3pPr>
      <a:lvl4pPr marL="138017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4pPr>
      <a:lvl5pPr marL="177450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5pPr>
      <a:lvl6pPr marL="216884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6pPr>
      <a:lvl7pPr marL="256317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7pPr>
      <a:lvl8pPr marL="295751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8pPr>
      <a:lvl9pPr marL="335184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9pPr>
    </p:bodyStyle>
    <p:otherStyle>
      <a:defPPr>
        <a:defRPr lang="en-US"/>
      </a:defPPr>
      <a:lvl1pPr marL="0" algn="l" defTabSz="394335" rtl="0" eaLnBrk="1" latinLnBrk="0" hangingPunct="1">
        <a:defRPr sz="1553" kern="1200">
          <a:solidFill>
            <a:schemeClr val="tx1"/>
          </a:solidFill>
          <a:latin typeface="+mn-lt"/>
          <a:ea typeface="+mn-ea"/>
          <a:cs typeface="+mn-cs"/>
        </a:defRPr>
      </a:lvl1pPr>
      <a:lvl2pPr marL="394335" algn="l" defTabSz="394335" rtl="0" eaLnBrk="1" latinLnBrk="0" hangingPunct="1">
        <a:defRPr sz="1553" kern="1200">
          <a:solidFill>
            <a:schemeClr val="tx1"/>
          </a:solidFill>
          <a:latin typeface="+mn-lt"/>
          <a:ea typeface="+mn-ea"/>
          <a:cs typeface="+mn-cs"/>
        </a:defRPr>
      </a:lvl2pPr>
      <a:lvl3pPr marL="788670" algn="l" defTabSz="394335" rtl="0" eaLnBrk="1" latinLnBrk="0" hangingPunct="1">
        <a:defRPr sz="1553" kern="1200">
          <a:solidFill>
            <a:schemeClr val="tx1"/>
          </a:solidFill>
          <a:latin typeface="+mn-lt"/>
          <a:ea typeface="+mn-ea"/>
          <a:cs typeface="+mn-cs"/>
        </a:defRPr>
      </a:lvl3pPr>
      <a:lvl4pPr marL="1183005" algn="l" defTabSz="394335" rtl="0" eaLnBrk="1" latinLnBrk="0" hangingPunct="1">
        <a:defRPr sz="1553" kern="1200">
          <a:solidFill>
            <a:schemeClr val="tx1"/>
          </a:solidFill>
          <a:latin typeface="+mn-lt"/>
          <a:ea typeface="+mn-ea"/>
          <a:cs typeface="+mn-cs"/>
        </a:defRPr>
      </a:lvl4pPr>
      <a:lvl5pPr marL="1577340" algn="l" defTabSz="394335" rtl="0" eaLnBrk="1" latinLnBrk="0" hangingPunct="1">
        <a:defRPr sz="1553" kern="1200">
          <a:solidFill>
            <a:schemeClr val="tx1"/>
          </a:solidFill>
          <a:latin typeface="+mn-lt"/>
          <a:ea typeface="+mn-ea"/>
          <a:cs typeface="+mn-cs"/>
        </a:defRPr>
      </a:lvl5pPr>
      <a:lvl6pPr marL="1971675" algn="l" defTabSz="394335" rtl="0" eaLnBrk="1" latinLnBrk="0" hangingPunct="1">
        <a:defRPr sz="1553" kern="1200">
          <a:solidFill>
            <a:schemeClr val="tx1"/>
          </a:solidFill>
          <a:latin typeface="+mn-lt"/>
          <a:ea typeface="+mn-ea"/>
          <a:cs typeface="+mn-cs"/>
        </a:defRPr>
      </a:lvl6pPr>
      <a:lvl7pPr marL="2366010" algn="l" defTabSz="394335" rtl="0" eaLnBrk="1" latinLnBrk="0" hangingPunct="1">
        <a:defRPr sz="1553" kern="1200">
          <a:solidFill>
            <a:schemeClr val="tx1"/>
          </a:solidFill>
          <a:latin typeface="+mn-lt"/>
          <a:ea typeface="+mn-ea"/>
          <a:cs typeface="+mn-cs"/>
        </a:defRPr>
      </a:lvl7pPr>
      <a:lvl8pPr marL="2760345" algn="l" defTabSz="394335" rtl="0" eaLnBrk="1" latinLnBrk="0" hangingPunct="1">
        <a:defRPr sz="1553" kern="1200">
          <a:solidFill>
            <a:schemeClr val="tx1"/>
          </a:solidFill>
          <a:latin typeface="+mn-lt"/>
          <a:ea typeface="+mn-ea"/>
          <a:cs typeface="+mn-cs"/>
        </a:defRPr>
      </a:lvl8pPr>
      <a:lvl9pPr marL="3154680" algn="l" defTabSz="394335" rtl="0" eaLnBrk="1" latinLnBrk="0" hangingPunct="1">
        <a:defRPr sz="15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reactjs.org/docs/components-and-props.html?fbclid=IwAR0pIQNZD2htrCPoYd0LvB1lJQcisNQBgk0ihnKhS5JM_nilDYdJsjV37CA" TargetMode="External"/><Relationship Id="rId3" Type="http://schemas.openxmlformats.org/officeDocument/2006/relationships/hyperlink" Target="https://www.vogella.com/tutorials/DependencyInjection/article.html" TargetMode="External"/><Relationship Id="rId7" Type="http://schemas.openxmlformats.org/officeDocument/2006/relationships/hyperlink" Target="https://reactjs.org/docs/thinking-in-react.html" TargetMode="External"/><Relationship Id="rId12" Type="http://schemas.openxmlformats.org/officeDocument/2006/relationships/hyperlink" Target="https://docs.gradle.org/current/userguide/migrating_from_maven.html" TargetMode="External"/><Relationship Id="rId2" Type="http://schemas.openxmlformats.org/officeDocument/2006/relationships/hyperlink" Target="https://www.strategy-business.com/blog/Why-Companies-Need-to-Build-a-Skills-Inventory" TargetMode="External"/><Relationship Id="rId1" Type="http://schemas.openxmlformats.org/officeDocument/2006/relationships/slideLayout" Target="../slideLayouts/slideLayout2.xml"/><Relationship Id="rId6" Type="http://schemas.openxmlformats.org/officeDocument/2006/relationships/hyperlink" Target="https://angular.io/docs" TargetMode="External"/><Relationship Id="rId11" Type="http://schemas.openxmlformats.org/officeDocument/2006/relationships/hyperlink" Target="http://maven.apache.org/index.html" TargetMode="External"/><Relationship Id="rId5" Type="http://schemas.openxmlformats.org/officeDocument/2006/relationships/hyperlink" Target="https://docs.spring.io/spring-boot/docs/2.1.3.RELEASE/reference/htmlsingle/" TargetMode="External"/><Relationship Id="rId10" Type="http://schemas.openxmlformats.org/officeDocument/2006/relationships/hyperlink" Target="https://dev.mysql.com/doc/workbench/en/" TargetMode="External"/><Relationship Id="rId4" Type="http://schemas.openxmlformats.org/officeDocument/2006/relationships/hyperlink" Target="https://docs.spring.io/spring/docs/5.1.7.RELEASE/spring-framework-reference/" TargetMode="External"/><Relationship Id="rId9" Type="http://schemas.openxmlformats.org/officeDocument/2006/relationships/hyperlink" Target="https://api.jquery.com/category/core/?fbclid=IwAR3_WkM-U8VWoMOKFCNZs4MqJp8lTwCjOAEn-Ovo7JIwlMMZupX2uWk26_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7457" y="1401108"/>
            <a:ext cx="8607943" cy="4750354"/>
          </a:xfrm>
        </p:spPr>
        <p:txBody>
          <a:bodyPr>
            <a:normAutofit lnSpcReduction="10000"/>
          </a:bodyPr>
          <a:lstStyle/>
          <a:p>
            <a:pPr algn="ctr"/>
            <a:r>
              <a:rPr lang="en-US" sz="4300" b="1" err="1" smtClean="0">
                <a:solidFill>
                  <a:srgbClr val="0070C0"/>
                </a:solidFill>
                <a:latin typeface="Arial" panose="020B0604020202020204" pitchFamily="34" charset="0"/>
                <a:cs typeface="Arial" panose="020B0604020202020204" pitchFamily="34" charset="0"/>
              </a:rPr>
              <a:t>Đề</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tài</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Nghiên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cứu</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và</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phát</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triển</a:t>
            </a:r>
            <a:endParaRPr lang="en-US" sz="4300" b="1">
              <a:solidFill>
                <a:srgbClr val="0070C0"/>
              </a:solidFill>
              <a:latin typeface="Arial" panose="020B0604020202020204" pitchFamily="34" charset="0"/>
              <a:cs typeface="Arial" panose="020B0604020202020204" pitchFamily="34" charset="0"/>
            </a:endParaRPr>
          </a:p>
          <a:p>
            <a:pPr algn="ctr"/>
            <a:r>
              <a:rPr lang="en-US" sz="4300" b="1" err="1">
                <a:solidFill>
                  <a:srgbClr val="0070C0"/>
                </a:solidFill>
                <a:latin typeface="Arial" panose="020B0604020202020204" pitchFamily="34" charset="0"/>
                <a:cs typeface="Arial" panose="020B0604020202020204" pitchFamily="34" charset="0"/>
              </a:rPr>
              <a:t>h</a:t>
            </a:r>
            <a:r>
              <a:rPr lang="en-US" sz="4300" b="1" err="1" smtClean="0">
                <a:solidFill>
                  <a:srgbClr val="0070C0"/>
                </a:solidFill>
                <a:latin typeface="Arial" panose="020B0604020202020204" pitchFamily="34" charset="0"/>
                <a:cs typeface="Arial" panose="020B0604020202020204" pitchFamily="34" charset="0"/>
              </a:rPr>
              <a:t>ệ</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thống</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quả</a:t>
            </a:r>
            <a:r>
              <a:rPr lang="vi-VN" sz="4300" b="1" smtClean="0">
                <a:solidFill>
                  <a:srgbClr val="0070C0"/>
                </a:solidFill>
                <a:latin typeface="Arial" panose="020B0604020202020204" pitchFamily="34" charset="0"/>
                <a:cs typeface="Arial" panose="020B0604020202020204" pitchFamily="34" charset="0"/>
              </a:rPr>
              <a:t>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lý</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kỹ</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năng</a:t>
            </a:r>
            <a:endParaRPr lang="en-US" sz="4300" b="1">
              <a:solidFill>
                <a:srgbClr val="0070C0"/>
              </a:solidFill>
              <a:latin typeface="Arial" panose="020B0604020202020204" pitchFamily="34" charset="0"/>
              <a:cs typeface="Arial" panose="020B0604020202020204" pitchFamily="34" charset="0"/>
            </a:endParaRPr>
          </a:p>
          <a:p>
            <a:pPr algn="ctr"/>
            <a:r>
              <a:rPr lang="en-US" sz="4300" b="1" err="1" smtClean="0">
                <a:solidFill>
                  <a:srgbClr val="0070C0"/>
                </a:solidFill>
                <a:latin typeface="Arial" panose="020B0604020202020204" pitchFamily="34" charset="0"/>
                <a:cs typeface="Arial" panose="020B0604020202020204" pitchFamily="34" charset="0"/>
              </a:rPr>
              <a:t>của</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nhân</a:t>
            </a:r>
            <a:r>
              <a:rPr lang="en-US" sz="4300" b="1" smtClean="0">
                <a:solidFill>
                  <a:srgbClr val="0070C0"/>
                </a:solidFill>
                <a:latin typeface="Arial" panose="020B0604020202020204" pitchFamily="34" charset="0"/>
                <a:cs typeface="Arial" panose="020B0604020202020204" pitchFamily="34" charset="0"/>
              </a:rPr>
              <a:t> </a:t>
            </a:r>
            <a:r>
              <a:rPr lang="en-US" sz="4300" b="1" err="1" smtClean="0">
                <a:solidFill>
                  <a:srgbClr val="0070C0"/>
                </a:solidFill>
                <a:latin typeface="Arial" panose="020B0604020202020204" pitchFamily="34" charset="0"/>
                <a:cs typeface="Arial" panose="020B0604020202020204" pitchFamily="34" charset="0"/>
              </a:rPr>
              <a:t>viên</a:t>
            </a:r>
            <a:endParaRPr lang="en-US" sz="4300" b="1" smtClean="0">
              <a:solidFill>
                <a:srgbClr val="0070C0"/>
              </a:solidFill>
              <a:latin typeface="Arial" panose="020B0604020202020204" pitchFamily="34" charset="0"/>
              <a:cs typeface="Arial" panose="020B0604020202020204" pitchFamily="34" charset="0"/>
            </a:endParaRPr>
          </a:p>
          <a:p>
            <a:pPr algn="l"/>
            <a:r>
              <a:rPr lang="en-US" sz="1600" b="1" smtClean="0">
                <a:solidFill>
                  <a:srgbClr val="00B0F0"/>
                </a:solidFill>
                <a:latin typeface="Arial" panose="020B0604020202020204" pitchFamily="34" charset="0"/>
                <a:cs typeface="Arial" panose="020B0604020202020204" pitchFamily="34" charset="0"/>
              </a:rPr>
              <a:t>			</a:t>
            </a:r>
          </a:p>
          <a:p>
            <a:pPr algn="l"/>
            <a:endParaRPr lang="en-US" sz="1600" b="1">
              <a:solidFill>
                <a:srgbClr val="00B0F0"/>
              </a:solidFill>
              <a:latin typeface="Arial" panose="020B0604020202020204" pitchFamily="34" charset="0"/>
              <a:cs typeface="Arial" panose="020B0604020202020204" pitchFamily="34" charset="0"/>
            </a:endParaRPr>
          </a:p>
          <a:p>
            <a:pPr algn="l"/>
            <a:endParaRPr lang="en-US" sz="1600" b="1" smtClean="0">
              <a:solidFill>
                <a:srgbClr val="00B0F0"/>
              </a:solidFill>
              <a:latin typeface="Arial" panose="020B0604020202020204" pitchFamily="34" charset="0"/>
              <a:cs typeface="Arial" panose="020B0604020202020204" pitchFamily="34" charset="0"/>
            </a:endParaRPr>
          </a:p>
          <a:p>
            <a:pPr algn="l"/>
            <a:r>
              <a:rPr lang="en-US" sz="1600" b="1" smtClean="0">
                <a:solidFill>
                  <a:srgbClr val="00B0F0"/>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Sinh viên thực hiện:</a:t>
            </a:r>
            <a:endParaRPr lang="en-US" sz="2200" b="1">
              <a:solidFill>
                <a:schemeClr val="tx1"/>
              </a:solidFill>
              <a:latin typeface="Arial" panose="020B0604020202020204" pitchFamily="34" charset="0"/>
              <a:cs typeface="Arial" panose="020B0604020202020204" pitchFamily="34" charset="0"/>
            </a:endParaRPr>
          </a:p>
          <a:p>
            <a:pPr algn="l"/>
            <a:r>
              <a:rPr lang="en-US" sz="1600" b="1" smtClean="0">
                <a:solidFill>
                  <a:schemeClr val="tx1"/>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Nguyễn </a:t>
            </a:r>
            <a:r>
              <a:rPr lang="en-US" sz="2200" b="1" err="1">
                <a:solidFill>
                  <a:schemeClr val="tx1"/>
                </a:solidFill>
                <a:latin typeface="Arial" panose="020B0604020202020204" pitchFamily="34" charset="0"/>
                <a:cs typeface="Arial" panose="020B0604020202020204" pitchFamily="34" charset="0"/>
              </a:rPr>
              <a:t>Hiếu</a:t>
            </a:r>
            <a:r>
              <a:rPr lang="en-US" sz="2200" b="1">
                <a:solidFill>
                  <a:schemeClr val="tx1"/>
                </a:solidFill>
                <a:latin typeface="Arial" panose="020B0604020202020204" pitchFamily="34" charset="0"/>
                <a:cs typeface="Arial" panose="020B0604020202020204" pitchFamily="34" charset="0"/>
              </a:rPr>
              <a:t> </a:t>
            </a:r>
            <a:r>
              <a:rPr lang="en-US" sz="2200" b="1" err="1">
                <a:solidFill>
                  <a:schemeClr val="tx1"/>
                </a:solidFill>
                <a:latin typeface="Arial" panose="020B0604020202020204" pitchFamily="34" charset="0"/>
                <a:cs typeface="Arial" panose="020B0604020202020204" pitchFamily="34" charset="0"/>
              </a:rPr>
              <a:t>Đức</a:t>
            </a:r>
            <a:r>
              <a:rPr lang="en-US" sz="2200" b="1">
                <a:solidFill>
                  <a:schemeClr val="tx1"/>
                </a:solidFill>
                <a:latin typeface="Arial" panose="020B0604020202020204" pitchFamily="34" charset="0"/>
                <a:cs typeface="Arial" panose="020B0604020202020204" pitchFamily="34" charset="0"/>
              </a:rPr>
              <a:t> </a:t>
            </a:r>
            <a:r>
              <a:rPr lang="en-US" sz="2200" b="1" err="1">
                <a:solidFill>
                  <a:schemeClr val="tx1"/>
                </a:solidFill>
                <a:latin typeface="Arial" panose="020B0604020202020204" pitchFamily="34" charset="0"/>
                <a:cs typeface="Arial" panose="020B0604020202020204" pitchFamily="34" charset="0"/>
              </a:rPr>
              <a:t>Ân</a:t>
            </a:r>
            <a:r>
              <a:rPr lang="en-US" sz="2200" b="1">
                <a:solidFill>
                  <a:schemeClr val="tx1"/>
                </a:solidFill>
                <a:latin typeface="Arial" panose="020B0604020202020204" pitchFamily="34" charset="0"/>
                <a:cs typeface="Arial" panose="020B0604020202020204" pitchFamily="34" charset="0"/>
              </a:rPr>
              <a:t>	</a:t>
            </a:r>
            <a:r>
              <a:rPr lang="en-US" sz="2200" b="1" smtClean="0">
                <a:solidFill>
                  <a:schemeClr val="tx1"/>
                </a:solidFill>
                <a:latin typeface="Arial" panose="020B0604020202020204" pitchFamily="34" charset="0"/>
                <a:cs typeface="Arial" panose="020B0604020202020204" pitchFamily="34" charset="0"/>
              </a:rPr>
              <a:t>15071971</a:t>
            </a:r>
          </a:p>
          <a:p>
            <a:pPr algn="l"/>
            <a:r>
              <a:rPr lang="en-US" sz="2200" b="1" smtClean="0">
                <a:solidFill>
                  <a:schemeClr val="tx1"/>
                </a:solidFill>
                <a:latin typeface="Arial" panose="020B0604020202020204" pitchFamily="34" charset="0"/>
                <a:cs typeface="Arial" panose="020B0604020202020204" pitchFamily="34" charset="0"/>
              </a:rPr>
              <a:t>			</a:t>
            </a:r>
            <a:r>
              <a:rPr lang="vi-VN" sz="2200" b="1" smtClean="0">
                <a:solidFill>
                  <a:schemeClr val="tx1"/>
                </a:solidFill>
                <a:latin typeface="Arial" panose="020B0604020202020204" pitchFamily="34" charset="0"/>
                <a:cs typeface="Arial" panose="020B0604020202020204" pitchFamily="34" charset="0"/>
              </a:rPr>
              <a:t>Nguyễn Việt Hoàng	</a:t>
            </a:r>
            <a:r>
              <a:rPr lang="en-US" sz="2200" b="1" smtClean="0">
                <a:solidFill>
                  <a:schemeClr val="tx1"/>
                </a:solidFill>
                <a:latin typeface="Arial" panose="020B0604020202020204" pitchFamily="34" charset="0"/>
                <a:cs typeface="Arial" panose="020B0604020202020204" pitchFamily="34" charset="0"/>
              </a:rPr>
              <a:t> 	</a:t>
            </a:r>
            <a:r>
              <a:rPr lang="vi-VN" sz="2200" b="1" smtClean="0">
                <a:solidFill>
                  <a:schemeClr val="tx1"/>
                </a:solidFill>
                <a:latin typeface="Arial" panose="020B0604020202020204" pitchFamily="34" charset="0"/>
                <a:cs typeface="Arial" panose="020B0604020202020204" pitchFamily="34" charset="0"/>
              </a:rPr>
              <a:t>15044411</a:t>
            </a:r>
          </a:p>
          <a:p>
            <a:pPr algn="l"/>
            <a:r>
              <a:rPr lang="vi-VN" sz="2000" b="1">
                <a:solidFill>
                  <a:srgbClr val="00B0F0"/>
                </a:solidFill>
                <a:latin typeface="Arial" panose="020B0604020202020204" pitchFamily="34" charset="0"/>
                <a:cs typeface="Arial" panose="020B0604020202020204" pitchFamily="34" charset="0"/>
              </a:rPr>
              <a:t>	</a:t>
            </a:r>
            <a:r>
              <a:rPr lang="vi-VN" sz="2000" b="1" smtClean="0">
                <a:solidFill>
                  <a:srgbClr val="00B0F0"/>
                </a:solidFill>
                <a:latin typeface="Arial" panose="020B0604020202020204" pitchFamily="34" charset="0"/>
                <a:cs typeface="Arial" panose="020B0604020202020204" pitchFamily="34" charset="0"/>
              </a:rPr>
              <a:t>			</a:t>
            </a:r>
            <a:r>
              <a:rPr lang="en-US" sz="2000" b="1" smtClean="0">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r>
              <a:rPr lang="en-US"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2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848" y="0"/>
            <a:ext cx="8027352" cy="1171576"/>
          </a:xfrm>
        </p:spPr>
        <p:txBody>
          <a:bodyPr>
            <a:noAutofit/>
          </a:bodyPr>
          <a:lstStyle/>
          <a:p>
            <a:r>
              <a:rPr lang="en-US" sz="3600" smtClean="0">
                <a:latin typeface="Times New Roman" pitchFamily="18" charset="0"/>
                <a:cs typeface="Times New Roman" pitchFamily="18" charset="0"/>
              </a:rPr>
              <a:t>4.2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err="1" smtClean="0">
                <a:latin typeface="Times New Roman" pitchFamily="18" charset="0"/>
                <a:cs typeface="Times New Roman" pitchFamily="18" charset="0"/>
              </a:rPr>
              <a:t>dụng</a:t>
            </a:r>
            <a:r>
              <a:rPr lang="vi-VN" sz="3600" smtClean="0">
                <a:latin typeface="Times New Roman" pitchFamily="18" charset="0"/>
                <a:cs typeface="Times New Roman" pitchFamily="18" charset="0"/>
              </a:rPr>
              <a:t>,</a:t>
            </a:r>
            <a:r>
              <a:rPr lang="en-US" sz="3600" smtClean="0">
                <a:latin typeface="Times New Roman" pitchFamily="18" charset="0"/>
                <a:cs typeface="Times New Roman" pitchFamily="18" charset="0"/>
              </a:rPr>
              <a:t>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0" y="1168400"/>
            <a:ext cx="10095978" cy="5435600"/>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Tình huống thêm kỹ năng kỹ thuật</a:t>
            </a: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337" y="1661375"/>
            <a:ext cx="5460726" cy="4739425"/>
          </a:xfrm>
          <a:prstGeom prst="rect">
            <a:avLst/>
          </a:prstGeom>
        </p:spPr>
      </p:pic>
    </p:spTree>
    <p:extLst>
      <p:ext uri="{BB962C8B-B14F-4D97-AF65-F5344CB8AC3E}">
        <p14:creationId xmlns:p14="http://schemas.microsoft.com/office/powerpoint/2010/main" val="4263596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8" y="50560"/>
            <a:ext cx="8041662" cy="1237192"/>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smtClean="0">
                <a:latin typeface="Times New Roman" pitchFamily="18" charset="0"/>
                <a:cs typeface="Times New Roman" pitchFamily="18" charset="0"/>
              </a:rPr>
              <a:t>dụng,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0" y="1324824"/>
            <a:ext cx="10095978" cy="5075976"/>
          </a:xfrm>
        </p:spPr>
        <p:txBody>
          <a:bodyPr>
            <a:normAutofit/>
          </a:bodyPr>
          <a:lstStyle/>
          <a:p>
            <a:pPr>
              <a:buFont typeface="Wingdings" pitchFamily="2" charset="2"/>
              <a:buChar char="Ø"/>
            </a:pPr>
            <a:r>
              <a:rPr lang="en-US" sz="2200" smtClean="0">
                <a:solidFill>
                  <a:schemeClr val="accent1"/>
                </a:solidFill>
                <a:latin typeface="Times New Roman" pitchFamily="18" charset="0"/>
                <a:cs typeface="Times New Roman" pitchFamily="18" charset="0"/>
              </a:rPr>
              <a:t>Activity diagram</a:t>
            </a:r>
            <a:endParaRPr lang="en-US" sz="2200">
              <a:solidFill>
                <a:schemeClr val="accent1"/>
              </a:solidFill>
              <a:latin typeface="Times New Roman" pitchFamily="18" charset="0"/>
              <a:cs typeface="Times New Roman" pitchFamily="18" charset="0"/>
            </a:endParaRPr>
          </a:p>
          <a:p>
            <a:pPr marL="0" indent="0">
              <a:buNone/>
            </a:pPr>
            <a:endParaRPr lang="en-US" sz="2200" smtClean="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11</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419148" y="1244689"/>
            <a:ext cx="5861968" cy="5156111"/>
          </a:xfrm>
          <a:prstGeom prst="rect">
            <a:avLst/>
          </a:prstGeom>
          <a:noFill/>
          <a:ln>
            <a:noFill/>
          </a:ln>
        </p:spPr>
      </p:pic>
    </p:spTree>
    <p:extLst>
      <p:ext uri="{BB962C8B-B14F-4D97-AF65-F5344CB8AC3E}">
        <p14:creationId xmlns:p14="http://schemas.microsoft.com/office/powerpoint/2010/main" val="3328371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5901"/>
            <a:ext cx="7721599" cy="967316"/>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smtClean="0">
                <a:latin typeface="Times New Roman" pitchFamily="18" charset="0"/>
                <a:cs typeface="Times New Roman" pitchFamily="18" charset="0"/>
              </a:rPr>
              <a:t>ứng</a:t>
            </a:r>
            <a:r>
              <a:rPr lang="en-US" sz="3600" smtClean="0">
                <a:latin typeface="Times New Roman" pitchFamily="18" charset="0"/>
                <a:cs typeface="Times New Roman" pitchFamily="18" charset="0"/>
              </a:rPr>
              <a:t> </a:t>
            </a:r>
            <a:r>
              <a:rPr lang="en-US" sz="3600" err="1" smtClean="0">
                <a:latin typeface="Times New Roman" pitchFamily="18" charset="0"/>
                <a:cs typeface="Times New Roman" pitchFamily="18" charset="0"/>
              </a:rPr>
              <a:t>dụng</a:t>
            </a:r>
            <a:r>
              <a:rPr lang="en-US" sz="3600" smtClean="0">
                <a:latin typeface="Times New Roman" pitchFamily="18" charset="0"/>
                <a:cs typeface="Times New Roman" pitchFamily="18" charset="0"/>
              </a:rPr>
              <a:t> </a:t>
            </a:r>
            <a:r>
              <a:rPr lang="en-US" sz="3600">
                <a:latin typeface="Times New Roman" pitchFamily="18" charset="0"/>
                <a:cs typeface="Times New Roman" pitchFamily="18" charset="0"/>
              </a:rPr>
              <a:t>–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163012" y="1449916"/>
            <a:ext cx="10095978" cy="5217583"/>
          </a:xfrm>
        </p:spPr>
        <p:txBody>
          <a:bodyPr>
            <a:no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Sequence Diagram</a:t>
            </a: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12</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411287" y="1892300"/>
            <a:ext cx="5497513" cy="4508500"/>
          </a:xfrm>
          <a:prstGeom prst="rect">
            <a:avLst/>
          </a:prstGeom>
          <a:noFill/>
          <a:ln>
            <a:noFill/>
          </a:ln>
        </p:spPr>
      </p:pic>
    </p:spTree>
    <p:extLst>
      <p:ext uri="{BB962C8B-B14F-4D97-AF65-F5344CB8AC3E}">
        <p14:creationId xmlns:p14="http://schemas.microsoft.com/office/powerpoint/2010/main" val="3213868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8" y="50560"/>
            <a:ext cx="9069705" cy="1237192"/>
          </a:xfrm>
        </p:spPr>
        <p:txBody>
          <a:bodyPr>
            <a:normAutofit/>
          </a:bodyPr>
          <a:lstStyle/>
          <a:p>
            <a:r>
              <a:rPr lang="en-US">
                <a:latin typeface="Arial" panose="020B0604020202020204" pitchFamily="34" charset="0"/>
                <a:cs typeface="Arial" panose="020B0604020202020204" pitchFamily="34" charset="0"/>
              </a:rPr>
              <a:t>3.2. </a:t>
            </a:r>
            <a:r>
              <a:rPr lang="en-US" err="1">
                <a:latin typeface="Arial" panose="020B0604020202020204" pitchFamily="34" charset="0"/>
                <a:cs typeface="Arial" panose="020B0604020202020204" pitchFamily="34" charset="0"/>
              </a:rPr>
              <a:t>Đặc</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tả</a:t>
            </a:r>
            <a:r>
              <a:rPr lang="en-US">
                <a:latin typeface="Arial" panose="020B0604020202020204" pitchFamily="34" charset="0"/>
                <a:cs typeface="Arial" panose="020B0604020202020204" pitchFamily="34" charset="0"/>
              </a:rPr>
              <a:t> Use case </a:t>
            </a:r>
            <a:r>
              <a:rPr lang="en-US" err="1">
                <a:latin typeface="Arial" panose="020B0604020202020204" pitchFamily="34" charset="0"/>
                <a:cs typeface="Arial" panose="020B0604020202020204" pitchFamily="34" charset="0"/>
              </a:rPr>
              <a:t>chính</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trong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ứng</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dụng</a:t>
            </a:r>
            <a:r>
              <a:rPr lang="en-US">
                <a:latin typeface="Arial" panose="020B0604020202020204" pitchFamily="34" charset="0"/>
                <a:cs typeface="Arial" panose="020B0604020202020204" pitchFamily="34" charset="0"/>
              </a:rPr>
              <a:t> – Activity </a:t>
            </a:r>
            <a:r>
              <a:rPr lang="en-US" err="1">
                <a:latin typeface="Arial" panose="020B0604020202020204" pitchFamily="34" charset="0"/>
                <a:cs typeface="Arial" panose="020B0604020202020204" pitchFamily="34" charset="0"/>
              </a:rPr>
              <a:t>và</a:t>
            </a:r>
            <a:r>
              <a:rPr lang="en-US">
                <a:latin typeface="Arial" panose="020B0604020202020204" pitchFamily="34" charset="0"/>
                <a:cs typeface="Arial" panose="020B0604020202020204" pitchFamily="34" charset="0"/>
              </a:rPr>
              <a:t> Sequence </a:t>
            </a:r>
            <a:r>
              <a:rPr lang="en-US" smtClean="0">
                <a:latin typeface="Arial" panose="020B0604020202020204" pitchFamily="34" charset="0"/>
                <a:cs typeface="Arial" panose="020B0604020202020204" pitchFamily="34" charset="0"/>
              </a:rPr>
              <a:t>Diagram(</a:t>
            </a:r>
            <a:r>
              <a:rPr lang="en-US" err="1" smtClean="0">
                <a:latin typeface="Arial" panose="020B0604020202020204" pitchFamily="34" charset="0"/>
                <a:cs typeface="Arial" panose="020B0604020202020204" pitchFamily="34" charset="0"/>
              </a:rPr>
              <a:t>tt</a:t>
            </a:r>
            <a:r>
              <a:rPr lang="en-US"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0312" y="1181100"/>
            <a:ext cx="10095978" cy="5075976"/>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Tình huống thêm dự án</a:t>
            </a:r>
            <a:endParaRPr lang="en-US" sz="2200">
              <a:solidFill>
                <a:schemeClr val="tx1"/>
              </a:solidFill>
              <a:latin typeface="Times New Roman" pitchFamily="18" charset="0"/>
              <a:cs typeface="Times New Roman" pitchFamily="18" charset="0"/>
            </a:endParaRPr>
          </a:p>
          <a:p>
            <a:pPr>
              <a:buFont typeface="Wingdings" pitchFamily="2" charset="2"/>
              <a:buChar char="Ø"/>
            </a:pPr>
            <a:endParaRPr lang="en-US" sz="220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00" y="1549400"/>
            <a:ext cx="6273800" cy="4851400"/>
          </a:xfrm>
          <a:prstGeom prst="rect">
            <a:avLst/>
          </a:prstGeom>
        </p:spPr>
      </p:pic>
    </p:spTree>
    <p:extLst>
      <p:ext uri="{BB962C8B-B14F-4D97-AF65-F5344CB8AC3E}">
        <p14:creationId xmlns:p14="http://schemas.microsoft.com/office/powerpoint/2010/main" val="2891973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8" y="50560"/>
            <a:ext cx="8041662" cy="1237192"/>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ứng</a:t>
            </a:r>
            <a:r>
              <a:rPr lang="en-US" sz="3600">
                <a:latin typeface="Times New Roman" pitchFamily="18" charset="0"/>
                <a:cs typeface="Times New Roman" pitchFamily="18" charset="0"/>
              </a:rPr>
              <a:t> </a:t>
            </a:r>
            <a:r>
              <a:rPr lang="en-US" sz="3600" smtClean="0">
                <a:latin typeface="Times New Roman" pitchFamily="18" charset="0"/>
                <a:cs typeface="Times New Roman" pitchFamily="18" charset="0"/>
              </a:rPr>
              <a:t>dụng,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0" y="1324824"/>
            <a:ext cx="10095978" cy="5075976"/>
          </a:xfrm>
        </p:spPr>
        <p:txBody>
          <a:bodyPr>
            <a:norm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Activity diagram</a:t>
            </a:r>
            <a:endParaRPr lang="en-US" sz="2200">
              <a:solidFill>
                <a:schemeClr val="tx1"/>
              </a:solidFill>
              <a:latin typeface="Times New Roman" pitchFamily="18" charset="0"/>
              <a:cs typeface="Times New Roman" pitchFamily="18" charset="0"/>
            </a:endParaRPr>
          </a:p>
          <a:p>
            <a:pPr marL="0" indent="0">
              <a:buNone/>
            </a:pPr>
            <a:endParaRPr lang="en-US" sz="2200" smtClean="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14</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376805" y="1308099"/>
            <a:ext cx="5380990" cy="5092701"/>
          </a:xfrm>
          <a:prstGeom prst="rect">
            <a:avLst/>
          </a:prstGeom>
          <a:noFill/>
          <a:ln>
            <a:noFill/>
          </a:ln>
        </p:spPr>
      </p:pic>
    </p:spTree>
    <p:extLst>
      <p:ext uri="{BB962C8B-B14F-4D97-AF65-F5344CB8AC3E}">
        <p14:creationId xmlns:p14="http://schemas.microsoft.com/office/powerpoint/2010/main" val="3639174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5901"/>
            <a:ext cx="7721599" cy="967316"/>
          </a:xfrm>
        </p:spPr>
        <p:txBody>
          <a:bodyPr>
            <a:noAutofit/>
          </a:bodyPr>
          <a:lstStyle/>
          <a:p>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.2</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Đặc</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tả</a:t>
            </a:r>
            <a:r>
              <a:rPr lang="en-US" sz="3600">
                <a:latin typeface="Times New Roman" pitchFamily="18" charset="0"/>
                <a:cs typeface="Times New Roman" pitchFamily="18" charset="0"/>
              </a:rPr>
              <a:t> Use case </a:t>
            </a:r>
            <a:r>
              <a:rPr lang="en-US" sz="3600" err="1">
                <a:latin typeface="Times New Roman" pitchFamily="18" charset="0"/>
                <a:cs typeface="Times New Roman" pitchFamily="18" charset="0"/>
              </a:rPr>
              <a:t>chính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trong</a:t>
            </a:r>
            <a:r>
              <a:rPr lang="en-US" sz="3600">
                <a:latin typeface="Times New Roman" pitchFamily="18" charset="0"/>
                <a:cs typeface="Times New Roman" pitchFamily="18" charset="0"/>
              </a:rPr>
              <a:t> </a:t>
            </a:r>
            <a:r>
              <a:rPr lang="en-US" sz="3600" err="1" smtClean="0">
                <a:latin typeface="Times New Roman" pitchFamily="18" charset="0"/>
                <a:cs typeface="Times New Roman" pitchFamily="18" charset="0"/>
              </a:rPr>
              <a:t>ứng</a:t>
            </a:r>
            <a:r>
              <a:rPr lang="en-US" sz="3600" smtClean="0">
                <a:latin typeface="Times New Roman" pitchFamily="18" charset="0"/>
                <a:cs typeface="Times New Roman" pitchFamily="18" charset="0"/>
              </a:rPr>
              <a:t> </a:t>
            </a:r>
            <a:r>
              <a:rPr lang="en-US" sz="3600" err="1" smtClean="0">
                <a:latin typeface="Times New Roman" pitchFamily="18" charset="0"/>
                <a:cs typeface="Times New Roman" pitchFamily="18" charset="0"/>
              </a:rPr>
              <a:t>dụng</a:t>
            </a:r>
            <a:r>
              <a:rPr lang="en-US" sz="3600" smtClean="0">
                <a:latin typeface="Times New Roman" pitchFamily="18" charset="0"/>
                <a:cs typeface="Times New Roman" pitchFamily="18" charset="0"/>
              </a:rPr>
              <a:t> </a:t>
            </a:r>
            <a:r>
              <a:rPr lang="en-US" sz="3600">
                <a:latin typeface="Times New Roman" pitchFamily="18" charset="0"/>
                <a:cs typeface="Times New Roman" pitchFamily="18" charset="0"/>
              </a:rPr>
              <a:t>– Activity </a:t>
            </a:r>
            <a:r>
              <a:rPr lang="en-US" sz="3600" err="1">
                <a:latin typeface="Times New Roman" pitchFamily="18" charset="0"/>
                <a:cs typeface="Times New Roman" pitchFamily="18" charset="0"/>
              </a:rPr>
              <a:t>và</a:t>
            </a:r>
            <a:r>
              <a:rPr lang="en-US" sz="3600">
                <a:latin typeface="Times New Roman" pitchFamily="18" charset="0"/>
                <a:cs typeface="Times New Roman" pitchFamily="18" charset="0"/>
              </a:rPr>
              <a:t> Sequence </a:t>
            </a:r>
            <a:r>
              <a:rPr lang="en-US" sz="3600" smtClean="0">
                <a:latin typeface="Times New Roman" pitchFamily="18" charset="0"/>
                <a:cs typeface="Times New Roman" pitchFamily="18" charset="0"/>
              </a:rPr>
              <a:t>Diagram(</a:t>
            </a:r>
            <a:r>
              <a:rPr lang="en-US" sz="3600" err="1" smtClean="0">
                <a:latin typeface="Times New Roman" pitchFamily="18" charset="0"/>
                <a:cs typeface="Times New Roman" pitchFamily="18" charset="0"/>
              </a:rPr>
              <a:t>tt</a:t>
            </a:r>
            <a:r>
              <a:rPr lang="en-US" sz="3600" smtClean="0">
                <a:latin typeface="Times New Roman" pitchFamily="18" charset="0"/>
                <a:cs typeface="Times New Roman" pitchFamily="18" charset="0"/>
              </a:rPr>
              <a:t>)</a:t>
            </a:r>
            <a:endParaRPr lang="en-US" sz="3600">
              <a:latin typeface="Times New Roman" pitchFamily="18" charset="0"/>
              <a:cs typeface="Times New Roman" pitchFamily="18" charset="0"/>
            </a:endParaRPr>
          </a:p>
        </p:txBody>
      </p:sp>
      <p:sp>
        <p:nvSpPr>
          <p:cNvPr id="3" name="Content Placeholder 2"/>
          <p:cNvSpPr>
            <a:spLocks noGrp="1"/>
          </p:cNvSpPr>
          <p:nvPr>
            <p:ph idx="1"/>
          </p:nvPr>
        </p:nvSpPr>
        <p:spPr>
          <a:xfrm>
            <a:off x="163012" y="1449916"/>
            <a:ext cx="10095978" cy="5217583"/>
          </a:xfrm>
        </p:spPr>
        <p:txBody>
          <a:bodyPr>
            <a:noAutofit/>
          </a:bodyPr>
          <a:lstStyle/>
          <a:p>
            <a:pPr>
              <a:buFont typeface="Wingdings" pitchFamily="2" charset="2"/>
              <a:buChar char="Ø"/>
            </a:pPr>
            <a:r>
              <a:rPr lang="en-US" sz="2200" smtClean="0">
                <a:solidFill>
                  <a:schemeClr val="tx1"/>
                </a:solidFill>
                <a:latin typeface="Times New Roman" pitchFamily="18" charset="0"/>
                <a:cs typeface="Times New Roman" pitchFamily="18" charset="0"/>
              </a:rPr>
              <a:t>Sequence Diagram</a:t>
            </a:r>
          </a:p>
          <a:p>
            <a:endParaRPr lang="en-US" sz="22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15</a:t>
            </a:fld>
            <a:endParaRPr lang="en-US"/>
          </a:p>
        </p:txBody>
      </p:sp>
    </p:spTree>
    <p:extLst>
      <p:ext uri="{BB962C8B-B14F-4D97-AF65-F5344CB8AC3E}">
        <p14:creationId xmlns:p14="http://schemas.microsoft.com/office/powerpoint/2010/main" val="13029954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905339D-DD04-4120-AA77-8BCC40DA1522}" type="slidenum">
              <a:rPr lang="en-US" smtClean="0"/>
              <a:pPr/>
              <a:t>16</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69912" y="0"/>
            <a:ext cx="7532688" cy="6400800"/>
          </a:xfrm>
          <a:prstGeom prst="rect">
            <a:avLst/>
          </a:prstGeom>
          <a:noFill/>
          <a:ln>
            <a:noFill/>
          </a:ln>
        </p:spPr>
      </p:pic>
    </p:spTree>
    <p:extLst>
      <p:ext uri="{BB962C8B-B14F-4D97-AF65-F5344CB8AC3E}">
        <p14:creationId xmlns:p14="http://schemas.microsoft.com/office/powerpoint/2010/main" val="2068484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5. </a:t>
            </a:r>
            <a:r>
              <a:rPr lang="en-US" sz="4000" err="1" smtClean="0">
                <a:latin typeface="Times New Roman" pitchFamily="18" charset="0"/>
                <a:cs typeface="Times New Roman" pitchFamily="18" charset="0"/>
              </a:rPr>
              <a:t>Hiện</a:t>
            </a:r>
            <a:r>
              <a:rPr lang="en-US" sz="4000" smtClean="0">
                <a:latin typeface="Times New Roman" pitchFamily="18" charset="0"/>
                <a:cs typeface="Times New Roman" pitchFamily="18" charset="0"/>
              </a:rPr>
              <a:t> </a:t>
            </a:r>
            <a:r>
              <a:rPr lang="en-US" sz="4000" err="1">
                <a:latin typeface="Times New Roman" pitchFamily="18" charset="0"/>
                <a:cs typeface="Times New Roman" pitchFamily="18" charset="0"/>
              </a:rPr>
              <a:t>thực</a:t>
            </a:r>
            <a:r>
              <a:rPr lang="en-US" sz="4000">
                <a:latin typeface="Times New Roman" pitchFamily="18" charset="0"/>
                <a:cs typeface="Times New Roman" pitchFamily="18" charset="0"/>
              </a:rPr>
              <a:t> – </a:t>
            </a:r>
            <a:r>
              <a:rPr lang="en-US" sz="4000" smtClean="0">
                <a:latin typeface="Times New Roman" pitchFamily="18" charset="0"/>
                <a:cs typeface="Times New Roman" pitchFamily="18" charset="0"/>
              </a:rPr>
              <a:t>Demo</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17</a:t>
            </a:fld>
            <a:endParaRPr lang="en-US"/>
          </a:p>
        </p:txBody>
      </p:sp>
      <p:sp>
        <p:nvSpPr>
          <p:cNvPr id="3" name="Content Placeholder 2"/>
          <p:cNvSpPr>
            <a:spLocks noGrp="1"/>
          </p:cNvSpPr>
          <p:nvPr>
            <p:ph idx="1"/>
          </p:nvPr>
        </p:nvSpPr>
        <p:spPr>
          <a:xfrm>
            <a:off x="584201" y="1343450"/>
            <a:ext cx="7414626" cy="3622055"/>
          </a:xfrm>
        </p:spPr>
        <p:txBody>
          <a:bodyPr>
            <a:normAutofit/>
          </a:bodyPr>
          <a:lstStyle/>
          <a:p>
            <a:pPr>
              <a:buFont typeface="Wingdings" pitchFamily="2" charset="2"/>
              <a:buChar char="Ø"/>
            </a:pPr>
            <a:r>
              <a:rPr lang="en-US" sz="2200" smtClean="0">
                <a:latin typeface="Times New Roman" pitchFamily="18" charset="0"/>
                <a:cs typeface="Times New Roman" pitchFamily="18" charset="0"/>
              </a:rPr>
              <a:t>Màn hình thêm kỹ năng kỹ thuật</a:t>
            </a:r>
            <a:endParaRPr lang="en-US" sz="220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596900" y="1803400"/>
            <a:ext cx="7632700" cy="3810000"/>
          </a:xfrm>
          <a:prstGeom prst="rect">
            <a:avLst/>
          </a:prstGeom>
        </p:spPr>
      </p:pic>
    </p:spTree>
    <p:extLst>
      <p:ext uri="{BB962C8B-B14F-4D97-AF65-F5344CB8AC3E}">
        <p14:creationId xmlns:p14="http://schemas.microsoft.com/office/powerpoint/2010/main" val="400240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5. </a:t>
            </a:r>
            <a:r>
              <a:rPr lang="en-US" sz="4000" err="1" smtClean="0">
                <a:latin typeface="Times New Roman" pitchFamily="18" charset="0"/>
                <a:cs typeface="Times New Roman" pitchFamily="18" charset="0"/>
              </a:rPr>
              <a:t>Hiện</a:t>
            </a:r>
            <a:r>
              <a:rPr lang="en-US" sz="4000" smtClean="0">
                <a:latin typeface="Times New Roman" pitchFamily="18" charset="0"/>
                <a:cs typeface="Times New Roman" pitchFamily="18" charset="0"/>
              </a:rPr>
              <a:t> </a:t>
            </a:r>
            <a:r>
              <a:rPr lang="en-US" sz="4000" err="1">
                <a:latin typeface="Times New Roman" pitchFamily="18" charset="0"/>
                <a:cs typeface="Times New Roman" pitchFamily="18" charset="0"/>
              </a:rPr>
              <a:t>thực</a:t>
            </a:r>
            <a:r>
              <a:rPr lang="en-US" sz="4000">
                <a:latin typeface="Times New Roman" pitchFamily="18" charset="0"/>
                <a:cs typeface="Times New Roman" pitchFamily="18" charset="0"/>
              </a:rPr>
              <a:t> – </a:t>
            </a:r>
            <a:r>
              <a:rPr lang="en-US" sz="4000" smtClean="0">
                <a:latin typeface="Times New Roman" pitchFamily="18" charset="0"/>
                <a:cs typeface="Times New Roman" pitchFamily="18" charset="0"/>
              </a:rPr>
              <a:t>Demo(tt)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18</a:t>
            </a:fld>
            <a:endParaRPr lang="en-US"/>
          </a:p>
        </p:txBody>
      </p:sp>
      <p:sp>
        <p:nvSpPr>
          <p:cNvPr id="3" name="Content Placeholder 2"/>
          <p:cNvSpPr>
            <a:spLocks noGrp="1"/>
          </p:cNvSpPr>
          <p:nvPr>
            <p:ph idx="1"/>
          </p:nvPr>
        </p:nvSpPr>
        <p:spPr>
          <a:xfrm>
            <a:off x="522874" y="1211571"/>
            <a:ext cx="7414626" cy="3622055"/>
          </a:xfrm>
        </p:spPr>
        <p:txBody>
          <a:bodyPr>
            <a:normAutofit/>
          </a:bodyPr>
          <a:lstStyle/>
          <a:p>
            <a:pPr>
              <a:buFont typeface="Wingdings" pitchFamily="2" charset="2"/>
              <a:buChar char="Ø"/>
            </a:pPr>
            <a:r>
              <a:rPr lang="en-US" sz="2200">
                <a:latin typeface="Times New Roman" pitchFamily="18" charset="0"/>
                <a:cs typeface="Times New Roman" pitchFamily="18" charset="0"/>
              </a:rPr>
              <a:t>Màn </a:t>
            </a:r>
            <a:r>
              <a:rPr lang="en-US" sz="2200" smtClean="0">
                <a:latin typeface="Times New Roman" pitchFamily="18" charset="0"/>
                <a:cs typeface="Times New Roman" pitchFamily="18" charset="0"/>
              </a:rPr>
              <a:t>quản lý dự án</a:t>
            </a:r>
            <a:endParaRPr lang="en-US" sz="2200">
              <a:latin typeface="Times New Roman" pitchFamily="18" charset="0"/>
              <a:cs typeface="Times New Roman" pitchFamily="18" charset="0"/>
            </a:endParaRPr>
          </a:p>
          <a:p>
            <a:pPr>
              <a:buFont typeface="Wingdings" pitchFamily="2" charset="2"/>
              <a:buChar char="Ø"/>
            </a:pPr>
            <a:endParaRPr lang="en-US" sz="2200"/>
          </a:p>
        </p:txBody>
      </p:sp>
      <p:pic>
        <p:nvPicPr>
          <p:cNvPr id="5" name="Picture 4"/>
          <p:cNvPicPr/>
          <p:nvPr/>
        </p:nvPicPr>
        <p:blipFill>
          <a:blip r:embed="rId2"/>
          <a:stretch>
            <a:fillRect/>
          </a:stretch>
        </p:blipFill>
        <p:spPr>
          <a:xfrm>
            <a:off x="704532" y="1657032"/>
            <a:ext cx="7728268" cy="2096135"/>
          </a:xfrm>
          <a:prstGeom prst="rect">
            <a:avLst/>
          </a:prstGeom>
        </p:spPr>
      </p:pic>
      <p:pic>
        <p:nvPicPr>
          <p:cNvPr id="6" name="Picture 5"/>
          <p:cNvPicPr/>
          <p:nvPr/>
        </p:nvPicPr>
        <p:blipFill>
          <a:blip r:embed="rId3"/>
          <a:stretch>
            <a:fillRect/>
          </a:stretch>
        </p:blipFill>
        <p:spPr>
          <a:xfrm>
            <a:off x="704532" y="3745229"/>
            <a:ext cx="7017068" cy="2655571"/>
          </a:xfrm>
          <a:prstGeom prst="rect">
            <a:avLst/>
          </a:prstGeom>
        </p:spPr>
      </p:pic>
    </p:spTree>
    <p:extLst>
      <p:ext uri="{BB962C8B-B14F-4D97-AF65-F5344CB8AC3E}">
        <p14:creationId xmlns:p14="http://schemas.microsoft.com/office/powerpoint/2010/main" val="10634531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5. </a:t>
            </a:r>
            <a:r>
              <a:rPr lang="en-US" sz="4000" err="1" smtClean="0">
                <a:latin typeface="Times New Roman" pitchFamily="18" charset="0"/>
                <a:cs typeface="Times New Roman" pitchFamily="18" charset="0"/>
              </a:rPr>
              <a:t>Hiện</a:t>
            </a:r>
            <a:r>
              <a:rPr lang="en-US" sz="4000" smtClean="0">
                <a:latin typeface="Times New Roman" pitchFamily="18" charset="0"/>
                <a:cs typeface="Times New Roman" pitchFamily="18" charset="0"/>
              </a:rPr>
              <a:t> </a:t>
            </a:r>
            <a:r>
              <a:rPr lang="en-US" sz="4000" err="1">
                <a:latin typeface="Times New Roman" pitchFamily="18" charset="0"/>
                <a:cs typeface="Times New Roman" pitchFamily="18" charset="0"/>
              </a:rPr>
              <a:t>thực</a:t>
            </a:r>
            <a:r>
              <a:rPr lang="en-US" sz="4000">
                <a:latin typeface="Times New Roman" pitchFamily="18" charset="0"/>
                <a:cs typeface="Times New Roman" pitchFamily="18" charset="0"/>
              </a:rPr>
              <a:t> – </a:t>
            </a:r>
            <a:r>
              <a:rPr lang="en-US" sz="4000" smtClean="0">
                <a:latin typeface="Times New Roman" pitchFamily="18" charset="0"/>
                <a:cs typeface="Times New Roman" pitchFamily="18" charset="0"/>
              </a:rPr>
              <a:t>Demo(tt)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19</a:t>
            </a:fld>
            <a:endParaRPr lang="en-US"/>
          </a:p>
        </p:txBody>
      </p:sp>
      <p:sp>
        <p:nvSpPr>
          <p:cNvPr id="3" name="Content Placeholder 2"/>
          <p:cNvSpPr>
            <a:spLocks noGrp="1"/>
          </p:cNvSpPr>
          <p:nvPr>
            <p:ph idx="1"/>
          </p:nvPr>
        </p:nvSpPr>
        <p:spPr>
          <a:xfrm>
            <a:off x="546101" y="1445050"/>
            <a:ext cx="7414626" cy="3622055"/>
          </a:xfrm>
        </p:spPr>
        <p:txBody>
          <a:bodyPr>
            <a:normAutofit/>
          </a:bodyPr>
          <a:lstStyle/>
          <a:p>
            <a:pPr>
              <a:buFont typeface="Wingdings" pitchFamily="2" charset="2"/>
              <a:buChar char="Ø"/>
            </a:pPr>
            <a:r>
              <a:rPr lang="en-US" sz="2200" smtClean="0">
                <a:latin typeface="Times New Roman" pitchFamily="18" charset="0"/>
                <a:cs typeface="Times New Roman" pitchFamily="18" charset="0"/>
              </a:rPr>
              <a:t>Màn hình tìm kiếm</a:t>
            </a:r>
          </a:p>
          <a:p>
            <a:pPr>
              <a:buFont typeface="Wingdings" pitchFamily="2" charset="2"/>
              <a:buChar char="Ø"/>
            </a:pPr>
            <a:endParaRPr lang="en-US" sz="220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1" y="1878013"/>
            <a:ext cx="7569200" cy="357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4531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err="1" smtClean="0">
                <a:latin typeface="Times New Roman" pitchFamily="18" charset="0"/>
                <a:cs typeface="Times New Roman" pitchFamily="18" charset="0"/>
              </a:rPr>
              <a:t>Nội</a:t>
            </a:r>
            <a:r>
              <a:rPr lang="en-US" sz="4000" smtClean="0">
                <a:latin typeface="Times New Roman" pitchFamily="18" charset="0"/>
                <a:cs typeface="Times New Roman" pitchFamily="18" charset="0"/>
              </a:rPr>
              <a:t> dung trình bày</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721812" y="1229231"/>
            <a:ext cx="10095978" cy="4981850"/>
          </a:xfrm>
        </p:spPr>
        <p:txBody>
          <a:bodyPr>
            <a:normAutofit/>
          </a:bodyPr>
          <a:lstStyle/>
          <a:p>
            <a:pPr marL="457200" indent="-457200">
              <a:buFont typeface="+mj-lt"/>
              <a:buAutoNum type="arabicPeriod"/>
            </a:pPr>
            <a:r>
              <a:rPr lang="en-US" sz="2200" err="1" smtClean="0">
                <a:latin typeface="Arial" panose="020B0604020202020204" pitchFamily="34" charset="0"/>
                <a:cs typeface="Arial" panose="020B0604020202020204" pitchFamily="34" charset="0"/>
              </a:rPr>
              <a:t>Giới</a:t>
            </a:r>
            <a:r>
              <a:rPr lang="en-US" sz="2200" smtClean="0">
                <a:latin typeface="Arial" panose="020B0604020202020204" pitchFamily="34" charset="0"/>
                <a:cs typeface="Arial" panose="020B0604020202020204" pitchFamily="34" charset="0"/>
              </a:rPr>
              <a:t> thiệu đề tài</a:t>
            </a:r>
          </a:p>
          <a:p>
            <a:pPr marL="457200" indent="-457200">
              <a:buFont typeface="+mj-lt"/>
              <a:buAutoNum type="arabicPeriod"/>
            </a:pPr>
            <a:r>
              <a:rPr lang="en-US" sz="2200" smtClean="0">
                <a:latin typeface="Arial" panose="020B0604020202020204" pitchFamily="34" charset="0"/>
                <a:cs typeface="Arial" panose="020B0604020202020204" pitchFamily="34" charset="0"/>
              </a:rPr>
              <a:t>Mục tiêu đề tài</a:t>
            </a:r>
          </a:p>
          <a:p>
            <a:pPr marL="457200" indent="-457200">
              <a:buFont typeface="+mj-lt"/>
              <a:buAutoNum type="arabicPeriod"/>
            </a:pPr>
            <a:r>
              <a:rPr lang="en-US" sz="2200" smtClean="0">
                <a:latin typeface="Arial" panose="020B0604020202020204" pitchFamily="34" charset="0"/>
                <a:cs typeface="Arial" panose="020B0604020202020204" pitchFamily="34" charset="0"/>
              </a:rPr>
              <a:t>Quá trình hiện thực</a:t>
            </a:r>
          </a:p>
          <a:p>
            <a:pPr marL="457200" indent="-457200">
              <a:buFont typeface="+mj-lt"/>
              <a:buAutoNum type="arabicPeriod"/>
            </a:pPr>
            <a:r>
              <a:rPr lang="en-US" sz="2200" smtClean="0">
                <a:latin typeface="Arial" panose="020B0604020202020204" pitchFamily="34" charset="0"/>
                <a:cs typeface="Arial" panose="020B0604020202020204" pitchFamily="34" charset="0"/>
              </a:rPr>
              <a:t>Phân tích, thiết </a:t>
            </a:r>
            <a:r>
              <a:rPr lang="en-US" sz="2200" err="1" smtClean="0">
                <a:latin typeface="Arial" panose="020B0604020202020204" pitchFamily="34" charset="0"/>
                <a:cs typeface="Arial" panose="020B0604020202020204" pitchFamily="34" charset="0"/>
              </a:rPr>
              <a:t>kế</a:t>
            </a:r>
            <a:r>
              <a:rPr lang="en-US" sz="2200" smtClean="0">
                <a:latin typeface="Arial" panose="020B0604020202020204" pitchFamily="34" charset="0"/>
                <a:cs typeface="Arial" panose="020B0604020202020204" pitchFamily="34" charset="0"/>
              </a:rPr>
              <a:t> </a:t>
            </a:r>
          </a:p>
          <a:p>
            <a:pPr marL="457200" indent="-457200">
              <a:buFont typeface="+mj-lt"/>
              <a:buAutoNum type="arabicPeriod"/>
            </a:pPr>
            <a:r>
              <a:rPr lang="en-US" sz="2200" err="1" smtClean="0">
                <a:latin typeface="Arial" panose="020B0604020202020204" pitchFamily="34" charset="0"/>
                <a:cs typeface="Arial" panose="020B0604020202020204" pitchFamily="34" charset="0"/>
              </a:rPr>
              <a:t>Hiện</a:t>
            </a:r>
            <a:r>
              <a:rPr lang="en-US" sz="2200" smtClean="0">
                <a:latin typeface="Arial" panose="020B0604020202020204" pitchFamily="34" charset="0"/>
                <a:cs typeface="Arial" panose="020B0604020202020204" pitchFamily="34" charset="0"/>
              </a:rPr>
              <a:t> </a:t>
            </a:r>
            <a:r>
              <a:rPr lang="en-US" sz="2200" err="1" smtClean="0">
                <a:latin typeface="Arial" panose="020B0604020202020204" pitchFamily="34" charset="0"/>
                <a:cs typeface="Arial" panose="020B0604020202020204" pitchFamily="34" charset="0"/>
              </a:rPr>
              <a:t>thực</a:t>
            </a:r>
            <a:r>
              <a:rPr lang="en-US" sz="2200" smtClean="0">
                <a:latin typeface="Arial" panose="020B0604020202020204" pitchFamily="34" charset="0"/>
                <a:cs typeface="Arial" panose="020B0604020202020204" pitchFamily="34" charset="0"/>
              </a:rPr>
              <a:t> – Demo</a:t>
            </a:r>
          </a:p>
          <a:p>
            <a:pPr marL="457200" indent="-457200">
              <a:buFont typeface="+mj-lt"/>
              <a:buAutoNum type="arabicPeriod"/>
            </a:pPr>
            <a:r>
              <a:rPr lang="en-US" sz="2200" smtClean="0">
                <a:latin typeface="Arial" panose="020B0604020202020204" pitchFamily="34" charset="0"/>
                <a:cs typeface="Arial" panose="020B0604020202020204" pitchFamily="34" charset="0"/>
              </a:rPr>
              <a:t>Kết luận – Hướng phát triển</a:t>
            </a:r>
          </a:p>
          <a:p>
            <a:pPr lvl="1"/>
            <a:endParaRPr lang="en-US" sz="2200" smtClean="0">
              <a:latin typeface="Arial" panose="020B0604020202020204" pitchFamily="34" charset="0"/>
              <a:cs typeface="Arial" panose="020B0604020202020204" pitchFamily="34" charset="0"/>
            </a:endParaRPr>
          </a:p>
          <a:p>
            <a:endParaRPr lang="en-US" sz="22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t>2</a:t>
            </a:fld>
            <a:endParaRPr lang="en-US"/>
          </a:p>
        </p:txBody>
      </p:sp>
    </p:spTree>
    <p:extLst>
      <p:ext uri="{BB962C8B-B14F-4D97-AF65-F5344CB8AC3E}">
        <p14:creationId xmlns:p14="http://schemas.microsoft.com/office/powerpoint/2010/main" val="1135487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162560"/>
            <a:ext cx="7414626" cy="1232747"/>
          </a:xfrm>
        </p:spPr>
        <p:txBody>
          <a:bodyPr>
            <a:normAutofit/>
          </a:bodyPr>
          <a:lstStyle/>
          <a:p>
            <a:r>
              <a:rPr lang="en-US" sz="4000" smtClean="0">
                <a:latin typeface="Times New Roman" pitchFamily="18" charset="0"/>
                <a:cs typeface="Times New Roman" pitchFamily="18" charset="0"/>
              </a:rPr>
              <a:t>5. Kết luận – Hướng phát triển</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20</a:t>
            </a:fld>
            <a:endParaRPr lang="en-US"/>
          </a:p>
        </p:txBody>
      </p:sp>
      <p:sp>
        <p:nvSpPr>
          <p:cNvPr id="3" name="Content Placeholder 2"/>
          <p:cNvSpPr>
            <a:spLocks noGrp="1"/>
          </p:cNvSpPr>
          <p:nvPr>
            <p:ph idx="1"/>
          </p:nvPr>
        </p:nvSpPr>
        <p:spPr>
          <a:xfrm>
            <a:off x="558801" y="784650"/>
            <a:ext cx="8051799" cy="4879550"/>
          </a:xfrm>
        </p:spPr>
        <p:txBody>
          <a:bodyPr>
            <a:noAutofit/>
          </a:bodyPr>
          <a:lstStyle/>
          <a:p>
            <a:pPr>
              <a:buFont typeface="Wingdings" pitchFamily="2" charset="2"/>
              <a:buChar char="Ø"/>
            </a:pPr>
            <a:r>
              <a:rPr lang="en-US" sz="2200">
                <a:latin typeface="Times New Roman" pitchFamily="18" charset="0"/>
                <a:cs typeface="Times New Roman" pitchFamily="18" charset="0"/>
              </a:rPr>
              <a:t>Trong khoảng thời gian thực tập và làm khóa luận tốt nghiệp tại công ty FPT Software từ ngày 14/01/2019 đến 30/5/2019, nhóm có tìm hiểu và tự học hỏi một số kỹ năng như: phương pháp lấy yêu cầu từ khách hàng, phân bố thời gian công việc phù hợp,  báo cáo công việc làm được hàng ngày, giải quyết tình huống khi gặp vấn đề. Ngoài ra nhóm còn áp dụng được quy tắc khi lập trình trong dự án, quy trình deploy sản phẩm lên máy chủ.</a:t>
            </a:r>
          </a:p>
          <a:p>
            <a:pPr>
              <a:buFont typeface="Wingdings" pitchFamily="2" charset="2"/>
              <a:buChar char="Ø"/>
            </a:pPr>
            <a:r>
              <a:rPr lang="en-US" sz="2200">
                <a:latin typeface="Times New Roman" pitchFamily="18" charset="0"/>
                <a:cs typeface="Times New Roman" pitchFamily="18" charset="0"/>
              </a:rPr>
              <a:t>Được trải nghiệm với dự án thực tế, môi trường phát triển phần mềm chuyên nghiệp. Hiện thực hoàn tất các chức năng cho hệ thống quản lý kỹ năng của nhân viên với các chức năng</a:t>
            </a:r>
            <a:r>
              <a:rPr lang="en-US" sz="2200" smtClean="0">
                <a:latin typeface="Times New Roman" pitchFamily="18" charset="0"/>
                <a:cs typeface="Times New Roman" pitchFamily="18" charset="0"/>
              </a:rPr>
              <a:t>:</a:t>
            </a:r>
          </a:p>
          <a:p>
            <a:pPr lvl="1">
              <a:buFont typeface="Wingdings" pitchFamily="2" charset="2"/>
              <a:buChar char="ü"/>
            </a:pPr>
            <a:r>
              <a:rPr lang="en-US" sz="2200">
                <a:latin typeface="Times New Roman" pitchFamily="18" charset="0"/>
                <a:cs typeface="Times New Roman" pitchFamily="18" charset="0"/>
              </a:rPr>
              <a:t>Chức năng dành cho nhân viên của công ty phần mềm FPT Software: nhân viên </a:t>
            </a:r>
            <a:r>
              <a:rPr lang="en-US" sz="2200" smtClean="0">
                <a:latin typeface="Times New Roman" pitchFamily="18" charset="0"/>
                <a:cs typeface="Times New Roman" pitchFamily="18" charset="0"/>
              </a:rPr>
              <a:t>có </a:t>
            </a:r>
            <a:r>
              <a:rPr lang="en-US" sz="2200">
                <a:latin typeface="Times New Roman" pitchFamily="18" charset="0"/>
                <a:cs typeface="Times New Roman" pitchFamily="18" charset="0"/>
              </a:rPr>
              <a:t>thể truy cập hệ thống thông qua CAS, quản lý các thông tin về thông tin cá nhân, trình độ ngoại ngữ, kỹ năng kỹ thuật, học vấn, chứng chỉ, kinh nghiệm làm việc.</a:t>
            </a:r>
          </a:p>
          <a:p>
            <a:pPr>
              <a:buFont typeface="Wingdings" pitchFamily="2" charset="2"/>
              <a:buChar char="Ø"/>
            </a:pP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1046854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165100"/>
            <a:ext cx="7414626" cy="1232747"/>
          </a:xfrm>
        </p:spPr>
        <p:txBody>
          <a:bodyPr>
            <a:normAutofit/>
          </a:bodyPr>
          <a:lstStyle/>
          <a:p>
            <a:r>
              <a:rPr lang="en-US" sz="4000" smtClean="0">
                <a:latin typeface="Times New Roman" pitchFamily="18" charset="0"/>
                <a:cs typeface="Times New Roman" pitchFamily="18" charset="0"/>
              </a:rPr>
              <a:t>5. Kết luận – Hướng phát triển(tt)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21</a:t>
            </a:fld>
            <a:endParaRPr lang="en-US"/>
          </a:p>
        </p:txBody>
      </p:sp>
      <p:sp>
        <p:nvSpPr>
          <p:cNvPr id="3" name="Content Placeholder 2"/>
          <p:cNvSpPr>
            <a:spLocks noGrp="1"/>
          </p:cNvSpPr>
          <p:nvPr>
            <p:ph idx="1"/>
          </p:nvPr>
        </p:nvSpPr>
        <p:spPr>
          <a:xfrm>
            <a:off x="520701" y="873550"/>
            <a:ext cx="7886699" cy="5044650"/>
          </a:xfrm>
        </p:spPr>
        <p:txBody>
          <a:bodyPr>
            <a:noAutofit/>
          </a:bodyPr>
          <a:lstStyle/>
          <a:p>
            <a:pPr lvl="1">
              <a:buFont typeface="Wingdings" pitchFamily="2" charset="2"/>
              <a:buChar char="ü"/>
            </a:pPr>
            <a:r>
              <a:rPr lang="en-US" sz="2200" smtClean="0">
                <a:latin typeface="Times New Roman" pitchFamily="18" charset="0"/>
                <a:cs typeface="Times New Roman" pitchFamily="18" charset="0"/>
              </a:rPr>
              <a:t>Chức </a:t>
            </a:r>
            <a:r>
              <a:rPr lang="en-US" sz="2200">
                <a:latin typeface="Times New Roman" pitchFamily="18" charset="0"/>
                <a:cs typeface="Times New Roman" pitchFamily="18" charset="0"/>
              </a:rPr>
              <a:t>năng dành cho nhân viên quản lý nhân sự của công ty phần mềm FPT Software: quản lý thông tin trong hồ sơ của tất cả nhân viên trong công ty (thêm, xóa có điều kiện và sửa các thông tin trong hồ sơ), duyệt trạng thái hồ sơ của các nhân viên, thống kê các thông số về nhân viên, tìm kiếm nhân viên theo tiêu chí. Xem lịch sử cập nhật của toàn bộ hồ sơ nhân viên trong hệ thống.</a:t>
            </a:r>
          </a:p>
          <a:p>
            <a:pPr lvl="1">
              <a:buFont typeface="Wingdings" pitchFamily="2" charset="2"/>
              <a:buChar char="ü"/>
            </a:pPr>
            <a:r>
              <a:rPr lang="en-US" sz="2200">
                <a:latin typeface="Times New Roman" pitchFamily="18" charset="0"/>
                <a:cs typeface="Times New Roman" pitchFamily="18" charset="0"/>
              </a:rPr>
              <a:t>Chức năng dành cho nhân viên quản lý dự án: quản lý thông tin các dự án mà nhân viên quản lý dự án tạo ra (thêm, cập nhật thông tin các dự án), tìm ứng viên phù hợp với dự án thông qua gợi ý của hệ thống.</a:t>
            </a:r>
          </a:p>
          <a:p>
            <a:pPr lvl="1">
              <a:buFont typeface="Wingdings" pitchFamily="2" charset="2"/>
              <a:buChar char="ü"/>
            </a:pPr>
            <a:r>
              <a:rPr lang="en-US" sz="2200">
                <a:latin typeface="Times New Roman" pitchFamily="18" charset="0"/>
                <a:cs typeface="Times New Roman" pitchFamily="18" charset="0"/>
              </a:rPr>
              <a:t>Ngoài ra, hệ thống còn có dịch vụ tự động kiểm tra ngày kết thúc vị trí trong dự án của công ty với ngày hiện tại, và cập nhật thông tin kinh nghiệm làm việc của nhân viên.</a:t>
            </a:r>
          </a:p>
          <a:p>
            <a:pPr>
              <a:buFont typeface="Wingdings" pitchFamily="2" charset="2"/>
              <a:buChar char="Ø"/>
            </a:pP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181876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1" y="139700"/>
            <a:ext cx="7414626" cy="1232747"/>
          </a:xfrm>
        </p:spPr>
        <p:txBody>
          <a:bodyPr>
            <a:normAutofit/>
          </a:bodyPr>
          <a:lstStyle/>
          <a:p>
            <a:r>
              <a:rPr lang="en-US" sz="4000" smtClean="0">
                <a:latin typeface="Times New Roman" pitchFamily="18" charset="0"/>
                <a:cs typeface="Times New Roman" pitchFamily="18" charset="0"/>
              </a:rPr>
              <a:t>5. Kết luận – Hướng phát triển(tt)</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22</a:t>
            </a:fld>
            <a:endParaRPr lang="en-US"/>
          </a:p>
        </p:txBody>
      </p:sp>
      <p:sp>
        <p:nvSpPr>
          <p:cNvPr id="3" name="Content Placeholder 2"/>
          <p:cNvSpPr>
            <a:spLocks noGrp="1"/>
          </p:cNvSpPr>
          <p:nvPr>
            <p:ph idx="1"/>
          </p:nvPr>
        </p:nvSpPr>
        <p:spPr>
          <a:xfrm>
            <a:off x="520701" y="873550"/>
            <a:ext cx="7886699" cy="5044650"/>
          </a:xfrm>
        </p:spPr>
        <p:txBody>
          <a:bodyPr>
            <a:noAutofit/>
          </a:bodyPr>
          <a:lstStyle/>
          <a:p>
            <a:pPr>
              <a:buFont typeface="Wingdings" pitchFamily="2" charset="2"/>
              <a:buChar char="Ø"/>
            </a:pPr>
            <a:r>
              <a:rPr lang="en-US" sz="2200" smtClean="0">
                <a:latin typeface="Times New Roman" pitchFamily="18" charset="0"/>
                <a:cs typeface="Times New Roman" pitchFamily="18" charset="0"/>
              </a:rPr>
              <a:t>Hướng phát triển:</a:t>
            </a:r>
          </a:p>
          <a:p>
            <a:pPr lvl="1">
              <a:buFont typeface="Wingdings" pitchFamily="2" charset="2"/>
              <a:buChar char="ü"/>
            </a:pPr>
            <a:r>
              <a:rPr lang="en-US" sz="2200">
                <a:latin typeface="Times New Roman" pitchFamily="18" charset="0"/>
                <a:cs typeface="Times New Roman" pitchFamily="18" charset="0"/>
              </a:rPr>
              <a:t>Phát triển chức năng theo dõi quá trình thay đổi </a:t>
            </a:r>
            <a:r>
              <a:rPr lang="en-US" sz="2200" smtClean="0">
                <a:latin typeface="Times New Roman" pitchFamily="18" charset="0"/>
                <a:cs typeface="Times New Roman" pitchFamily="18" charset="0"/>
              </a:rPr>
              <a:t>hồ sơ </a:t>
            </a:r>
            <a:r>
              <a:rPr lang="en-US" sz="2200">
                <a:latin typeface="Times New Roman" pitchFamily="18" charset="0"/>
                <a:cs typeface="Times New Roman" pitchFamily="18" charset="0"/>
              </a:rPr>
              <a:t>của nhân viên hàng tháng.</a:t>
            </a:r>
          </a:p>
          <a:p>
            <a:pPr lvl="1">
              <a:buFont typeface="Wingdings" pitchFamily="2" charset="2"/>
              <a:buChar char="ü"/>
            </a:pPr>
            <a:r>
              <a:rPr lang="en-US" sz="2200">
                <a:latin typeface="Times New Roman" pitchFamily="18" charset="0"/>
                <a:cs typeface="Times New Roman" pitchFamily="18" charset="0"/>
              </a:rPr>
              <a:t>Phát triển chức năng upload file hồ sơ vào hệ thống.</a:t>
            </a:r>
          </a:p>
          <a:p>
            <a:pPr lvl="1">
              <a:buFont typeface="Wingdings" pitchFamily="2" charset="2"/>
              <a:buChar char="ü"/>
            </a:pPr>
            <a:r>
              <a:rPr lang="en-US" sz="2200">
                <a:latin typeface="Times New Roman" pitchFamily="18" charset="0"/>
                <a:cs typeface="Times New Roman" pitchFamily="18" charset="0"/>
              </a:rPr>
              <a:t>Phát triển hệ thống tự động gửi mail nhắc nhở.</a:t>
            </a:r>
          </a:p>
          <a:p>
            <a:pPr lvl="1">
              <a:buFont typeface="Wingdings" pitchFamily="2" charset="2"/>
              <a:buChar char="ü"/>
            </a:pPr>
            <a:r>
              <a:rPr lang="en-US" sz="2200">
                <a:latin typeface="Times New Roman" pitchFamily="18" charset="0"/>
                <a:cs typeface="Times New Roman" pitchFamily="18" charset="0"/>
              </a:rPr>
              <a:t>Nâng cấp thuật toán gợi ý tìm kiếm.</a:t>
            </a:r>
          </a:p>
          <a:p>
            <a:pPr lvl="1">
              <a:buFont typeface="Wingdings" pitchFamily="2" charset="2"/>
              <a:buChar char="ü"/>
            </a:pPr>
            <a:r>
              <a:rPr lang="en-US" sz="2200">
                <a:latin typeface="Times New Roman" pitchFamily="18" charset="0"/>
                <a:cs typeface="Times New Roman" pitchFamily="18" charset="0"/>
              </a:rPr>
              <a:t>Nâng cấp giao diện nhập liệu bằng bảng </a:t>
            </a:r>
            <a:r>
              <a:rPr lang="en-US" sz="2200" smtClean="0">
                <a:latin typeface="Times New Roman" pitchFamily="18" charset="0"/>
                <a:cs typeface="Times New Roman" pitchFamily="18" charset="0"/>
              </a:rPr>
              <a:t>tính.</a:t>
            </a: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342197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1" y="0"/>
            <a:ext cx="7414626" cy="1232747"/>
          </a:xfrm>
        </p:spPr>
        <p:txBody>
          <a:bodyPr>
            <a:normAutofit/>
          </a:bodyPr>
          <a:lstStyle/>
          <a:p>
            <a:r>
              <a:rPr lang="en-US" sz="4000" smtClean="0">
                <a:latin typeface="Times New Roman" pitchFamily="18" charset="0"/>
                <a:cs typeface="Times New Roman" pitchFamily="18" charset="0"/>
              </a:rPr>
              <a:t>Tài liệu tham khảo</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683655" y="962001"/>
            <a:ext cx="7830354" cy="5438799"/>
          </a:xfrm>
        </p:spPr>
        <p:txBody>
          <a:bodyPr>
            <a:noAutofit/>
          </a:bodyPr>
          <a:lstStyle/>
          <a:p>
            <a:pPr>
              <a:buFont typeface="Wingdings" pitchFamily="2" charset="2"/>
              <a:buChar char="ü"/>
            </a:pPr>
            <a:r>
              <a:rPr lang="en-US" sz="1600">
                <a:solidFill>
                  <a:schemeClr val="tx1"/>
                </a:solidFill>
                <a:latin typeface="Arial" pitchFamily="34" charset="0"/>
                <a:cs typeface="Arial" pitchFamily="34" charset="0"/>
              </a:rPr>
              <a:t>[1]. </a:t>
            </a:r>
            <a:r>
              <a:rPr lang="en-US" sz="1600">
                <a:solidFill>
                  <a:schemeClr val="tx1"/>
                </a:solidFill>
                <a:latin typeface="Arial" pitchFamily="34" charset="0"/>
                <a:cs typeface="Arial" pitchFamily="34" charset="0"/>
                <a:hlinkClick r:id="rId2"/>
              </a:rPr>
              <a:t>https://www.strategy-business.com/blog/Why-Companies-Need-to-Build-a-Skills-Inventory</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[2]. </a:t>
            </a:r>
            <a:r>
              <a:rPr lang="en-US" sz="1600">
                <a:solidFill>
                  <a:schemeClr val="tx1"/>
                </a:solidFill>
                <a:latin typeface="Arial" pitchFamily="34" charset="0"/>
                <a:cs typeface="Arial" pitchFamily="34" charset="0"/>
                <a:hlinkClick r:id="rId3"/>
              </a:rPr>
              <a:t>https://www.vogella.com/tutorials/DependencyInjection/article.html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[3]. </a:t>
            </a:r>
            <a:r>
              <a:rPr lang="en-US" sz="1600">
                <a:solidFill>
                  <a:schemeClr val="tx1"/>
                </a:solidFill>
                <a:latin typeface="Arial" pitchFamily="34" charset="0"/>
                <a:cs typeface="Arial" pitchFamily="34" charset="0"/>
                <a:hlinkClick r:id="rId4"/>
              </a:rPr>
              <a:t>https://docs.spring.io/spring/docs/5.1.7.RELEASE/spring-framework-reference/</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[4]. </a:t>
            </a:r>
            <a:r>
              <a:rPr lang="en-US" sz="1600">
                <a:solidFill>
                  <a:schemeClr val="tx1"/>
                </a:solidFill>
                <a:latin typeface="Arial" pitchFamily="34" charset="0"/>
                <a:cs typeface="Arial" pitchFamily="34" charset="0"/>
                <a:hlinkClick r:id="rId5"/>
              </a:rPr>
              <a:t>https://docs.spring.io/spring-boot/docs/2.1.3.RELEASE/reference/htmlsingle/</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[5]. Felipe Gutierrez. Pro Spring Boot. Apress, 2016.</a:t>
            </a:r>
          </a:p>
          <a:p>
            <a:pPr>
              <a:buFont typeface="Wingdings" pitchFamily="2" charset="2"/>
              <a:buChar char="ü"/>
            </a:pPr>
            <a:r>
              <a:rPr lang="en-US" sz="1600">
                <a:solidFill>
                  <a:schemeClr val="tx1"/>
                </a:solidFill>
                <a:latin typeface="Arial" pitchFamily="34" charset="0"/>
                <a:cs typeface="Arial" pitchFamily="34" charset="0"/>
              </a:rPr>
              <a:t>[6]. </a:t>
            </a:r>
            <a:r>
              <a:rPr lang="en-US" sz="1600">
                <a:solidFill>
                  <a:schemeClr val="tx1"/>
                </a:solidFill>
                <a:latin typeface="Arial" pitchFamily="34" charset="0"/>
                <a:cs typeface="Arial" pitchFamily="34" charset="0"/>
                <a:hlinkClick r:id="rId6"/>
              </a:rPr>
              <a:t>https://angular.io/docs</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[7]. </a:t>
            </a:r>
            <a:r>
              <a:rPr lang="en-US" sz="1600" smtClean="0">
                <a:solidFill>
                  <a:schemeClr val="tx1"/>
                </a:solidFill>
                <a:latin typeface="Arial" pitchFamily="34" charset="0"/>
                <a:cs typeface="Arial" pitchFamily="34" charset="0"/>
                <a:hlinkClick r:id="rId7"/>
              </a:rPr>
              <a:t>https://</a:t>
            </a:r>
            <a:r>
              <a:rPr lang="en-US" sz="1600">
                <a:solidFill>
                  <a:schemeClr val="tx1"/>
                </a:solidFill>
                <a:latin typeface="Arial" pitchFamily="34" charset="0"/>
                <a:cs typeface="Arial" pitchFamily="34" charset="0"/>
                <a:hlinkClick r:id="rId7"/>
              </a:rPr>
              <a:t>reactjs.org/docs/thinking-in-react.html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[8]. </a:t>
            </a:r>
            <a:r>
              <a:rPr lang="en-US" sz="1600">
                <a:solidFill>
                  <a:schemeClr val="tx1"/>
                </a:solidFill>
                <a:latin typeface="Arial" pitchFamily="34" charset="0"/>
                <a:cs typeface="Arial" pitchFamily="34" charset="0"/>
                <a:hlinkClick r:id="rId8"/>
              </a:rPr>
              <a:t>https://reactjs.org/docs/components-and-props.html</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[9]. </a:t>
            </a:r>
            <a:r>
              <a:rPr lang="en-US" sz="1600">
                <a:solidFill>
                  <a:schemeClr val="tx1"/>
                </a:solidFill>
                <a:latin typeface="Arial" pitchFamily="34" charset="0"/>
                <a:cs typeface="Arial" pitchFamily="34" charset="0"/>
                <a:hlinkClick r:id="rId9"/>
              </a:rPr>
              <a:t>https://api.jquery.com/category/core/</a:t>
            </a:r>
            <a:r>
              <a:rPr lang="en-US" sz="1600">
                <a:solidFill>
                  <a:schemeClr val="tx1"/>
                </a:solidFill>
                <a:latin typeface="Arial" pitchFamily="34" charset="0"/>
                <a:cs typeface="Arial" pitchFamily="34" charset="0"/>
              </a:rPr>
              <a:t> </a:t>
            </a:r>
          </a:p>
          <a:p>
            <a:pPr>
              <a:buFont typeface="Wingdings" pitchFamily="2" charset="2"/>
              <a:buChar char="ü"/>
            </a:pPr>
            <a:r>
              <a:rPr lang="en-US" sz="1600">
                <a:solidFill>
                  <a:schemeClr val="tx1"/>
                </a:solidFill>
                <a:latin typeface="Arial" pitchFamily="34" charset="0"/>
                <a:cs typeface="Arial" pitchFamily="34" charset="0"/>
              </a:rPr>
              <a:t>[10]. </a:t>
            </a:r>
            <a:r>
              <a:rPr lang="en-US" sz="1600">
                <a:solidFill>
                  <a:schemeClr val="tx1"/>
                </a:solidFill>
                <a:latin typeface="Arial" pitchFamily="34" charset="0"/>
                <a:cs typeface="Arial" pitchFamily="34" charset="0"/>
                <a:hlinkClick r:id="rId10"/>
              </a:rPr>
              <a:t>https://dev.mysql.com/doc/workbench/en/</a:t>
            </a:r>
            <a:endParaRPr lang="en-US" sz="1600">
              <a:solidFill>
                <a:schemeClr val="tx1"/>
              </a:solidFill>
              <a:latin typeface="Arial" pitchFamily="34" charset="0"/>
              <a:cs typeface="Arial" pitchFamily="34" charset="0"/>
            </a:endParaRPr>
          </a:p>
          <a:p>
            <a:pPr>
              <a:buFont typeface="Wingdings" pitchFamily="2" charset="2"/>
              <a:buChar char="ü"/>
            </a:pPr>
            <a:r>
              <a:rPr lang="en-US" sz="1600">
                <a:solidFill>
                  <a:schemeClr val="tx1"/>
                </a:solidFill>
                <a:latin typeface="Arial" pitchFamily="34" charset="0"/>
                <a:cs typeface="Arial" pitchFamily="34" charset="0"/>
              </a:rPr>
              <a:t>[11]. </a:t>
            </a:r>
            <a:r>
              <a:rPr lang="en-US" sz="1600">
                <a:solidFill>
                  <a:schemeClr val="tx1"/>
                </a:solidFill>
                <a:latin typeface="Arial" pitchFamily="34" charset="0"/>
                <a:cs typeface="Arial" pitchFamily="34" charset="0"/>
                <a:hlinkClick r:id="rId11"/>
              </a:rPr>
              <a:t>http://maven.apache.org/index.html</a:t>
            </a:r>
            <a:r>
              <a:rPr lang="en-US" sz="1600">
                <a:solidFill>
                  <a:schemeClr val="tx1"/>
                </a:solidFill>
                <a:latin typeface="Arial" pitchFamily="34" charset="0"/>
                <a:cs typeface="Arial" pitchFamily="34" charset="0"/>
              </a:rPr>
              <a:t> </a:t>
            </a:r>
          </a:p>
          <a:p>
            <a:pPr>
              <a:buFont typeface="Wingdings" pitchFamily="2" charset="2"/>
              <a:buChar char="ü"/>
            </a:pPr>
            <a:r>
              <a:rPr lang="en-US" sz="1600">
                <a:solidFill>
                  <a:schemeClr val="tx1"/>
                </a:solidFill>
                <a:latin typeface="Arial" pitchFamily="34" charset="0"/>
                <a:cs typeface="Arial" pitchFamily="34" charset="0"/>
              </a:rPr>
              <a:t>[12]. </a:t>
            </a:r>
            <a:r>
              <a:rPr lang="en-US" sz="1600">
                <a:solidFill>
                  <a:schemeClr val="tx1"/>
                </a:solidFill>
                <a:latin typeface="Arial" pitchFamily="34" charset="0"/>
                <a:cs typeface="Arial" pitchFamily="34" charset="0"/>
                <a:hlinkClick r:id="rId12"/>
              </a:rPr>
              <a:t>https://docs.gradle.org/current/userguide/migrating_from_maven.html</a:t>
            </a:r>
            <a:endParaRPr lang="vi-VN" sz="160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23</a:t>
            </a:fld>
            <a:endParaRPr lang="en-US"/>
          </a:p>
        </p:txBody>
      </p:sp>
    </p:spTree>
    <p:extLst>
      <p:ext uri="{BB962C8B-B14F-4D97-AF65-F5344CB8AC3E}">
        <p14:creationId xmlns:p14="http://schemas.microsoft.com/office/powerpoint/2010/main" val="19591491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endParaRPr lang="en-US" sz="4000" smtClean="0">
              <a:latin typeface="Arial" pitchFamily="34" charset="0"/>
              <a:cs typeface="Arial" pitchFamily="34" charset="0"/>
            </a:endParaRPr>
          </a:p>
          <a:p>
            <a:pPr marL="0" indent="0" algn="ctr">
              <a:buNone/>
            </a:pPr>
            <a:r>
              <a:rPr lang="en-US" sz="4000" i="1" err="1" smtClean="0">
                <a:latin typeface="Arial" pitchFamily="34" charset="0"/>
                <a:cs typeface="Arial" pitchFamily="34" charset="0"/>
              </a:rPr>
              <a:t>Cảm</a:t>
            </a:r>
            <a:r>
              <a:rPr lang="en-US" sz="4000" i="1" smtClean="0">
                <a:latin typeface="Arial" pitchFamily="34" charset="0"/>
                <a:cs typeface="Arial" pitchFamily="34" charset="0"/>
              </a:rPr>
              <a:t> </a:t>
            </a:r>
            <a:r>
              <a:rPr lang="en-US" sz="4000" i="1" err="1" smtClean="0">
                <a:latin typeface="Arial" pitchFamily="34" charset="0"/>
                <a:cs typeface="Arial" pitchFamily="34" charset="0"/>
              </a:rPr>
              <a:t>ơn</a:t>
            </a:r>
            <a:r>
              <a:rPr lang="en-US" sz="4000" i="1" smtClean="0">
                <a:latin typeface="Arial" pitchFamily="34" charset="0"/>
                <a:cs typeface="Arial" pitchFamily="34" charset="0"/>
              </a:rPr>
              <a:t> Thầy </a:t>
            </a:r>
            <a:r>
              <a:rPr lang="en-US" sz="4000" i="1" err="1" smtClean="0">
                <a:latin typeface="Arial" pitchFamily="34" charset="0"/>
                <a:cs typeface="Arial" pitchFamily="34" charset="0"/>
              </a:rPr>
              <a:t>Cô</a:t>
            </a:r>
            <a:r>
              <a:rPr lang="en-US" sz="4000" i="1" smtClean="0">
                <a:latin typeface="Arial" pitchFamily="34" charset="0"/>
                <a:cs typeface="Arial" pitchFamily="34" charset="0"/>
              </a:rPr>
              <a:t> </a:t>
            </a:r>
            <a:r>
              <a:rPr lang="en-US" sz="4000" i="1" err="1" smtClean="0">
                <a:latin typeface="Arial" pitchFamily="34" charset="0"/>
                <a:cs typeface="Arial" pitchFamily="34" charset="0"/>
              </a:rPr>
              <a:t>và</a:t>
            </a:r>
            <a:r>
              <a:rPr lang="en-US" sz="4000" i="1" smtClean="0">
                <a:latin typeface="Arial" pitchFamily="34" charset="0"/>
                <a:cs typeface="Arial" pitchFamily="34" charset="0"/>
              </a:rPr>
              <a:t> </a:t>
            </a:r>
            <a:r>
              <a:rPr lang="en-US" sz="4000" i="1" err="1" smtClean="0">
                <a:latin typeface="Arial" pitchFamily="34" charset="0"/>
                <a:cs typeface="Arial" pitchFamily="34" charset="0"/>
              </a:rPr>
              <a:t>các</a:t>
            </a:r>
            <a:r>
              <a:rPr lang="en-US" sz="4000" i="1" smtClean="0">
                <a:latin typeface="Arial" pitchFamily="34" charset="0"/>
                <a:cs typeface="Arial" pitchFamily="34" charset="0"/>
              </a:rPr>
              <a:t> bạn</a:t>
            </a:r>
            <a:endParaRPr lang="en-US" sz="4000" i="1">
              <a:latin typeface="Arial" pitchFamily="34" charset="0"/>
              <a:cs typeface="Arial" pitchFamily="34" charset="0"/>
            </a:endParaRPr>
          </a:p>
          <a:p>
            <a:pPr marL="0" indent="0" algn="ctr">
              <a:buNone/>
            </a:pPr>
            <a:r>
              <a:rPr lang="en-US" sz="4000" i="1" smtClean="0">
                <a:latin typeface="Arial" pitchFamily="34" charset="0"/>
                <a:cs typeface="Arial" pitchFamily="34" charset="0"/>
              </a:rPr>
              <a:t>đã </a:t>
            </a:r>
            <a:r>
              <a:rPr lang="en-US" sz="4000" i="1" err="1">
                <a:latin typeface="Arial" pitchFamily="34" charset="0"/>
                <a:cs typeface="Arial" pitchFamily="34" charset="0"/>
              </a:rPr>
              <a:t>theo</a:t>
            </a:r>
            <a:r>
              <a:rPr lang="en-US" sz="4000" i="1">
                <a:latin typeface="Arial" pitchFamily="34" charset="0"/>
                <a:cs typeface="Arial" pitchFamily="34" charset="0"/>
              </a:rPr>
              <a:t> </a:t>
            </a:r>
            <a:r>
              <a:rPr lang="en-US" sz="4000" i="1" err="1" smtClean="0">
                <a:latin typeface="Arial" pitchFamily="34" charset="0"/>
                <a:cs typeface="Arial" pitchFamily="34" charset="0"/>
              </a:rPr>
              <a:t>dõi</a:t>
            </a:r>
            <a:r>
              <a:rPr lang="en-US" sz="4000" i="1" smtClean="0">
                <a:latin typeface="Arial" pitchFamily="34" charset="0"/>
                <a:cs typeface="Arial" pitchFamily="34" charset="0"/>
              </a:rPr>
              <a:t>!</a:t>
            </a:r>
            <a:endParaRPr lang="en-US" sz="4000" i="1">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24</a:t>
            </a:fld>
            <a:endParaRPr lang="en-US"/>
          </a:p>
        </p:txBody>
      </p:sp>
    </p:spTree>
    <p:extLst>
      <p:ext uri="{BB962C8B-B14F-4D97-AF65-F5344CB8AC3E}">
        <p14:creationId xmlns:p14="http://schemas.microsoft.com/office/powerpoint/2010/main" val="2684684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1. </a:t>
            </a:r>
            <a:r>
              <a:rPr lang="en-US" sz="4000" err="1" smtClean="0">
                <a:latin typeface="Times New Roman" pitchFamily="18" charset="0"/>
                <a:cs typeface="Times New Roman" pitchFamily="18" charset="0"/>
              </a:rPr>
              <a:t>Giới</a:t>
            </a:r>
            <a:r>
              <a:rPr lang="en-US" sz="4000" smtClean="0">
                <a:latin typeface="Times New Roman" pitchFamily="18" charset="0"/>
                <a:cs typeface="Times New Roman" pitchFamily="18" charset="0"/>
              </a:rPr>
              <a:t> thiệu đề tài</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444500" y="1185333"/>
            <a:ext cx="7937499" cy="4803350"/>
          </a:xfrm>
        </p:spPr>
        <p:txBody>
          <a:bodyPr>
            <a:noAutofit/>
          </a:bodyPr>
          <a:lstStyle/>
          <a:p>
            <a:pPr algn="just">
              <a:buFont typeface="Wingdings" pitchFamily="2" charset="2"/>
              <a:buChar char="Ø"/>
            </a:pPr>
            <a:r>
              <a:rPr lang="en-US" sz="2200" smtClean="0">
                <a:latin typeface="Times New Roman" pitchFamily="18" charset="0"/>
                <a:cs typeface="Times New Roman" pitchFamily="18" charset="0"/>
              </a:rPr>
              <a:t>Đối </a:t>
            </a:r>
            <a:r>
              <a:rPr lang="en-US" sz="2200" err="1">
                <a:latin typeface="Times New Roman" pitchFamily="18" charset="0"/>
                <a:cs typeface="Times New Roman" pitchFamily="18" charset="0"/>
              </a:rPr>
              <a:t>với</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các</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doanh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nghiệp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lĩnh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vực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công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nghệ</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 </a:t>
            </a:r>
            <a:r>
              <a:rPr lang="en-US" sz="2200" err="1">
                <a:latin typeface="Times New Roman" pitchFamily="18" charset="0"/>
                <a:cs typeface="Times New Roman" pitchFamily="18" charset="0"/>
              </a:rPr>
              <a:t>nói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chung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doanh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nghiệp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phần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mềm</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nói</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riêng</a:t>
            </a:r>
            <a:r>
              <a:rPr lang="en-US" sz="2200" smtClean="0">
                <a:latin typeface="Times New Roman" pitchFamily="18" charset="0"/>
                <a:cs typeface="Times New Roman" pitchFamily="18" charset="0"/>
              </a:rPr>
              <a:t>, </a:t>
            </a:r>
            <a:r>
              <a:rPr lang="en-US" sz="2200" err="1" smtClean="0">
                <a:latin typeface="Times New Roman" pitchFamily="18" charset="0"/>
                <a:cs typeface="Times New Roman" pitchFamily="18" charset="0"/>
              </a:rPr>
              <a:t>không</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hệ</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thống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nội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bộ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riêng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án</a:t>
            </a:r>
            <a:r>
              <a:rPr lang="en-US" sz="2200">
                <a:latin typeface="Times New Roman" pitchFamily="18" charset="0"/>
                <a:cs typeface="Times New Roman" pitchFamily="18" charset="0"/>
              </a:rPr>
              <a:t> hay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sự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thể</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phải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trực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tiếp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đến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từng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bộ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phận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để</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xem</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xét</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lựa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chọn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kỹ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năng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hợp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hoặc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 </a:t>
            </a:r>
            <a:r>
              <a:rPr lang="en-US" sz="2200" err="1">
                <a:latin typeface="Times New Roman" pitchFamily="18" charset="0"/>
                <a:cs typeface="Times New Roman" pitchFamily="18" charset="0"/>
              </a:rPr>
              <a:t>trên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giấy</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tờ</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gây</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ra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sự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phức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tạp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mất</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thời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gian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trong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việc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như</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tìm</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sự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cho</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dự</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án</a:t>
            </a:r>
            <a:r>
              <a:rPr lang="en-US" sz="2200">
                <a:latin typeface="Times New Roman" pitchFamily="18" charset="0"/>
                <a:cs typeface="Times New Roman" pitchFamily="18" charset="0"/>
              </a:rPr>
              <a:t>. </a:t>
            </a:r>
            <a:endParaRPr lang="en-US" sz="2200" smtClean="0">
              <a:latin typeface="Times New Roman" pitchFamily="18" charset="0"/>
              <a:cs typeface="Times New Roman" pitchFamily="18" charset="0"/>
            </a:endParaRPr>
          </a:p>
          <a:p>
            <a:pPr algn="just">
              <a:buFont typeface="Wingdings" pitchFamily="2" charset="2"/>
              <a:buChar char="Ø"/>
            </a:pPr>
            <a:r>
              <a:rPr lang="en-US" sz="2200" smtClean="0">
                <a:latin typeface="Times New Roman" pitchFamily="18" charset="0"/>
                <a:cs typeface="Times New Roman" pitchFamily="18" charset="0"/>
              </a:rPr>
              <a:t>Nhóm</a:t>
            </a:r>
            <a:r>
              <a:rPr lang="en-US" sz="2200">
                <a:latin typeface="Times New Roman" pitchFamily="18" charset="0"/>
                <a:cs typeface="Times New Roman" pitchFamily="18" charset="0"/>
              </a:rPr>
              <a:t> </a:t>
            </a:r>
            <a:r>
              <a:rPr lang="en-US" sz="2200" smtClean="0">
                <a:latin typeface="Times New Roman" pitchFamily="18" charset="0"/>
                <a:cs typeface="Times New Roman" pitchFamily="18" charset="0"/>
              </a:rPr>
              <a:t>quyết định </a:t>
            </a:r>
            <a:r>
              <a:rPr lang="en-US" sz="2200" smtClean="0">
                <a:latin typeface="Times New Roman" pitchFamily="18" charset="0"/>
                <a:cs typeface="Times New Roman" pitchFamily="18" charset="0"/>
              </a:rPr>
              <a:t>tìm hiểu và xây dựng hệ thống quản lý kỹ năng của nhân viên để </a:t>
            </a:r>
            <a:r>
              <a:rPr lang="en-US" sz="2200" err="1" smtClean="0">
                <a:latin typeface="Times New Roman" pitchFamily="18" charset="0"/>
                <a:cs typeface="Times New Roman" pitchFamily="18" charset="0"/>
              </a:rPr>
              <a:t>giúp</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công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ty</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doanh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nghiệp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về</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lĩnh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vực</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phần</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mềm</a:t>
            </a:r>
            <a:r>
              <a:rPr lang="en-US" sz="2200">
                <a:latin typeface="Times New Roman" pitchFamily="18" charset="0"/>
                <a:cs typeface="Times New Roman" pitchFamily="18" charset="0"/>
              </a:rPr>
              <a:t> </a:t>
            </a:r>
            <a:r>
              <a:rPr lang="en-US" sz="2200" err="1" smtClean="0">
                <a:latin typeface="Times New Roman" pitchFamily="18" charset="0"/>
                <a:cs typeface="Times New Roman" pitchFamily="18" charset="0"/>
              </a:rPr>
              <a:t>có</a:t>
            </a:r>
            <a:r>
              <a:rPr lang="en-US" sz="2200" smtClean="0">
                <a:latin typeface="Times New Roman" pitchFamily="18" charset="0"/>
                <a:cs typeface="Times New Roman" pitchFamily="18" charset="0"/>
              </a:rPr>
              <a:t> </a:t>
            </a:r>
            <a:r>
              <a:rPr lang="en-US" sz="2200" err="1">
                <a:latin typeface="Times New Roman" pitchFamily="18" charset="0"/>
                <a:cs typeface="Times New Roman" pitchFamily="18" charset="0"/>
              </a:rPr>
              <a:t>thể</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nội</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bộ</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thông</a:t>
            </a:r>
            <a:r>
              <a:rPr lang="en-US" sz="2200">
                <a:latin typeface="Times New Roman" pitchFamily="18" charset="0"/>
                <a:cs typeface="Times New Roman" pitchFamily="18" charset="0"/>
              </a:rPr>
              <a:t> tin </a:t>
            </a:r>
            <a:r>
              <a:rPr lang="en-US" sz="2200" err="1">
                <a:latin typeface="Times New Roman" pitchFamily="18" charset="0"/>
                <a:cs typeface="Times New Roman" pitchFamily="18" charset="0"/>
              </a:rPr>
              <a:t>cá</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như</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kỹ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năng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mà</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có</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một</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dễ</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dàng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trực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quan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đáp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cầu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thập</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quản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lý</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phân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tích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các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kỹ</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năng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của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nhân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viên</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trong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công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ty</a:t>
            </a:r>
            <a:r>
              <a:rPr lang="en-US" sz="2200">
                <a:latin typeface="Times New Roman" pitchFamily="18" charset="0"/>
                <a:cs typeface="Times New Roman" pitchFamily="18" charset="0"/>
              </a:rPr>
              <a:t>.</a:t>
            </a:r>
            <a:endParaRPr lang="en-US" sz="220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3</a:t>
            </a:fld>
            <a:endParaRPr lang="en-US"/>
          </a:p>
        </p:txBody>
      </p:sp>
    </p:spTree>
    <p:extLst>
      <p:ext uri="{BB962C8B-B14F-4D97-AF65-F5344CB8AC3E}">
        <p14:creationId xmlns:p14="http://schemas.microsoft.com/office/powerpoint/2010/main" val="1416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2. Mục tiêu đề tài</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387432" y="1295333"/>
            <a:ext cx="7969490" cy="5105467"/>
          </a:xfrm>
        </p:spPr>
        <p:txBody>
          <a:bodyPr>
            <a:noAutofit/>
          </a:bodyPr>
          <a:lstStyle/>
          <a:p>
            <a:pPr algn="just">
              <a:buFont typeface="Wingdings" pitchFamily="2" charset="2"/>
              <a:buChar char="Ø"/>
            </a:pPr>
            <a:r>
              <a:rPr lang="en-US" sz="2200">
                <a:latin typeface="Times New Roman" pitchFamily="18" charset="0"/>
                <a:cs typeface="Times New Roman" pitchFamily="18" charset="0"/>
              </a:rPr>
              <a:t>Tìm hiểu nghiệp vụ liên quan tới việc quản lý kỹ năng trong công ty phần mềm FPT Software.</a:t>
            </a:r>
          </a:p>
          <a:p>
            <a:pPr algn="just">
              <a:buFont typeface="Wingdings" pitchFamily="2" charset="2"/>
              <a:buChar char="Ø"/>
            </a:pPr>
            <a:r>
              <a:rPr lang="en-US" sz="2200">
                <a:latin typeface="Times New Roman" pitchFamily="18" charset="0"/>
                <a:cs typeface="Times New Roman" pitchFamily="18" charset="0"/>
              </a:rPr>
              <a:t>Xây dựng được hệ thống quản lý thông tin kỹ năng của nhân viên trong </a:t>
            </a:r>
            <a:r>
              <a:rPr lang="en-US" sz="2200" smtClean="0">
                <a:latin typeface="Times New Roman" pitchFamily="18" charset="0"/>
                <a:cs typeface="Times New Roman" pitchFamily="18" charset="0"/>
              </a:rPr>
              <a:t>nội </a:t>
            </a:r>
            <a:r>
              <a:rPr lang="en-US" sz="2200">
                <a:latin typeface="Times New Roman" pitchFamily="18" charset="0"/>
                <a:cs typeface="Times New Roman" pitchFamily="18" charset="0"/>
              </a:rPr>
              <a:t>bộ công ty FPT Software với các chức </a:t>
            </a:r>
            <a:r>
              <a:rPr lang="en-US" sz="2200" smtClean="0">
                <a:latin typeface="Times New Roman" pitchFamily="18" charset="0"/>
                <a:cs typeface="Times New Roman" pitchFamily="18" charset="0"/>
              </a:rPr>
              <a:t>năng:</a:t>
            </a:r>
          </a:p>
          <a:p>
            <a:pPr lvl="1" algn="just">
              <a:buFont typeface="Wingdings" pitchFamily="2" charset="2"/>
              <a:buChar char="ü"/>
            </a:pPr>
            <a:r>
              <a:rPr lang="en-US" sz="2200">
                <a:latin typeface="Times New Roman" pitchFamily="18" charset="0"/>
                <a:cs typeface="Times New Roman" pitchFamily="18" charset="0"/>
              </a:rPr>
              <a:t>Chức năng dành cho </a:t>
            </a:r>
            <a:r>
              <a:rPr lang="en-US" sz="2200" smtClean="0">
                <a:latin typeface="Times New Roman" pitchFamily="18" charset="0"/>
                <a:cs typeface="Times New Roman" pitchFamily="18" charset="0"/>
              </a:rPr>
              <a:t>nhân viên: cập </a:t>
            </a:r>
            <a:r>
              <a:rPr lang="en-US" sz="2200">
                <a:latin typeface="Times New Roman" pitchFamily="18" charset="0"/>
                <a:cs typeface="Times New Roman" pitchFamily="18" charset="0"/>
              </a:rPr>
              <a:t>nhật thông tin cá </a:t>
            </a:r>
            <a:r>
              <a:rPr lang="en-US" sz="2200" smtClean="0">
                <a:latin typeface="Times New Roman" pitchFamily="18" charset="0"/>
                <a:cs typeface="Times New Roman" pitchFamily="18" charset="0"/>
              </a:rPr>
              <a:t>nhân, quản lý các </a:t>
            </a:r>
            <a:r>
              <a:rPr lang="en-US" sz="2200">
                <a:latin typeface="Times New Roman" pitchFamily="18" charset="0"/>
                <a:cs typeface="Times New Roman" pitchFamily="18" charset="0"/>
              </a:rPr>
              <a:t>thông tin về kỹ năng kỹ thuật, bằng cấp, chứng chỉ, trình độ ngoại ngữ, kinh nghiệm làm </a:t>
            </a:r>
            <a:r>
              <a:rPr lang="en-US" sz="2200" smtClean="0">
                <a:latin typeface="Times New Roman" pitchFamily="18" charset="0"/>
                <a:cs typeface="Times New Roman" pitchFamily="18" charset="0"/>
              </a:rPr>
              <a:t>việc, </a:t>
            </a:r>
            <a:r>
              <a:rPr lang="en-US" sz="2200">
                <a:latin typeface="Times New Roman" pitchFamily="18" charset="0"/>
                <a:cs typeface="Times New Roman" pitchFamily="18" charset="0"/>
              </a:rPr>
              <a:t>effort của bản </a:t>
            </a:r>
            <a:r>
              <a:rPr lang="en-US" sz="2200" smtClean="0">
                <a:latin typeface="Times New Roman" pitchFamily="18" charset="0"/>
                <a:cs typeface="Times New Roman" pitchFamily="18" charset="0"/>
              </a:rPr>
              <a:t>thân.</a:t>
            </a:r>
          </a:p>
          <a:p>
            <a:pPr lvl="1" algn="just">
              <a:buFont typeface="Wingdings" pitchFamily="2" charset="2"/>
              <a:buChar char="ü"/>
            </a:pPr>
            <a:r>
              <a:rPr lang="en-US" sz="2200">
                <a:latin typeface="Times New Roman" pitchFamily="18" charset="0"/>
                <a:cs typeface="Times New Roman" pitchFamily="18" charset="0"/>
              </a:rPr>
              <a:t>Chức năng dành cho nhân viên </a:t>
            </a:r>
            <a:r>
              <a:rPr lang="en-US" sz="2200" smtClean="0">
                <a:latin typeface="Times New Roman" pitchFamily="18" charset="0"/>
                <a:cs typeface="Times New Roman" pitchFamily="18" charset="0"/>
              </a:rPr>
              <a:t>nhân: quản lý, cập nhật, xác thực thông </a:t>
            </a:r>
            <a:r>
              <a:rPr lang="en-US" sz="2200">
                <a:latin typeface="Times New Roman" pitchFamily="18" charset="0"/>
                <a:cs typeface="Times New Roman" pitchFamily="18" charset="0"/>
              </a:rPr>
              <a:t>tin hồ sơ của toàn bộ của nhân viên</a:t>
            </a:r>
            <a:r>
              <a:rPr lang="en-US" sz="2200" smtClean="0">
                <a:latin typeface="Times New Roman" pitchFamily="18" charset="0"/>
                <a:cs typeface="Times New Roman" pitchFamily="18" charset="0"/>
              </a:rPr>
              <a:t>. Thống kê </a:t>
            </a:r>
            <a:r>
              <a:rPr lang="en-US" sz="2200">
                <a:latin typeface="Times New Roman" pitchFamily="18" charset="0"/>
                <a:cs typeface="Times New Roman" pitchFamily="18" charset="0"/>
              </a:rPr>
              <a:t>kỹ năng của toàn bộ nhân viên theo nhiều tiêu chí với mục tiêu đưa ra kế hoạch định hướng và đào tạo nhân viên phù hợp theo xu hướng thị </a:t>
            </a:r>
            <a:r>
              <a:rPr lang="en-US" sz="2200" smtClean="0">
                <a:latin typeface="Times New Roman" pitchFamily="18" charset="0"/>
                <a:cs typeface="Times New Roman" pitchFamily="18" charset="0"/>
              </a:rPr>
              <a:t>trường. Truy xuất nhật ký thay đổi hồ sơ của nhân viên. Quản lý dữ liệu hiển thị động của hệ thống.</a:t>
            </a:r>
          </a:p>
        </p:txBody>
      </p:sp>
      <p:sp>
        <p:nvSpPr>
          <p:cNvPr id="4" name="Slide Number Placeholder 3"/>
          <p:cNvSpPr>
            <a:spLocks noGrp="1"/>
          </p:cNvSpPr>
          <p:nvPr>
            <p:ph type="sldNum" sz="quarter" idx="12"/>
          </p:nvPr>
        </p:nvSpPr>
        <p:spPr/>
        <p:txBody>
          <a:bodyPr/>
          <a:lstStyle/>
          <a:p>
            <a:fld id="{3905339D-DD04-4120-AA77-8BCC40DA1522}" type="slidenum">
              <a:rPr lang="en-US" smtClean="0"/>
              <a:pPr/>
              <a:t>4</a:t>
            </a:fld>
            <a:endParaRPr lang="en-US"/>
          </a:p>
        </p:txBody>
      </p:sp>
    </p:spTree>
    <p:extLst>
      <p:ext uri="{BB962C8B-B14F-4D97-AF65-F5344CB8AC3E}">
        <p14:creationId xmlns:p14="http://schemas.microsoft.com/office/powerpoint/2010/main" val="267171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2. Mục tiêu đề </a:t>
            </a:r>
            <a:r>
              <a:rPr lang="en-US" sz="4000" smtClean="0">
                <a:latin typeface="Times New Roman" pitchFamily="18" charset="0"/>
                <a:cs typeface="Times New Roman" pitchFamily="18" charset="0"/>
              </a:rPr>
              <a:t>tài(tt)</a:t>
            </a:r>
            <a:endParaRPr lang="en-US" sz="40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5746" y="1321257"/>
            <a:ext cx="8444054" cy="5422443"/>
          </a:xfrm>
        </p:spPr>
        <p:txBody>
          <a:bodyPr>
            <a:noAutofit/>
          </a:bodyPr>
          <a:lstStyle/>
          <a:p>
            <a:pPr lvl="2" algn="just">
              <a:buFont typeface="Wingdings" pitchFamily="2" charset="2"/>
              <a:buChar char="ü"/>
            </a:pPr>
            <a:r>
              <a:rPr lang="en-US" sz="2200">
                <a:latin typeface="Times New Roman" pitchFamily="18" charset="0"/>
                <a:cs typeface="Times New Roman" pitchFamily="18" charset="0"/>
              </a:rPr>
              <a:t>Chức năng dành cho nhân viên quản lý dự án của công ty: có thể thao tác thêm, chỉnh sửa, xóa thông tin các dự án của công ty mà mình đang phụ trách; có thể tìm kiếm nhân viên trong hệ thống phù hợp với dự án đang cần tuyển thêm nhân lực phục vụ quá trình phỏng vấn ứng viên nhanh chóng</a:t>
            </a:r>
            <a:r>
              <a:rPr lang="en-US" sz="2200" smtClean="0">
                <a:latin typeface="Times New Roman" pitchFamily="18" charset="0"/>
                <a:cs typeface="Times New Roman" pitchFamily="18" charset="0"/>
              </a:rPr>
              <a:t>.</a:t>
            </a:r>
            <a:endParaRPr lang="en-US" sz="2200">
              <a:latin typeface="Times New Roman" pitchFamily="18" charset="0"/>
              <a:cs typeface="Times New Roman" pitchFamily="18" charset="0"/>
            </a:endParaRPr>
          </a:p>
          <a:p>
            <a:pPr lvl="1" algn="just">
              <a:buFont typeface="Wingdings" pitchFamily="2" charset="2"/>
              <a:buChar char="Ø"/>
            </a:pPr>
            <a:r>
              <a:rPr lang="en-US" sz="2200" smtClean="0">
                <a:latin typeface="Times New Roman" pitchFamily="18" charset="0"/>
                <a:cs typeface="Times New Roman" pitchFamily="18" charset="0"/>
              </a:rPr>
              <a:t>Phạm vi đề tài:</a:t>
            </a:r>
          </a:p>
          <a:p>
            <a:pPr lvl="2" algn="just">
              <a:buFont typeface="Wingdings" pitchFamily="2" charset="2"/>
              <a:buChar char="ü"/>
            </a:pPr>
            <a:r>
              <a:rPr lang="en-US" sz="2200">
                <a:latin typeface="Times New Roman" pitchFamily="18" charset="0"/>
                <a:cs typeface="Times New Roman" pitchFamily="18" charset="0"/>
              </a:rPr>
              <a:t>Đề tài thực hiện quản lý kỹ năng cho nhân viên công ty phần mềm FPT Software</a:t>
            </a:r>
            <a:r>
              <a:rPr lang="en-US" sz="2200" smtClean="0">
                <a:latin typeface="Times New Roman" pitchFamily="18" charset="0"/>
                <a:cs typeface="Times New Roman" pitchFamily="18" charset="0"/>
              </a:rPr>
              <a:t>.</a:t>
            </a:r>
          </a:p>
          <a:p>
            <a:pPr lvl="2" algn="just">
              <a:buFont typeface="Wingdings" pitchFamily="2" charset="2"/>
              <a:buChar char="ü"/>
            </a:pPr>
            <a:r>
              <a:rPr lang="en-US" sz="2200">
                <a:latin typeface="Times New Roman" pitchFamily="18" charset="0"/>
                <a:cs typeface="Times New Roman" pitchFamily="18" charset="0"/>
              </a:rPr>
              <a:t>Hệ thống cung cấp RESTful API cho các hệ thống khác truy cập và sử dụng, sử dụng Spring boot 2.1.3, giao diện sử dụng Angular 7, Maven 3.6.0, chạy trên server công ty FPT Software, sử dụng hệ quản trị cơ sở dữ liệu MySQL 5 để  lưu trữ dữ </a:t>
            </a:r>
            <a:r>
              <a:rPr lang="en-US" sz="2200" smtClean="0">
                <a:latin typeface="Times New Roman" pitchFamily="18" charset="0"/>
                <a:cs typeface="Times New Roman" pitchFamily="18" charset="0"/>
              </a:rPr>
              <a:t>liệu</a:t>
            </a:r>
            <a:r>
              <a:rPr lang="en-US" sz="2200">
                <a:latin typeface="Times New Roman" pitchFamily="18" charset="0"/>
                <a:cs typeface="Times New Roman" pitchFamily="18" charset="0"/>
              </a:rPr>
              <a:t>.</a:t>
            </a:r>
            <a:endParaRPr lang="en-US" sz="22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5</a:t>
            </a:fld>
            <a:endParaRPr lang="en-US"/>
          </a:p>
        </p:txBody>
      </p:sp>
    </p:spTree>
    <p:extLst>
      <p:ext uri="{BB962C8B-B14F-4D97-AF65-F5344CB8AC3E}">
        <p14:creationId xmlns:p14="http://schemas.microsoft.com/office/powerpoint/2010/main" val="268427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2. Mục tiêu đề </a:t>
            </a:r>
            <a:r>
              <a:rPr lang="en-US" sz="4000" smtClean="0">
                <a:latin typeface="Times New Roman" pitchFamily="18" charset="0"/>
                <a:cs typeface="Times New Roman" pitchFamily="18" charset="0"/>
              </a:rPr>
              <a:t>tài(tt)</a:t>
            </a:r>
            <a:endParaRPr lang="en-US" sz="40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35154" y="1321257"/>
            <a:ext cx="9218754" cy="5422443"/>
          </a:xfrm>
        </p:spPr>
        <p:txBody>
          <a:bodyPr>
            <a:noAutofit/>
          </a:bodyPr>
          <a:lstStyle/>
          <a:p>
            <a:pPr lvl="3" algn="just">
              <a:buFont typeface="Wingdings" pitchFamily="2" charset="2"/>
              <a:buChar char="Ø"/>
            </a:pPr>
            <a:r>
              <a:rPr lang="en-US" sz="2200">
                <a:latin typeface="Times New Roman" pitchFamily="18" charset="0"/>
                <a:cs typeface="Times New Roman" pitchFamily="18" charset="0"/>
              </a:rPr>
              <a:t>Phạm vi đề tài</a:t>
            </a:r>
            <a:r>
              <a:rPr lang="en-US" sz="2200" smtClean="0">
                <a:latin typeface="Times New Roman" pitchFamily="18" charset="0"/>
                <a:cs typeface="Times New Roman" pitchFamily="18" charset="0"/>
              </a:rPr>
              <a:t>:</a:t>
            </a:r>
          </a:p>
          <a:p>
            <a:pPr lvl="4" algn="just">
              <a:buFont typeface="Wingdings" pitchFamily="2" charset="2"/>
              <a:buChar char="ü"/>
            </a:pPr>
            <a:r>
              <a:rPr lang="en-US" sz="2200" smtClean="0">
                <a:latin typeface="Times New Roman" pitchFamily="18" charset="0"/>
                <a:cs typeface="Times New Roman" pitchFamily="18" charset="0"/>
              </a:rPr>
              <a:t>Hệ </a:t>
            </a:r>
            <a:r>
              <a:rPr lang="en-US" sz="2200">
                <a:latin typeface="Times New Roman" pitchFamily="18" charset="0"/>
                <a:cs typeface="Times New Roman" pitchFamily="18" charset="0"/>
              </a:rPr>
              <a:t>thống chỉ quản lý hồ sơ của nhân viên trong công ty, không quản lý các hồ sơ của ứng viên. Mọi thông tin kỹ năng của một nhân sự đã được xác nhận bởi nhân viên nhân sự, hệ thống này không hỗ trợ quy trình, nghiệp vụ kiểm tra, xét duyệt hồ sơ của nhân viên. Để đăng nhập, người dùng của hệ thống này dùng chung tài khoản của FSoft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6</a:t>
            </a:fld>
            <a:endParaRPr lang="en-US"/>
          </a:p>
        </p:txBody>
      </p:sp>
    </p:spTree>
    <p:extLst>
      <p:ext uri="{BB962C8B-B14F-4D97-AF65-F5344CB8AC3E}">
        <p14:creationId xmlns:p14="http://schemas.microsoft.com/office/powerpoint/2010/main" val="351132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latin typeface="Times New Roman" pitchFamily="18" charset="0"/>
                <a:cs typeface="Times New Roman" pitchFamily="18" charset="0"/>
              </a:rPr>
              <a:t>3. Quá trình hiện thực</a:t>
            </a:r>
            <a:endParaRPr lang="en-US" sz="40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7</a:t>
            </a:fld>
            <a:endParaRPr lang="en-US"/>
          </a:p>
        </p:txBody>
      </p:sp>
      <p:sp>
        <p:nvSpPr>
          <p:cNvPr id="3" name="Content Placeholder 2"/>
          <p:cNvSpPr>
            <a:spLocks noGrp="1"/>
          </p:cNvSpPr>
          <p:nvPr>
            <p:ph idx="1"/>
          </p:nvPr>
        </p:nvSpPr>
        <p:spPr>
          <a:xfrm>
            <a:off x="558800" y="1318050"/>
            <a:ext cx="8039099" cy="3825450"/>
          </a:xfrm>
        </p:spPr>
        <p:txBody>
          <a:bodyPr>
            <a:noAutofit/>
          </a:bodyPr>
          <a:lstStyle/>
          <a:p>
            <a:pPr fontAlgn="base">
              <a:buFont typeface="Wingdings" pitchFamily="2" charset="2"/>
              <a:buChar char="Ø"/>
            </a:pPr>
            <a:r>
              <a:rPr lang="en-US" sz="2200" smtClean="0">
                <a:latin typeface="Times New Roman" pitchFamily="18" charset="0"/>
                <a:cs typeface="Times New Roman" pitchFamily="18" charset="0"/>
              </a:rPr>
              <a:t>Nhóm thực hiện phát triển hệ thống theo quy trình Agile.</a:t>
            </a:r>
          </a:p>
          <a:p>
            <a:pPr fontAlgn="base">
              <a:buFont typeface="Wingdings" pitchFamily="2" charset="2"/>
              <a:buChar char="Ø"/>
            </a:pPr>
            <a:r>
              <a:rPr lang="vi-VN" sz="2200" smtClean="0">
                <a:latin typeface="Times New Roman" pitchFamily="18" charset="0"/>
                <a:cs typeface="Times New Roman" pitchFamily="18" charset="0"/>
              </a:rPr>
              <a:t>Ban </a:t>
            </a:r>
            <a:r>
              <a:rPr lang="vi-VN" sz="2200">
                <a:latin typeface="Times New Roman" pitchFamily="18" charset="0"/>
                <a:cs typeface="Times New Roman" pitchFamily="18" charset="0"/>
              </a:rPr>
              <a:t>đầu yêu cầu cùa khách hàng không phải lúc nào cũng rõ ràng, khó mà xác định “đúng” được. Thay vì bỏ ra 1 khoảng thời gian để xác định hết yêu cầu của khách hàng, chúng ta có thể phát triển dần dần, từ </a:t>
            </a:r>
            <a:r>
              <a:rPr lang="vi-VN" sz="2200" smtClean="0">
                <a:latin typeface="Times New Roman" pitchFamily="18" charset="0"/>
                <a:cs typeface="Times New Roman" pitchFamily="18" charset="0"/>
              </a:rPr>
              <a:t>từ</a:t>
            </a:r>
            <a:r>
              <a:rPr lang="en-US" sz="2200" smtClean="0">
                <a:latin typeface="Times New Roman" pitchFamily="18" charset="0"/>
                <a:cs typeface="Times New Roman" pitchFamily="18" charset="0"/>
              </a:rPr>
              <a:t> để</a:t>
            </a:r>
            <a:r>
              <a:rPr lang="vi-VN" sz="2200" smtClean="0">
                <a:latin typeface="Times New Roman" pitchFamily="18" charset="0"/>
                <a:cs typeface="Times New Roman" pitchFamily="18" charset="0"/>
              </a:rPr>
              <a:t> </a:t>
            </a:r>
            <a:r>
              <a:rPr lang="vi-VN" sz="2200">
                <a:latin typeface="Times New Roman" pitchFamily="18" charset="0"/>
                <a:cs typeface="Times New Roman" pitchFamily="18" charset="0"/>
              </a:rPr>
              <a:t>hiểu yêu cầu của khách hàng. </a:t>
            </a:r>
            <a:r>
              <a:rPr lang="en-US" sz="2200">
                <a:latin typeface="Times New Roman" pitchFamily="18" charset="0"/>
                <a:cs typeface="Times New Roman" pitchFamily="18" charset="0"/>
              </a:rPr>
              <a:t>S</a:t>
            </a:r>
            <a:r>
              <a:rPr lang="vi-VN" sz="2200" smtClean="0">
                <a:latin typeface="Times New Roman" pitchFamily="18" charset="0"/>
                <a:cs typeface="Times New Roman" pitchFamily="18" charset="0"/>
              </a:rPr>
              <a:t>au </a:t>
            </a:r>
            <a:r>
              <a:rPr lang="vi-VN" sz="2200">
                <a:latin typeface="Times New Roman" pitchFamily="18" charset="0"/>
                <a:cs typeface="Times New Roman" pitchFamily="18" charset="0"/>
              </a:rPr>
              <a:t>mỗi </a:t>
            </a:r>
            <a:r>
              <a:rPr lang="en-US" sz="2200" smtClean="0">
                <a:latin typeface="Times New Roman" pitchFamily="18" charset="0"/>
                <a:cs typeface="Times New Roman" pitchFamily="18" charset="0"/>
              </a:rPr>
              <a:t>khoảng thời gian</a:t>
            </a:r>
            <a:r>
              <a:rPr lang="vi-VN" sz="2200" smtClean="0">
                <a:latin typeface="Times New Roman" pitchFamily="18" charset="0"/>
                <a:cs typeface="Times New Roman" pitchFamily="18" charset="0"/>
              </a:rPr>
              <a:t>, </a:t>
            </a:r>
            <a:r>
              <a:rPr lang="vi-VN" sz="2200">
                <a:latin typeface="Times New Roman" pitchFamily="18" charset="0"/>
                <a:cs typeface="Times New Roman" pitchFamily="18" charset="0"/>
              </a:rPr>
              <a:t>sản phẩm đưa ra đó là hệ </a:t>
            </a:r>
            <a:r>
              <a:rPr lang="vi-VN" sz="2200" smtClean="0">
                <a:latin typeface="Times New Roman" pitchFamily="18" charset="0"/>
                <a:cs typeface="Times New Roman" pitchFamily="18" charset="0"/>
              </a:rPr>
              <a:t>thống</a:t>
            </a:r>
            <a:r>
              <a:rPr lang="en-US" sz="2200" smtClean="0">
                <a:latin typeface="Times New Roman" pitchFamily="18" charset="0"/>
                <a:cs typeface="Times New Roman" pitchFamily="18" charset="0"/>
              </a:rPr>
              <a:t> hoàn </a:t>
            </a:r>
            <a:r>
              <a:rPr lang="vi-VN" sz="2200" smtClean="0">
                <a:latin typeface="Times New Roman" pitchFamily="18" charset="0"/>
                <a:cs typeface="Times New Roman" pitchFamily="18" charset="0"/>
              </a:rPr>
              <a:t>chỉnh </a:t>
            </a:r>
            <a:r>
              <a:rPr lang="vi-VN" sz="2200">
                <a:latin typeface="Times New Roman" pitchFamily="18" charset="0"/>
                <a:cs typeface="Times New Roman" pitchFamily="18" charset="0"/>
              </a:rPr>
              <a:t>cho dù chức năng còn ít và khách hàng có thể biết được sản phầm của mình </a:t>
            </a:r>
            <a:r>
              <a:rPr lang="en-US" sz="2200" smtClean="0">
                <a:latin typeface="Times New Roman" pitchFamily="18" charset="0"/>
                <a:cs typeface="Times New Roman" pitchFamily="18" charset="0"/>
              </a:rPr>
              <a:t>hiện đang </a:t>
            </a:r>
            <a:r>
              <a:rPr lang="vi-VN" sz="2200" smtClean="0">
                <a:latin typeface="Times New Roman" pitchFamily="18" charset="0"/>
                <a:cs typeface="Times New Roman" pitchFamily="18" charset="0"/>
              </a:rPr>
              <a:t>như </a:t>
            </a:r>
            <a:r>
              <a:rPr lang="vi-VN" sz="2200">
                <a:latin typeface="Times New Roman" pitchFamily="18" charset="0"/>
                <a:cs typeface="Times New Roman" pitchFamily="18" charset="0"/>
              </a:rPr>
              <a:t>thế </a:t>
            </a:r>
            <a:r>
              <a:rPr lang="vi-VN" sz="2200" smtClean="0">
                <a:latin typeface="Times New Roman" pitchFamily="18" charset="0"/>
                <a:cs typeface="Times New Roman" pitchFamily="18" charset="0"/>
              </a:rPr>
              <a:t>nào</a:t>
            </a:r>
            <a:r>
              <a:rPr lang="en-US" sz="2200">
                <a:latin typeface="Times New Roman" pitchFamily="18" charset="0"/>
                <a:cs typeface="Times New Roman" pitchFamily="18" charset="0"/>
              </a:rPr>
              <a:t>.</a:t>
            </a:r>
            <a:endParaRPr lang="vi-VN" sz="2200">
              <a:latin typeface="Times New Roman" pitchFamily="18" charset="0"/>
              <a:cs typeface="Times New Roman" pitchFamily="18" charset="0"/>
            </a:endParaRPr>
          </a:p>
          <a:p>
            <a:pPr fontAlgn="base">
              <a:buFont typeface="Wingdings" pitchFamily="2" charset="2"/>
              <a:buChar char="Ø"/>
            </a:pPr>
            <a:r>
              <a:rPr lang="vi-VN" sz="2200" smtClean="0">
                <a:latin typeface="Times New Roman" pitchFamily="18" charset="0"/>
                <a:cs typeface="Times New Roman" pitchFamily="18" charset="0"/>
              </a:rPr>
              <a:t>Khách </a:t>
            </a:r>
            <a:r>
              <a:rPr lang="vi-VN" sz="2200">
                <a:latin typeface="Times New Roman" pitchFamily="18" charset="0"/>
                <a:cs typeface="Times New Roman" pitchFamily="18" charset="0"/>
              </a:rPr>
              <a:t>hàng có thể thay đổi yêu cầu bất cứ lúc nào, </a:t>
            </a:r>
            <a:r>
              <a:rPr lang="en-US" sz="2200" smtClean="0">
                <a:latin typeface="Times New Roman" pitchFamily="18" charset="0"/>
                <a:cs typeface="Times New Roman" pitchFamily="18" charset="0"/>
              </a:rPr>
              <a:t>quy trình Agile</a:t>
            </a:r>
            <a:r>
              <a:rPr lang="en-US" sz="2400" b="1"/>
              <a:t> </a:t>
            </a:r>
            <a:r>
              <a:rPr lang="vi-VN" sz="2200" smtClean="0">
                <a:latin typeface="Times New Roman" pitchFamily="18" charset="0"/>
                <a:cs typeface="Times New Roman" pitchFamily="18" charset="0"/>
              </a:rPr>
              <a:t>được </a:t>
            </a:r>
            <a:r>
              <a:rPr lang="vi-VN" sz="2200">
                <a:latin typeface="Times New Roman" pitchFamily="18" charset="0"/>
                <a:cs typeface="Times New Roman" pitchFamily="18" charset="0"/>
              </a:rPr>
              <a:t>đưa ra để đáp ứng việc </a:t>
            </a:r>
            <a:r>
              <a:rPr lang="vi-VN" sz="2200" smtClean="0">
                <a:latin typeface="Times New Roman" pitchFamily="18" charset="0"/>
                <a:cs typeface="Times New Roman" pitchFamily="18" charset="0"/>
              </a:rPr>
              <a:t>này</a:t>
            </a:r>
            <a:r>
              <a:rPr lang="en-US" sz="2200">
                <a:latin typeface="Times New Roman" pitchFamily="18" charset="0"/>
                <a:cs typeface="Times New Roman" pitchFamily="18" charset="0"/>
              </a:rPr>
              <a:t>.</a:t>
            </a:r>
            <a:endParaRPr lang="vi-VN" sz="2200">
              <a:latin typeface="Times New Roman" pitchFamily="18" charset="0"/>
              <a:cs typeface="Times New Roman" pitchFamily="18" charset="0"/>
            </a:endParaRPr>
          </a:p>
          <a:p>
            <a:pPr>
              <a:buFont typeface="Wingdings" pitchFamily="2" charset="2"/>
              <a:buChar char="Ø"/>
            </a:pPr>
            <a:endParaRPr lang="en-US" sz="2200">
              <a:latin typeface="Times New Roman" pitchFamily="18" charset="0"/>
              <a:cs typeface="Times New Roman" pitchFamily="18" charset="0"/>
            </a:endParaRPr>
          </a:p>
        </p:txBody>
      </p:sp>
    </p:spTree>
    <p:extLst>
      <p:ext uri="{BB962C8B-B14F-4D97-AF65-F5344CB8AC3E}">
        <p14:creationId xmlns:p14="http://schemas.microsoft.com/office/powerpoint/2010/main" val="2893450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latin typeface="Times New Roman" pitchFamily="18" charset="0"/>
                <a:cs typeface="Times New Roman" pitchFamily="18" charset="0"/>
              </a:rPr>
              <a:t>4</a:t>
            </a:r>
            <a:r>
              <a:rPr lang="en-US" sz="4000" smtClean="0">
                <a:latin typeface="Times New Roman" pitchFamily="18" charset="0"/>
                <a:cs typeface="Times New Roman" pitchFamily="18" charset="0"/>
              </a:rPr>
              <a:t>. </a:t>
            </a:r>
            <a:r>
              <a:rPr lang="en-US" sz="4000" err="1" smtClean="0">
                <a:latin typeface="Times New Roman" pitchFamily="18" charset="0"/>
                <a:cs typeface="Times New Roman" pitchFamily="18" charset="0"/>
              </a:rPr>
              <a:t>Phân</a:t>
            </a:r>
            <a:r>
              <a:rPr lang="en-US" sz="4000" smtClean="0">
                <a:latin typeface="Times New Roman" pitchFamily="18" charset="0"/>
                <a:cs typeface="Times New Roman" pitchFamily="18" charset="0"/>
              </a:rPr>
              <a:t> tích, thiết kế</a:t>
            </a:r>
            <a:endParaRPr lang="en-US" sz="4000">
              <a:latin typeface="Times New Roman" pitchFamily="18" charset="0"/>
              <a:cs typeface="Times New Roman" pitchFamily="18" charset="0"/>
            </a:endParaRPr>
          </a:p>
        </p:txBody>
      </p:sp>
      <p:sp>
        <p:nvSpPr>
          <p:cNvPr id="3" name="Content Placeholder 2"/>
          <p:cNvSpPr>
            <a:spLocks noGrp="1"/>
          </p:cNvSpPr>
          <p:nvPr>
            <p:ph idx="1"/>
          </p:nvPr>
        </p:nvSpPr>
        <p:spPr>
          <a:xfrm>
            <a:off x="641109" y="1218379"/>
            <a:ext cx="7033627" cy="3622055"/>
          </a:xfrm>
        </p:spPr>
        <p:txBody>
          <a:bodyPr>
            <a:normAutofit/>
          </a:bodyPr>
          <a:lstStyle/>
          <a:p>
            <a:pPr marL="0" indent="0">
              <a:buNone/>
            </a:pPr>
            <a:r>
              <a:rPr lang="en-US" sz="2200">
                <a:latin typeface="Times New Roman" pitchFamily="18" charset="0"/>
                <a:cs typeface="Times New Roman" pitchFamily="18" charset="0"/>
              </a:rPr>
              <a:t>4</a:t>
            </a:r>
            <a:r>
              <a:rPr lang="en-US" sz="2200" smtClean="0">
                <a:latin typeface="Times New Roman" pitchFamily="18" charset="0"/>
                <a:cs typeface="Times New Roman" pitchFamily="18" charset="0"/>
              </a:rPr>
              <a:t>.1</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Mô</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hình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hóa</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yêu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cầu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với</a:t>
            </a:r>
            <a:r>
              <a:rPr lang="en-US" sz="2200">
                <a:latin typeface="Times New Roman" pitchFamily="18" charset="0"/>
                <a:cs typeface="Times New Roman" pitchFamily="18" charset="0"/>
              </a:rPr>
              <a:t> Use case diagram (</a:t>
            </a:r>
            <a:r>
              <a:rPr lang="en-US" sz="2200" err="1">
                <a:latin typeface="Times New Roman" pitchFamily="18" charset="0"/>
                <a:cs typeface="Times New Roman" pitchFamily="18" charset="0"/>
              </a:rPr>
              <a:t>biểu</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đồ</a:t>
            </a:r>
            <a:r>
              <a:rPr lang="en-US" sz="2200">
                <a:latin typeface="Times New Roman" pitchFamily="18" charset="0"/>
                <a:cs typeface="Times New Roman" pitchFamily="18" charset="0"/>
              </a:rPr>
              <a:t> use case </a:t>
            </a:r>
            <a:r>
              <a:rPr lang="en-US" sz="2200" err="1">
                <a:latin typeface="Times New Roman" pitchFamily="18" charset="0"/>
                <a:cs typeface="Times New Roman" pitchFamily="18" charset="0"/>
              </a:rPr>
              <a:t>tổng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quát</a:t>
            </a:r>
            <a:r>
              <a:rPr lang="en-US" sz="2200" smtClean="0">
                <a:latin typeface="Times New Roman" pitchFamily="18" charset="0"/>
                <a:cs typeface="Times New Roman" pitchFamily="18" charset="0"/>
              </a:rPr>
              <a:t>).</a:t>
            </a:r>
            <a:endParaRPr lang="en-US" sz="2200">
              <a:latin typeface="Times New Roman" pitchFamily="18" charset="0"/>
              <a:cs typeface="Times New Roman" pitchFamily="18" charset="0"/>
            </a:endParaRPr>
          </a:p>
          <a:p>
            <a:pPr marL="0" indent="0">
              <a:buNone/>
            </a:pPr>
            <a:r>
              <a:rPr lang="en-US" sz="2200">
                <a:latin typeface="Times New Roman" pitchFamily="18" charset="0"/>
                <a:cs typeface="Times New Roman" pitchFamily="18" charset="0"/>
              </a:rPr>
              <a:t>4</a:t>
            </a:r>
            <a:r>
              <a:rPr lang="en-US" sz="2200" smtClean="0">
                <a:latin typeface="Times New Roman" pitchFamily="18" charset="0"/>
                <a:cs typeface="Times New Roman" pitchFamily="18" charset="0"/>
              </a:rPr>
              <a:t>.2</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Đặc</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tả</a:t>
            </a:r>
            <a:r>
              <a:rPr lang="en-US" sz="2200">
                <a:latin typeface="Times New Roman" pitchFamily="18" charset="0"/>
                <a:cs typeface="Times New Roman" pitchFamily="18" charset="0"/>
              </a:rPr>
              <a:t> Use case </a:t>
            </a:r>
            <a:r>
              <a:rPr lang="en-US" sz="2200" err="1">
                <a:latin typeface="Times New Roman" pitchFamily="18" charset="0"/>
                <a:cs typeface="Times New Roman" pitchFamily="18" charset="0"/>
              </a:rPr>
              <a:t>chính</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trong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ứng</a:t>
            </a:r>
            <a:r>
              <a:rPr lang="en-US" sz="2200">
                <a:latin typeface="Times New Roman" pitchFamily="18" charset="0"/>
                <a:cs typeface="Times New Roman" pitchFamily="18" charset="0"/>
              </a:rPr>
              <a:t> </a:t>
            </a:r>
            <a:r>
              <a:rPr lang="en-US" sz="2200" err="1">
                <a:latin typeface="Times New Roman" pitchFamily="18" charset="0"/>
                <a:cs typeface="Times New Roman" pitchFamily="18" charset="0"/>
              </a:rPr>
              <a:t>dụng</a:t>
            </a:r>
            <a:r>
              <a:rPr lang="en-US" sz="2200">
                <a:latin typeface="Times New Roman" pitchFamily="18" charset="0"/>
                <a:cs typeface="Times New Roman" pitchFamily="18" charset="0"/>
              </a:rPr>
              <a:t> – Activity </a:t>
            </a:r>
            <a:r>
              <a:rPr lang="en-US" sz="2200" err="1">
                <a:latin typeface="Times New Roman" pitchFamily="18" charset="0"/>
                <a:cs typeface="Times New Roman" pitchFamily="18" charset="0"/>
              </a:rPr>
              <a:t>và</a:t>
            </a:r>
            <a:r>
              <a:rPr lang="en-US" sz="2200">
                <a:latin typeface="Times New Roman" pitchFamily="18" charset="0"/>
                <a:cs typeface="Times New Roman" pitchFamily="18" charset="0"/>
              </a:rPr>
              <a:t> Sequence </a:t>
            </a:r>
            <a:r>
              <a:rPr lang="en-US" sz="2200" smtClean="0">
                <a:latin typeface="Times New Roman" pitchFamily="18" charset="0"/>
                <a:cs typeface="Times New Roman" pitchFamily="18" charset="0"/>
              </a:rPr>
              <a:t>Diagram</a:t>
            </a:r>
            <a:r>
              <a:rPr lang="en-US" sz="220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8</a:t>
            </a:fld>
            <a:endParaRPr lang="en-US"/>
          </a:p>
        </p:txBody>
      </p:sp>
    </p:spTree>
    <p:extLst>
      <p:ext uri="{BB962C8B-B14F-4D97-AF65-F5344CB8AC3E}">
        <p14:creationId xmlns:p14="http://schemas.microsoft.com/office/powerpoint/2010/main" val="3685672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2" y="217896"/>
            <a:ext cx="6311898" cy="1232747"/>
          </a:xfrm>
        </p:spPr>
        <p:txBody>
          <a:bodyPr>
            <a:noAutofit/>
          </a:bodyPr>
          <a:lstStyle/>
          <a:p>
            <a:pPr algn="just"/>
            <a:r>
              <a:rPr lang="en-US" sz="3600">
                <a:latin typeface="Times New Roman" pitchFamily="18" charset="0"/>
                <a:cs typeface="Times New Roman" pitchFamily="18" charset="0"/>
              </a:rPr>
              <a:t>4</a:t>
            </a:r>
            <a:r>
              <a:rPr lang="en-US" sz="3600" smtClean="0">
                <a:latin typeface="Times New Roman" pitchFamily="18" charset="0"/>
                <a:cs typeface="Times New Roman" pitchFamily="18" charset="0"/>
              </a:rPr>
              <a:t>.1</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Mô</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hình</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hóa</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yêu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cầu</a:t>
            </a:r>
            <a:r>
              <a:rPr lang="en-US" sz="3600">
                <a:latin typeface="Times New Roman" pitchFamily="18" charset="0"/>
                <a:cs typeface="Times New Roman" pitchFamily="18" charset="0"/>
              </a:rPr>
              <a:t> </a:t>
            </a:r>
            <a:r>
              <a:rPr lang="en-US" sz="3600" err="1">
                <a:latin typeface="Times New Roman" pitchFamily="18" charset="0"/>
                <a:cs typeface="Times New Roman" pitchFamily="18" charset="0"/>
              </a:rPr>
              <a:t>với</a:t>
            </a:r>
            <a:r>
              <a:rPr lang="en-US" sz="3600">
                <a:latin typeface="Times New Roman" pitchFamily="18" charset="0"/>
                <a:cs typeface="Times New Roman" pitchFamily="18" charset="0"/>
              </a:rPr>
              <a:t> Use case </a:t>
            </a:r>
            <a:r>
              <a:rPr lang="en-US" sz="3600" smtClean="0">
                <a:latin typeface="Times New Roman" pitchFamily="18" charset="0"/>
                <a:cs typeface="Times New Roman" pitchFamily="18" charset="0"/>
              </a:rPr>
              <a:t>diagram</a:t>
            </a:r>
            <a:endParaRPr lang="en-US" sz="36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9</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49044" y="1430806"/>
            <a:ext cx="6331961" cy="4969993"/>
          </a:xfrm>
          <a:prstGeom prst="rect">
            <a:avLst/>
          </a:prstGeom>
          <a:noFill/>
          <a:ln>
            <a:noFill/>
          </a:ln>
        </p:spPr>
      </p:pic>
    </p:spTree>
    <p:extLst>
      <p:ext uri="{BB962C8B-B14F-4D97-AF65-F5344CB8AC3E}">
        <p14:creationId xmlns:p14="http://schemas.microsoft.com/office/powerpoint/2010/main" val="42368525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373</TotalTime>
  <Words>1603</Words>
  <Application>Microsoft Office PowerPoint</Application>
  <PresentationFormat>Custom</PresentationFormat>
  <Paragraphs>115</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PowerPoint Presentation</vt:lpstr>
      <vt:lpstr>Nội dung trình bày</vt:lpstr>
      <vt:lpstr>1. Giới thiệu đề tài</vt:lpstr>
      <vt:lpstr>2. Mục tiêu đề tài</vt:lpstr>
      <vt:lpstr>2. Mục tiêu đề tài(tt)</vt:lpstr>
      <vt:lpstr>2. Mục tiêu đề tài(tt)</vt:lpstr>
      <vt:lpstr>3. Quá trình hiện thực</vt:lpstr>
      <vt:lpstr>4. Phân tích, thiết kế</vt:lpstr>
      <vt:lpstr>4.1. Mô hình hóa yêu cầu với Use case diagram</vt:lpstr>
      <vt:lpstr>4.2. Đặc tả Use case chính trong ứng dụng, Activity và Sequence Diagram</vt:lpstr>
      <vt:lpstr>4.2. Đặc tả Use case chính trong ứng dụng, Activity và Sequence Diagram(tt)</vt:lpstr>
      <vt:lpstr>4.2. Đặc tả Use case chính trong ứng dụng – Activity và Sequence Diagram(tt)</vt:lpstr>
      <vt:lpstr>3.2. Đặc tả Use case chính trong ứng dụng – Activity và Sequence Diagram(tt)</vt:lpstr>
      <vt:lpstr>4.2. Đặc tả Use case chính trong ứng dụng, Activity và Sequence Diagram(tt)</vt:lpstr>
      <vt:lpstr>4.2. Đặc tả Use case chính trong ứng dụng – Activity và Sequence Diagram(tt)</vt:lpstr>
      <vt:lpstr>PowerPoint Presentation</vt:lpstr>
      <vt:lpstr>5. Hiện thực – Demo</vt:lpstr>
      <vt:lpstr>5. Hiện thực – Demo(tt)</vt:lpstr>
      <vt:lpstr>5. Hiện thực – Demo(tt)</vt:lpstr>
      <vt:lpstr>5. Kết luận – Hướng phát triển</vt:lpstr>
      <vt:lpstr>5. Kết luận – Hướng phát triển(tt)</vt:lpstr>
      <vt:lpstr>5. Kết luận – Hướng phát triển(tt)</vt:lpstr>
      <vt:lpstr>Tài liệu tham khảo</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 (SE)</dc:title>
  <dc:creator>Thanh Van</dc:creator>
  <cp:lastModifiedBy>LEO</cp:lastModifiedBy>
  <cp:revision>193</cp:revision>
  <dcterms:created xsi:type="dcterms:W3CDTF">2016-10-26T01:44:07Z</dcterms:created>
  <dcterms:modified xsi:type="dcterms:W3CDTF">2019-05-20T07:41:06Z</dcterms:modified>
</cp:coreProperties>
</file>