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124" r:id="rId1"/>
  </p:sldMasterIdLst>
  <p:notesMasterIdLst>
    <p:notesMasterId r:id="rId18"/>
  </p:notesMasterIdLst>
  <p:sldIdLst>
    <p:sldId id="256" r:id="rId2"/>
    <p:sldId id="257" r:id="rId3"/>
    <p:sldId id="258" r:id="rId4"/>
    <p:sldId id="297" r:id="rId5"/>
    <p:sldId id="259" r:id="rId6"/>
    <p:sldId id="279" r:id="rId7"/>
    <p:sldId id="268" r:id="rId8"/>
    <p:sldId id="274" r:id="rId9"/>
    <p:sldId id="275" r:id="rId10"/>
    <p:sldId id="262" r:id="rId11"/>
    <p:sldId id="292" r:id="rId12"/>
    <p:sldId id="291" r:id="rId13"/>
    <p:sldId id="295" r:id="rId14"/>
    <p:sldId id="296" r:id="rId15"/>
    <p:sldId id="263" r:id="rId16"/>
    <p:sldId id="264" r:id="rId17"/>
  </p:sldIdLst>
  <p:sldSz cx="9144000" cy="5143500" type="screen16x9"/>
  <p:notesSz cx="6858000" cy="9144000"/>
  <p:defaultTextStyle>
    <a:defPPr>
      <a:defRPr lang="en-US"/>
    </a:defPPr>
    <a:lvl1pPr marL="0" algn="l" defTabSz="685723" rtl="0" eaLnBrk="1" latinLnBrk="0" hangingPunct="1">
      <a:defRPr sz="1300" kern="1200">
        <a:solidFill>
          <a:schemeClr val="tx1"/>
        </a:solidFill>
        <a:latin typeface="+mn-lt"/>
        <a:ea typeface="+mn-ea"/>
        <a:cs typeface="+mn-cs"/>
      </a:defRPr>
    </a:lvl1pPr>
    <a:lvl2pPr marL="342862" algn="l" defTabSz="685723" rtl="0" eaLnBrk="1" latinLnBrk="0" hangingPunct="1">
      <a:defRPr sz="1300" kern="1200">
        <a:solidFill>
          <a:schemeClr val="tx1"/>
        </a:solidFill>
        <a:latin typeface="+mn-lt"/>
        <a:ea typeface="+mn-ea"/>
        <a:cs typeface="+mn-cs"/>
      </a:defRPr>
    </a:lvl2pPr>
    <a:lvl3pPr marL="685723" algn="l" defTabSz="685723" rtl="0" eaLnBrk="1" latinLnBrk="0" hangingPunct="1">
      <a:defRPr sz="1300" kern="1200">
        <a:solidFill>
          <a:schemeClr val="tx1"/>
        </a:solidFill>
        <a:latin typeface="+mn-lt"/>
        <a:ea typeface="+mn-ea"/>
        <a:cs typeface="+mn-cs"/>
      </a:defRPr>
    </a:lvl3pPr>
    <a:lvl4pPr marL="1028585" algn="l" defTabSz="685723" rtl="0" eaLnBrk="1" latinLnBrk="0" hangingPunct="1">
      <a:defRPr sz="1300" kern="1200">
        <a:solidFill>
          <a:schemeClr val="tx1"/>
        </a:solidFill>
        <a:latin typeface="+mn-lt"/>
        <a:ea typeface="+mn-ea"/>
        <a:cs typeface="+mn-cs"/>
      </a:defRPr>
    </a:lvl4pPr>
    <a:lvl5pPr marL="1371446" algn="l" defTabSz="685723" rtl="0" eaLnBrk="1" latinLnBrk="0" hangingPunct="1">
      <a:defRPr sz="1300" kern="1200">
        <a:solidFill>
          <a:schemeClr val="tx1"/>
        </a:solidFill>
        <a:latin typeface="+mn-lt"/>
        <a:ea typeface="+mn-ea"/>
        <a:cs typeface="+mn-cs"/>
      </a:defRPr>
    </a:lvl5pPr>
    <a:lvl6pPr marL="1714308" algn="l" defTabSz="685723" rtl="0" eaLnBrk="1" latinLnBrk="0" hangingPunct="1">
      <a:defRPr sz="1300" kern="1200">
        <a:solidFill>
          <a:schemeClr val="tx1"/>
        </a:solidFill>
        <a:latin typeface="+mn-lt"/>
        <a:ea typeface="+mn-ea"/>
        <a:cs typeface="+mn-cs"/>
      </a:defRPr>
    </a:lvl6pPr>
    <a:lvl7pPr marL="2057170" algn="l" defTabSz="685723" rtl="0" eaLnBrk="1" latinLnBrk="0" hangingPunct="1">
      <a:defRPr sz="1300" kern="1200">
        <a:solidFill>
          <a:schemeClr val="tx1"/>
        </a:solidFill>
        <a:latin typeface="+mn-lt"/>
        <a:ea typeface="+mn-ea"/>
        <a:cs typeface="+mn-cs"/>
      </a:defRPr>
    </a:lvl7pPr>
    <a:lvl8pPr marL="2400031" algn="l" defTabSz="685723" rtl="0" eaLnBrk="1" latinLnBrk="0" hangingPunct="1">
      <a:defRPr sz="1300" kern="1200">
        <a:solidFill>
          <a:schemeClr val="tx1"/>
        </a:solidFill>
        <a:latin typeface="+mn-lt"/>
        <a:ea typeface="+mn-ea"/>
        <a:cs typeface="+mn-cs"/>
      </a:defRPr>
    </a:lvl8pPr>
    <a:lvl9pPr marL="2742893" algn="l" defTabSz="685723" rtl="0" eaLnBrk="1" latinLnBrk="0" hangingPunct="1">
      <a:defRPr sz="13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016">
          <p15:clr>
            <a:srgbClr val="A4A3A4"/>
          </p15:clr>
        </p15:guide>
        <p15:guide id="2" pos="331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85" autoAdjust="0"/>
    <p:restoredTop sz="93606" autoAdjust="0"/>
  </p:normalViewPr>
  <p:slideViewPr>
    <p:cSldViewPr snapToGrid="0">
      <p:cViewPr>
        <p:scale>
          <a:sx n="125" d="100"/>
          <a:sy n="125" d="100"/>
        </p:scale>
        <p:origin x="264" y="49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6E8428-2631-43B4-B7F6-00FB52B54726}" type="datetimeFigureOut">
              <a:rPr lang="en-US" smtClean="0"/>
              <a:t>5/29/2019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1624DE5-C794-42A9-980A-A6CF05DF8E6D}" type="slidenum">
              <a:rPr lang="en-US" smtClean="0"/>
              <a:t>‹#›</a:t>
            </a:fld>
            <a:endParaRPr lang="en-US"/>
          </a:p>
        </p:txBody>
      </p:sp>
    </p:spTree>
    <p:extLst>
      <p:ext uri="{BB962C8B-B14F-4D97-AF65-F5344CB8AC3E}">
        <p14:creationId xmlns:p14="http://schemas.microsoft.com/office/powerpoint/2010/main" val="140753528"/>
      </p:ext>
    </p:extLst>
  </p:cSld>
  <p:clrMap bg1="lt1" tx1="dk1" bg2="lt2" tx2="dk2" accent1="accent1" accent2="accent2" accent3="accent3" accent4="accent4" accent5="accent5" accent6="accent6" hlink="hlink" folHlink="folHlink"/>
  <p:notesStyle>
    <a:lvl1pPr marL="0" algn="l" defTabSz="685723" rtl="0" eaLnBrk="1" latinLnBrk="0" hangingPunct="1">
      <a:defRPr sz="900" kern="1200">
        <a:solidFill>
          <a:schemeClr val="tx1"/>
        </a:solidFill>
        <a:latin typeface="+mn-lt"/>
        <a:ea typeface="+mn-ea"/>
        <a:cs typeface="+mn-cs"/>
      </a:defRPr>
    </a:lvl1pPr>
    <a:lvl2pPr marL="342862" algn="l" defTabSz="685723" rtl="0" eaLnBrk="1" latinLnBrk="0" hangingPunct="1">
      <a:defRPr sz="900" kern="1200">
        <a:solidFill>
          <a:schemeClr val="tx1"/>
        </a:solidFill>
        <a:latin typeface="+mn-lt"/>
        <a:ea typeface="+mn-ea"/>
        <a:cs typeface="+mn-cs"/>
      </a:defRPr>
    </a:lvl2pPr>
    <a:lvl3pPr marL="685723" algn="l" defTabSz="685723" rtl="0" eaLnBrk="1" latinLnBrk="0" hangingPunct="1">
      <a:defRPr sz="900" kern="1200">
        <a:solidFill>
          <a:schemeClr val="tx1"/>
        </a:solidFill>
        <a:latin typeface="+mn-lt"/>
        <a:ea typeface="+mn-ea"/>
        <a:cs typeface="+mn-cs"/>
      </a:defRPr>
    </a:lvl3pPr>
    <a:lvl4pPr marL="1028585" algn="l" defTabSz="685723" rtl="0" eaLnBrk="1" latinLnBrk="0" hangingPunct="1">
      <a:defRPr sz="900" kern="1200">
        <a:solidFill>
          <a:schemeClr val="tx1"/>
        </a:solidFill>
        <a:latin typeface="+mn-lt"/>
        <a:ea typeface="+mn-ea"/>
        <a:cs typeface="+mn-cs"/>
      </a:defRPr>
    </a:lvl4pPr>
    <a:lvl5pPr marL="1371446" algn="l" defTabSz="685723" rtl="0" eaLnBrk="1" latinLnBrk="0" hangingPunct="1">
      <a:defRPr sz="900" kern="1200">
        <a:solidFill>
          <a:schemeClr val="tx1"/>
        </a:solidFill>
        <a:latin typeface="+mn-lt"/>
        <a:ea typeface="+mn-ea"/>
        <a:cs typeface="+mn-cs"/>
      </a:defRPr>
    </a:lvl5pPr>
    <a:lvl6pPr marL="1714308" algn="l" defTabSz="685723" rtl="0" eaLnBrk="1" latinLnBrk="0" hangingPunct="1">
      <a:defRPr sz="900" kern="1200">
        <a:solidFill>
          <a:schemeClr val="tx1"/>
        </a:solidFill>
        <a:latin typeface="+mn-lt"/>
        <a:ea typeface="+mn-ea"/>
        <a:cs typeface="+mn-cs"/>
      </a:defRPr>
    </a:lvl6pPr>
    <a:lvl7pPr marL="2057170" algn="l" defTabSz="685723" rtl="0" eaLnBrk="1" latinLnBrk="0" hangingPunct="1">
      <a:defRPr sz="900" kern="1200">
        <a:solidFill>
          <a:schemeClr val="tx1"/>
        </a:solidFill>
        <a:latin typeface="+mn-lt"/>
        <a:ea typeface="+mn-ea"/>
        <a:cs typeface="+mn-cs"/>
      </a:defRPr>
    </a:lvl7pPr>
    <a:lvl8pPr marL="2400031" algn="l" defTabSz="685723" rtl="0" eaLnBrk="1" latinLnBrk="0" hangingPunct="1">
      <a:defRPr sz="900" kern="1200">
        <a:solidFill>
          <a:schemeClr val="tx1"/>
        </a:solidFill>
        <a:latin typeface="+mn-lt"/>
        <a:ea typeface="+mn-ea"/>
        <a:cs typeface="+mn-cs"/>
      </a:defRPr>
    </a:lvl8pPr>
    <a:lvl9pPr marL="2742893" algn="l" defTabSz="685723"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1624DE5-C794-42A9-980A-A6CF05DF8E6D}" type="slidenum">
              <a:rPr lang="en-US" smtClean="0"/>
              <a:t>2</a:t>
            </a:fld>
            <a:endParaRPr lang="en-US"/>
          </a:p>
        </p:txBody>
      </p:sp>
    </p:spTree>
    <p:extLst>
      <p:ext uri="{BB962C8B-B14F-4D97-AF65-F5344CB8AC3E}">
        <p14:creationId xmlns:p14="http://schemas.microsoft.com/office/powerpoint/2010/main" val="38595815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1624DE5-C794-42A9-980A-A6CF05DF8E6D}" type="slidenum">
              <a:rPr lang="en-US" smtClean="0"/>
              <a:t>3</a:t>
            </a:fld>
            <a:endParaRPr lang="en-US"/>
          </a:p>
        </p:txBody>
      </p:sp>
    </p:spTree>
    <p:extLst>
      <p:ext uri="{BB962C8B-B14F-4D97-AF65-F5344CB8AC3E}">
        <p14:creationId xmlns:p14="http://schemas.microsoft.com/office/powerpoint/2010/main" val="18336052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1624DE5-C794-42A9-980A-A6CF05DF8E6D}" type="slidenum">
              <a:rPr lang="en-US" smtClean="0"/>
              <a:t>4</a:t>
            </a:fld>
            <a:endParaRPr lang="en-US"/>
          </a:p>
        </p:txBody>
      </p:sp>
    </p:spTree>
    <p:extLst>
      <p:ext uri="{BB962C8B-B14F-4D97-AF65-F5344CB8AC3E}">
        <p14:creationId xmlns:p14="http://schemas.microsoft.com/office/powerpoint/2010/main" val="18336052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57201"/>
            <a:ext cx="7772400" cy="3200400"/>
          </a:xfrm>
        </p:spPr>
        <p:txBody>
          <a:bodyPr anchor="b">
            <a:noAutofit/>
          </a:bodyPr>
          <a:lstStyle>
            <a:lvl1pPr>
              <a:lnSpc>
                <a:spcPct val="100000"/>
              </a:lnSpc>
              <a:defRPr sz="6800"/>
            </a:lvl1pPr>
          </a:lstStyle>
          <a:p>
            <a:r>
              <a:rPr lang="en-US" smtClean="0"/>
              <a:t>Click to edit Master title style</a:t>
            </a:r>
            <a:endParaRPr lang="en-US" dirty="0"/>
          </a:p>
        </p:txBody>
      </p:sp>
      <p:sp>
        <p:nvSpPr>
          <p:cNvPr id="3" name="Subtitle 2"/>
          <p:cNvSpPr>
            <a:spLocks noGrp="1"/>
          </p:cNvSpPr>
          <p:nvPr>
            <p:ph type="subTitle" idx="1"/>
          </p:nvPr>
        </p:nvSpPr>
        <p:spPr>
          <a:xfrm>
            <a:off x="1371600" y="3714750"/>
            <a:ext cx="6400800" cy="914400"/>
          </a:xfrm>
        </p:spPr>
        <p:txBody>
          <a:bodyPr>
            <a:normAutofit/>
          </a:bodyPr>
          <a:lstStyle>
            <a:lvl1pPr marL="0" indent="0" algn="ctr">
              <a:buNone/>
              <a:defRPr sz="2000">
                <a:solidFill>
                  <a:schemeClr val="tx1">
                    <a:tint val="75000"/>
                  </a:schemeClr>
                </a:solidFill>
              </a:defRPr>
            </a:lvl1pPr>
            <a:lvl2pPr marL="386105" indent="0" algn="ctr">
              <a:buNone/>
              <a:defRPr>
                <a:solidFill>
                  <a:schemeClr val="tx1">
                    <a:tint val="75000"/>
                  </a:schemeClr>
                </a:solidFill>
              </a:defRPr>
            </a:lvl2pPr>
            <a:lvl3pPr marL="772211" indent="0" algn="ctr">
              <a:buNone/>
              <a:defRPr>
                <a:solidFill>
                  <a:schemeClr val="tx1">
                    <a:tint val="75000"/>
                  </a:schemeClr>
                </a:solidFill>
              </a:defRPr>
            </a:lvl3pPr>
            <a:lvl4pPr marL="1158316" indent="0" algn="ctr">
              <a:buNone/>
              <a:defRPr>
                <a:solidFill>
                  <a:schemeClr val="tx1">
                    <a:tint val="75000"/>
                  </a:schemeClr>
                </a:solidFill>
              </a:defRPr>
            </a:lvl4pPr>
            <a:lvl5pPr marL="1544422" indent="0" algn="ctr">
              <a:buNone/>
              <a:defRPr>
                <a:solidFill>
                  <a:schemeClr val="tx1">
                    <a:tint val="75000"/>
                  </a:schemeClr>
                </a:solidFill>
              </a:defRPr>
            </a:lvl5pPr>
            <a:lvl6pPr marL="1930527" indent="0" algn="ctr">
              <a:buNone/>
              <a:defRPr>
                <a:solidFill>
                  <a:schemeClr val="tx1">
                    <a:tint val="75000"/>
                  </a:schemeClr>
                </a:solidFill>
              </a:defRPr>
            </a:lvl6pPr>
            <a:lvl7pPr marL="2316632" indent="0" algn="ctr">
              <a:buNone/>
              <a:defRPr>
                <a:solidFill>
                  <a:schemeClr val="tx1">
                    <a:tint val="75000"/>
                  </a:schemeClr>
                </a:solidFill>
              </a:defRPr>
            </a:lvl7pPr>
            <a:lvl8pPr marL="2702738" indent="0" algn="ctr">
              <a:buNone/>
              <a:defRPr>
                <a:solidFill>
                  <a:schemeClr val="tx1">
                    <a:tint val="75000"/>
                  </a:schemeClr>
                </a:solidFill>
              </a:defRPr>
            </a:lvl8pPr>
            <a:lvl9pPr marL="3088843" indent="0" algn="ctr">
              <a:buNone/>
              <a:defRPr>
                <a:solidFill>
                  <a:schemeClr val="tx1">
                    <a:tint val="75000"/>
                  </a:schemeClr>
                </a:solidFill>
              </a:defRPr>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B02E4CE9-2204-4424-8ECC-44EC75ED47DE}" type="datetime1">
              <a:rPr lang="en-US" smtClean="0"/>
              <a:t>5/29/2019</a:t>
            </a:fld>
            <a:endParaRPr lang="en-US"/>
          </a:p>
        </p:txBody>
      </p:sp>
      <p:sp>
        <p:nvSpPr>
          <p:cNvPr id="8" name="Slide Number Placeholder 7"/>
          <p:cNvSpPr>
            <a:spLocks noGrp="1"/>
          </p:cNvSpPr>
          <p:nvPr>
            <p:ph type="sldNum" sz="quarter" idx="11"/>
          </p:nvPr>
        </p:nvSpPr>
        <p:spPr/>
        <p:txBody>
          <a:bodyPr/>
          <a:lstStyle/>
          <a:p>
            <a:fld id="{3905339D-DD04-4120-AA77-8BCC40DA1522}" type="slidenum">
              <a:rPr lang="en-US" smtClean="0"/>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2B9AB01-BCCF-4582-BF39-8D8F034C96D4}" type="datetime1">
              <a:rPr lang="en-US" smtClean="0"/>
              <a:t>5/29/2019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05339D-DD04-4120-AA77-8BCC40DA1522}" type="slidenum">
              <a:rPr lang="en-US" smtClean="0"/>
              <a:t>‹#›</a:t>
            </a:fld>
            <a:endParaRPr lang="en-US"/>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80"/>
            <a:ext cx="2057400" cy="438864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05980"/>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2B9AB01-BCCF-4582-BF39-8D8F034C96D4}" type="datetime1">
              <a:rPr lang="en-US" smtClean="0"/>
              <a:t>5/29/2019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05339D-DD04-4120-AA77-8BCC40DA1522}" type="slidenum">
              <a:rPr lang="en-US" smtClean="0"/>
              <a:t>‹#›</a:t>
            </a:fld>
            <a:endParaRPr lang="en-US"/>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10"/>
          </p:nvPr>
        </p:nvSpPr>
        <p:spPr/>
        <p:txBody>
          <a:bodyPr/>
          <a:lstStyle/>
          <a:p>
            <a:fld id="{BBBFACBD-6CBD-41BD-899B-944D42A6308C}" type="datetime1">
              <a:rPr lang="en-US" smtClean="0"/>
              <a:t>5/29/2019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05339D-DD04-4120-AA77-8BCC40DA152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028701"/>
            <a:ext cx="7772400" cy="1878806"/>
          </a:xfrm>
        </p:spPr>
        <p:txBody>
          <a:bodyPr anchor="b"/>
          <a:lstStyle>
            <a:lvl1pPr algn="ctr" defTabSz="772211" rtl="0" eaLnBrk="1" latinLnBrk="0" hangingPunct="1">
              <a:lnSpc>
                <a:spcPct val="100000"/>
              </a:lnSpc>
              <a:spcBef>
                <a:spcPct val="0"/>
              </a:spcBef>
              <a:buNone/>
              <a:defRPr lang="en-US" sz="41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mtClean="0"/>
              <a:t>Click to edit Master title style</a:t>
            </a:r>
            <a:endParaRPr lang="en-US" dirty="0"/>
          </a:p>
        </p:txBody>
      </p:sp>
      <p:sp>
        <p:nvSpPr>
          <p:cNvPr id="3" name="Text Placeholder 2"/>
          <p:cNvSpPr>
            <a:spLocks noGrp="1"/>
          </p:cNvSpPr>
          <p:nvPr>
            <p:ph type="body" idx="1"/>
          </p:nvPr>
        </p:nvSpPr>
        <p:spPr>
          <a:xfrm>
            <a:off x="722313" y="3051573"/>
            <a:ext cx="7772400" cy="848915"/>
          </a:xfrm>
        </p:spPr>
        <p:txBody>
          <a:bodyPr anchor="t"/>
          <a:lstStyle>
            <a:lvl1pPr marL="0" indent="0" algn="ctr">
              <a:buNone/>
              <a:defRPr sz="1700">
                <a:solidFill>
                  <a:schemeClr val="tx1">
                    <a:tint val="75000"/>
                  </a:schemeClr>
                </a:solidFill>
              </a:defRPr>
            </a:lvl1pPr>
            <a:lvl2pPr marL="386105" indent="0">
              <a:buNone/>
              <a:defRPr sz="1500">
                <a:solidFill>
                  <a:schemeClr val="tx1">
                    <a:tint val="75000"/>
                  </a:schemeClr>
                </a:solidFill>
              </a:defRPr>
            </a:lvl2pPr>
            <a:lvl3pPr marL="772211" indent="0">
              <a:buNone/>
              <a:defRPr sz="1400">
                <a:solidFill>
                  <a:schemeClr val="tx1">
                    <a:tint val="75000"/>
                  </a:schemeClr>
                </a:solidFill>
              </a:defRPr>
            </a:lvl3pPr>
            <a:lvl4pPr marL="1158316" indent="0">
              <a:buNone/>
              <a:defRPr sz="1200">
                <a:solidFill>
                  <a:schemeClr val="tx1">
                    <a:tint val="75000"/>
                  </a:schemeClr>
                </a:solidFill>
              </a:defRPr>
            </a:lvl4pPr>
            <a:lvl5pPr marL="1544422" indent="0">
              <a:buNone/>
              <a:defRPr sz="1200">
                <a:solidFill>
                  <a:schemeClr val="tx1">
                    <a:tint val="75000"/>
                  </a:schemeClr>
                </a:solidFill>
              </a:defRPr>
            </a:lvl5pPr>
            <a:lvl6pPr marL="1930527" indent="0">
              <a:buNone/>
              <a:defRPr sz="1200">
                <a:solidFill>
                  <a:schemeClr val="tx1">
                    <a:tint val="75000"/>
                  </a:schemeClr>
                </a:solidFill>
              </a:defRPr>
            </a:lvl6pPr>
            <a:lvl7pPr marL="2316632" indent="0">
              <a:buNone/>
              <a:defRPr sz="1200">
                <a:solidFill>
                  <a:schemeClr val="tx1">
                    <a:tint val="75000"/>
                  </a:schemeClr>
                </a:solidFill>
              </a:defRPr>
            </a:lvl7pPr>
            <a:lvl8pPr marL="2702738" indent="0">
              <a:buNone/>
              <a:defRPr sz="1200">
                <a:solidFill>
                  <a:schemeClr val="tx1">
                    <a:tint val="75000"/>
                  </a:schemeClr>
                </a:solidFill>
              </a:defRPr>
            </a:lvl8pPr>
            <a:lvl9pPr marL="3088843"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2B9AB01-BCCF-4582-BF39-8D8F034C96D4}" type="datetime1">
              <a:rPr lang="en-US" smtClean="0"/>
              <a:t>5/29/2019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05339D-DD04-4120-AA77-8BCC40DA1522}" type="slidenum">
              <a:rPr lang="en-US" smtClean="0"/>
              <a:t>‹#›</a:t>
            </a:fld>
            <a:endParaRPr lang="en-US"/>
          </a:p>
        </p:txBody>
      </p:sp>
      <p:sp>
        <p:nvSpPr>
          <p:cNvPr id="7" name="Oval 6"/>
          <p:cNvSpPr/>
          <p:nvPr/>
        </p:nvSpPr>
        <p:spPr>
          <a:xfrm>
            <a:off x="4495800" y="2943225"/>
            <a:ext cx="84772" cy="63579"/>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lIns="77221" tIns="38611" rIns="77221" bIns="38611" rtlCol="0" anchor="ctr"/>
          <a:lstStyle/>
          <a:p>
            <a:pPr algn="ctr"/>
            <a:endParaRPr lang="en-US"/>
          </a:p>
        </p:txBody>
      </p:sp>
      <p:sp>
        <p:nvSpPr>
          <p:cNvPr id="8" name="Oval 7"/>
          <p:cNvSpPr/>
          <p:nvPr/>
        </p:nvSpPr>
        <p:spPr>
          <a:xfrm>
            <a:off x="4695826" y="2943225"/>
            <a:ext cx="84772" cy="63579"/>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lIns="77221" tIns="38611" rIns="77221" bIns="38611" rtlCol="0" anchor="ctr"/>
          <a:lstStyle/>
          <a:p>
            <a:pPr algn="ctr"/>
            <a:endParaRPr lang="en-US"/>
          </a:p>
        </p:txBody>
      </p:sp>
      <p:sp>
        <p:nvSpPr>
          <p:cNvPr id="9" name="Oval 8"/>
          <p:cNvSpPr/>
          <p:nvPr/>
        </p:nvSpPr>
        <p:spPr>
          <a:xfrm>
            <a:off x="4296729" y="2943225"/>
            <a:ext cx="84772" cy="63579"/>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lIns="77221" tIns="38611" rIns="77221" bIns="38611" rtlCol="0" anchor="ctr"/>
          <a:lstStyle/>
          <a:p>
            <a:pPr algn="ctr"/>
            <a:endParaRPr lang="en-US"/>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3"/>
          <p:cNvSpPr>
            <a:spLocks noGrp="1"/>
          </p:cNvSpPr>
          <p:nvPr>
            <p:ph sz="half" idx="2"/>
          </p:nvPr>
        </p:nvSpPr>
        <p:spPr>
          <a:xfrm>
            <a:off x="4648200" y="1200151"/>
            <a:ext cx="4038600" cy="3394472"/>
          </a:xfrm>
        </p:spPr>
        <p:txBody>
          <a:bodyPr/>
          <a:lstStyle>
            <a:lvl1pPr>
              <a:defRPr sz="2000"/>
            </a:lvl1pPr>
            <a:lvl2pPr>
              <a:defRPr sz="14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Date Placeholder 4"/>
          <p:cNvSpPr>
            <a:spLocks noGrp="1"/>
          </p:cNvSpPr>
          <p:nvPr>
            <p:ph type="dt" sz="half" idx="10"/>
          </p:nvPr>
        </p:nvSpPr>
        <p:spPr/>
        <p:txBody>
          <a:bodyPr/>
          <a:lstStyle/>
          <a:p>
            <a:fld id="{22B9AB01-BCCF-4582-BF39-8D8F034C96D4}" type="datetime1">
              <a:rPr lang="en-US" smtClean="0"/>
              <a:t>5/29/2019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05339D-DD04-4120-AA77-8BCC40DA1522}" type="slidenum">
              <a:rPr lang="en-US" smtClean="0"/>
              <a:t>‹#›</a:t>
            </a:fld>
            <a:endParaRPr lang="en-US"/>
          </a:p>
        </p:txBody>
      </p:sp>
      <p:sp>
        <p:nvSpPr>
          <p:cNvPr id="9" name="Content Placeholder 8"/>
          <p:cNvSpPr>
            <a:spLocks noGrp="1"/>
          </p:cNvSpPr>
          <p:nvPr>
            <p:ph sz="quarter" idx="13"/>
          </p:nvPr>
        </p:nvSpPr>
        <p:spPr>
          <a:xfrm>
            <a:off x="365761" y="1200150"/>
            <a:ext cx="4041648" cy="339471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1" y="1200150"/>
            <a:ext cx="4040188" cy="457200"/>
          </a:xfrm>
        </p:spPr>
        <p:txBody>
          <a:bodyPr anchor="b">
            <a:noAutofit/>
          </a:bodyPr>
          <a:lstStyle>
            <a:lvl1pPr marL="0" indent="0" algn="ctr">
              <a:buNone/>
              <a:defRPr sz="2000" b="0"/>
            </a:lvl1pPr>
            <a:lvl2pPr marL="386105" indent="0">
              <a:buNone/>
              <a:defRPr sz="1700" b="1"/>
            </a:lvl2pPr>
            <a:lvl3pPr marL="772211" indent="0">
              <a:buNone/>
              <a:defRPr sz="1500" b="1"/>
            </a:lvl3pPr>
            <a:lvl4pPr marL="1158316" indent="0">
              <a:buNone/>
              <a:defRPr sz="1400" b="1"/>
            </a:lvl4pPr>
            <a:lvl5pPr marL="1544422" indent="0">
              <a:buNone/>
              <a:defRPr sz="1400" b="1"/>
            </a:lvl5pPr>
            <a:lvl6pPr marL="1930527" indent="0">
              <a:buNone/>
              <a:defRPr sz="1400" b="1"/>
            </a:lvl6pPr>
            <a:lvl7pPr marL="2316632" indent="0">
              <a:buNone/>
              <a:defRPr sz="1400" b="1"/>
            </a:lvl7pPr>
            <a:lvl8pPr marL="2702738" indent="0">
              <a:buNone/>
              <a:defRPr sz="1400" b="1"/>
            </a:lvl8pPr>
            <a:lvl9pPr marL="3088843" indent="0">
              <a:buNone/>
              <a:defRPr sz="1400" b="1"/>
            </a:lvl9pPr>
          </a:lstStyle>
          <a:p>
            <a:pPr lvl="0"/>
            <a:r>
              <a:rPr lang="en-US" smtClean="0"/>
              <a:t>Click to edit Master text styles</a:t>
            </a:r>
          </a:p>
        </p:txBody>
      </p:sp>
      <p:sp>
        <p:nvSpPr>
          <p:cNvPr id="5" name="Text Placeholder 4"/>
          <p:cNvSpPr>
            <a:spLocks noGrp="1"/>
          </p:cNvSpPr>
          <p:nvPr>
            <p:ph type="body" sz="quarter" idx="3"/>
          </p:nvPr>
        </p:nvSpPr>
        <p:spPr>
          <a:xfrm>
            <a:off x="4648201" y="1200150"/>
            <a:ext cx="4041775" cy="457200"/>
          </a:xfrm>
        </p:spPr>
        <p:txBody>
          <a:bodyPr anchor="b">
            <a:noAutofit/>
          </a:bodyPr>
          <a:lstStyle>
            <a:lvl1pPr marL="0" indent="0" algn="ctr">
              <a:buNone/>
              <a:defRPr sz="2000" b="0"/>
            </a:lvl1pPr>
            <a:lvl2pPr marL="386105" indent="0">
              <a:buNone/>
              <a:defRPr sz="1700" b="1"/>
            </a:lvl2pPr>
            <a:lvl3pPr marL="772211" indent="0">
              <a:buNone/>
              <a:defRPr sz="1500" b="1"/>
            </a:lvl3pPr>
            <a:lvl4pPr marL="1158316" indent="0">
              <a:buNone/>
              <a:defRPr sz="1400" b="1"/>
            </a:lvl4pPr>
            <a:lvl5pPr marL="1544422" indent="0">
              <a:buNone/>
              <a:defRPr sz="1400" b="1"/>
            </a:lvl5pPr>
            <a:lvl6pPr marL="1930527" indent="0">
              <a:buNone/>
              <a:defRPr sz="1400" b="1"/>
            </a:lvl6pPr>
            <a:lvl7pPr marL="2316632" indent="0">
              <a:buNone/>
              <a:defRPr sz="1400" b="1"/>
            </a:lvl7pPr>
            <a:lvl8pPr marL="2702738" indent="0">
              <a:buNone/>
              <a:defRPr sz="1400" b="1"/>
            </a:lvl8pPr>
            <a:lvl9pPr marL="3088843" indent="0">
              <a:buNone/>
              <a:defRPr sz="14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22B9AB01-BCCF-4582-BF39-8D8F034C96D4}" type="datetime1">
              <a:rPr lang="en-US" smtClean="0"/>
              <a:t>5/29/2019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905339D-DD04-4120-AA77-8BCC40DA1522}" type="slidenum">
              <a:rPr lang="en-US" smtClean="0"/>
              <a:t>‹#›</a:t>
            </a:fld>
            <a:endParaRPr lang="en-US"/>
          </a:p>
        </p:txBody>
      </p:sp>
      <p:sp>
        <p:nvSpPr>
          <p:cNvPr id="11" name="Content Placeholder 10"/>
          <p:cNvSpPr>
            <a:spLocks noGrp="1"/>
          </p:cNvSpPr>
          <p:nvPr>
            <p:ph sz="quarter" idx="13"/>
          </p:nvPr>
        </p:nvSpPr>
        <p:spPr>
          <a:xfrm>
            <a:off x="457201" y="1659636"/>
            <a:ext cx="4041648" cy="293522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672584" y="1659637"/>
            <a:ext cx="4041648" cy="293489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2B9AB01-BCCF-4582-BF39-8D8F034C96D4}" type="datetime1">
              <a:rPr lang="en-US" smtClean="0"/>
              <a:t>5/29/2019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905339D-DD04-4120-AA77-8BCC40DA1522}" type="slidenum">
              <a:rPr lang="en-US" smtClean="0"/>
              <a:t>‹#›</a:t>
            </a:fld>
            <a:endParaRPr lang="en-US"/>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B9AB01-BCCF-4582-BF39-8D8F034C96D4}" type="datetime1">
              <a:rPr lang="en-US" smtClean="0"/>
              <a:t>5/29/2019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905339D-DD04-4120-AA77-8BCC40DA1522}" type="slidenum">
              <a:rPr lang="en-US" smtClean="0"/>
              <a:t>‹#›</a:t>
            </a:fld>
            <a:endParaRPr lang="en-US"/>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07087" y="200025"/>
            <a:ext cx="3008313" cy="1571625"/>
          </a:xfrm>
        </p:spPr>
        <p:txBody>
          <a:bodyPr anchor="b"/>
          <a:lstStyle>
            <a:lvl1pPr algn="ctr">
              <a:lnSpc>
                <a:spcPct val="100000"/>
              </a:lnSpc>
              <a:defRPr sz="2400" b="0">
                <a:effectLst>
                  <a:outerShdw blurRad="50800" dist="25400" dir="5400000" algn="t" rotWithShape="0">
                    <a:prstClr val="black">
                      <a:alpha val="25000"/>
                    </a:prstClr>
                  </a:outerShdw>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719138" y="204789"/>
            <a:ext cx="4995863" cy="4389835"/>
          </a:xfrm>
        </p:spPr>
        <p:txBody>
          <a:bodyPr/>
          <a:lstStyle>
            <a:lvl1pPr>
              <a:defRPr sz="2700"/>
            </a:lvl1pPr>
            <a:lvl2pPr>
              <a:defRPr sz="2400"/>
            </a:lvl2pPr>
            <a:lvl3pPr>
              <a:defRPr sz="2000"/>
            </a:lvl3pPr>
            <a:lvl4pPr>
              <a:defRPr sz="1700"/>
            </a:lvl4pPr>
            <a:lvl5pPr>
              <a:defRPr sz="1700"/>
            </a:lvl5pPr>
            <a:lvl6pPr>
              <a:defRPr sz="1700"/>
            </a:lvl6pPr>
            <a:lvl7pPr>
              <a:defRPr sz="1700"/>
            </a:lvl7pPr>
            <a:lvl8pPr>
              <a:defRPr sz="1700"/>
            </a:lvl8pPr>
            <a:lvl9pPr>
              <a:defRPr sz="1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907087" y="1828801"/>
            <a:ext cx="3008313" cy="2765822"/>
          </a:xfrm>
        </p:spPr>
        <p:txBody>
          <a:bodyPr>
            <a:normAutofit/>
          </a:bodyPr>
          <a:lstStyle>
            <a:lvl1pPr marL="0" indent="0" algn="ctr">
              <a:lnSpc>
                <a:spcPct val="125000"/>
              </a:lnSpc>
              <a:buNone/>
              <a:defRPr sz="1400"/>
            </a:lvl1pPr>
            <a:lvl2pPr marL="386105" indent="0">
              <a:buNone/>
              <a:defRPr sz="1000"/>
            </a:lvl2pPr>
            <a:lvl3pPr marL="772211" indent="0">
              <a:buNone/>
              <a:defRPr sz="800"/>
            </a:lvl3pPr>
            <a:lvl4pPr marL="1158316" indent="0">
              <a:buNone/>
              <a:defRPr sz="800"/>
            </a:lvl4pPr>
            <a:lvl5pPr marL="1544422" indent="0">
              <a:buNone/>
              <a:defRPr sz="800"/>
            </a:lvl5pPr>
            <a:lvl6pPr marL="1930527" indent="0">
              <a:buNone/>
              <a:defRPr sz="800"/>
            </a:lvl6pPr>
            <a:lvl7pPr marL="2316632" indent="0">
              <a:buNone/>
              <a:defRPr sz="800"/>
            </a:lvl7pPr>
            <a:lvl8pPr marL="2702738" indent="0">
              <a:buNone/>
              <a:defRPr sz="800"/>
            </a:lvl8pPr>
            <a:lvl9pPr marL="3088843" indent="0">
              <a:buNone/>
              <a:defRPr sz="8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2B9AB01-BCCF-4582-BF39-8D8F034C96D4}" type="datetime1">
              <a:rPr lang="en-US" smtClean="0"/>
              <a:t>5/29/2019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05339D-DD04-4120-AA77-8BCC40DA1522}" type="slidenum">
              <a:rPr lang="en-US" smtClean="0"/>
              <a:t>‹#›</a:t>
            </a:fld>
            <a:endParaRPr lang="en-US"/>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6" y="171450"/>
            <a:ext cx="5711824" cy="671513"/>
          </a:xfrm>
        </p:spPr>
        <p:txBody>
          <a:bodyPr anchor="b"/>
          <a:lstStyle>
            <a:lvl1pPr algn="ctr">
              <a:lnSpc>
                <a:spcPct val="100000"/>
              </a:lnSpc>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1508126" y="857250"/>
            <a:ext cx="6054724" cy="3405783"/>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2700"/>
            </a:lvl1pPr>
            <a:lvl2pPr marL="386105" indent="0">
              <a:buNone/>
              <a:defRPr sz="2400"/>
            </a:lvl2pPr>
            <a:lvl3pPr marL="772211" indent="0">
              <a:buNone/>
              <a:defRPr sz="2000"/>
            </a:lvl3pPr>
            <a:lvl4pPr marL="1158316" indent="0">
              <a:buNone/>
              <a:defRPr sz="1700"/>
            </a:lvl4pPr>
            <a:lvl5pPr marL="1544422" indent="0">
              <a:buNone/>
              <a:defRPr sz="1700"/>
            </a:lvl5pPr>
            <a:lvl6pPr marL="1930527" indent="0">
              <a:buNone/>
              <a:defRPr sz="1700"/>
            </a:lvl6pPr>
            <a:lvl7pPr marL="2316632" indent="0">
              <a:buNone/>
              <a:defRPr sz="1700"/>
            </a:lvl7pPr>
            <a:lvl8pPr marL="2702738" indent="0">
              <a:buNone/>
              <a:defRPr sz="1700"/>
            </a:lvl8pPr>
            <a:lvl9pPr marL="3088843" indent="0">
              <a:buNone/>
              <a:defRPr sz="1700"/>
            </a:lvl9pPr>
          </a:lstStyle>
          <a:p>
            <a:r>
              <a:rPr lang="en-US" smtClean="0"/>
              <a:t>Click icon to add picture</a:t>
            </a:r>
            <a:endParaRPr lang="en-US" dirty="0"/>
          </a:p>
        </p:txBody>
      </p:sp>
      <p:sp>
        <p:nvSpPr>
          <p:cNvPr id="4" name="Text Placeholder 3"/>
          <p:cNvSpPr>
            <a:spLocks noGrp="1"/>
          </p:cNvSpPr>
          <p:nvPr>
            <p:ph type="body" sz="half" idx="2"/>
          </p:nvPr>
        </p:nvSpPr>
        <p:spPr>
          <a:xfrm>
            <a:off x="1679576" y="4357688"/>
            <a:ext cx="5711824" cy="400050"/>
          </a:xfrm>
        </p:spPr>
        <p:txBody>
          <a:bodyPr>
            <a:normAutofit/>
          </a:bodyPr>
          <a:lstStyle>
            <a:lvl1pPr marL="0" indent="0" algn="ctr">
              <a:buNone/>
              <a:defRPr sz="1400"/>
            </a:lvl1pPr>
            <a:lvl2pPr marL="386105" indent="0">
              <a:buNone/>
              <a:defRPr sz="1000"/>
            </a:lvl2pPr>
            <a:lvl3pPr marL="772211" indent="0">
              <a:buNone/>
              <a:defRPr sz="800"/>
            </a:lvl3pPr>
            <a:lvl4pPr marL="1158316" indent="0">
              <a:buNone/>
              <a:defRPr sz="800"/>
            </a:lvl4pPr>
            <a:lvl5pPr marL="1544422" indent="0">
              <a:buNone/>
              <a:defRPr sz="800"/>
            </a:lvl5pPr>
            <a:lvl6pPr marL="1930527" indent="0">
              <a:buNone/>
              <a:defRPr sz="800"/>
            </a:lvl6pPr>
            <a:lvl7pPr marL="2316632" indent="0">
              <a:buNone/>
              <a:defRPr sz="800"/>
            </a:lvl7pPr>
            <a:lvl8pPr marL="2702738" indent="0">
              <a:buNone/>
              <a:defRPr sz="800"/>
            </a:lvl8pPr>
            <a:lvl9pPr marL="3088843" indent="0">
              <a:buNone/>
              <a:defRPr sz="8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2B9AB01-BCCF-4582-BF39-8D8F034C96D4}" type="datetime1">
              <a:rPr lang="en-US" smtClean="0"/>
              <a:t>5/29/2019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05339D-DD04-4120-AA77-8BCC40DA1522}" type="slidenum">
              <a:rPr lang="en-US" smtClean="0"/>
              <a:t>‹#›</a:t>
            </a:fld>
            <a:endParaRPr lang="en-US"/>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200150"/>
          </a:xfrm>
          <a:prstGeom prst="rect">
            <a:avLst/>
          </a:prstGeom>
        </p:spPr>
        <p:txBody>
          <a:bodyPr vert="horz" lIns="77221" tIns="38611" rIns="77221" bIns="38611"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200151"/>
            <a:ext cx="8229600" cy="3394472"/>
          </a:xfrm>
          <a:prstGeom prst="rect">
            <a:avLst/>
          </a:prstGeom>
        </p:spPr>
        <p:txBody>
          <a:bodyPr vert="horz" lIns="77221" tIns="38611" rIns="77221" bIns="3861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6363348" y="4767264"/>
            <a:ext cx="2085975" cy="273844"/>
          </a:xfrm>
          <a:prstGeom prst="rect">
            <a:avLst/>
          </a:prstGeom>
        </p:spPr>
        <p:txBody>
          <a:bodyPr vert="horz" lIns="77221" tIns="38611" rIns="38611" bIns="38611" rtlCol="0" anchor="ctr"/>
          <a:lstStyle>
            <a:lvl1pPr algn="r">
              <a:defRPr sz="1000">
                <a:solidFill>
                  <a:schemeClr val="tx1">
                    <a:lumMod val="65000"/>
                    <a:lumOff val="35000"/>
                  </a:schemeClr>
                </a:solidFill>
                <a:latin typeface="Century Gothic" pitchFamily="34" charset="0"/>
              </a:defRPr>
            </a:lvl1pPr>
          </a:lstStyle>
          <a:p>
            <a:fld id="{22B9AB01-BCCF-4582-BF39-8D8F034C96D4}" type="datetime1">
              <a:rPr lang="en-US" smtClean="0"/>
              <a:t>5/29/2019</a:t>
            </a:fld>
            <a:endParaRPr lang="en-US"/>
          </a:p>
        </p:txBody>
      </p:sp>
      <p:sp>
        <p:nvSpPr>
          <p:cNvPr id="5" name="Footer Placeholder 4"/>
          <p:cNvSpPr>
            <a:spLocks noGrp="1"/>
          </p:cNvSpPr>
          <p:nvPr>
            <p:ph type="ftr" sz="quarter" idx="3"/>
          </p:nvPr>
        </p:nvSpPr>
        <p:spPr>
          <a:xfrm>
            <a:off x="659166" y="4767264"/>
            <a:ext cx="2847975" cy="273844"/>
          </a:xfrm>
          <a:prstGeom prst="rect">
            <a:avLst/>
          </a:prstGeom>
        </p:spPr>
        <p:txBody>
          <a:bodyPr vert="horz" lIns="38611" tIns="38611" rIns="77221" bIns="38611" rtlCol="0" anchor="ctr"/>
          <a:lstStyle>
            <a:lvl1pPr algn="l">
              <a:defRPr sz="1000">
                <a:solidFill>
                  <a:schemeClr val="tx1">
                    <a:lumMod val="65000"/>
                    <a:lumOff val="35000"/>
                  </a:schemeClr>
                </a:solidFill>
                <a:latin typeface="Century Gothic" pitchFamily="34" charset="0"/>
              </a:defRPr>
            </a:lvl1pPr>
          </a:lstStyle>
          <a:p>
            <a:endParaRPr lang="en-US"/>
          </a:p>
        </p:txBody>
      </p:sp>
      <p:sp>
        <p:nvSpPr>
          <p:cNvPr id="6" name="Slide Number Placeholder 5"/>
          <p:cNvSpPr>
            <a:spLocks noGrp="1"/>
          </p:cNvSpPr>
          <p:nvPr>
            <p:ph type="sldNum" sz="quarter" idx="4"/>
          </p:nvPr>
        </p:nvSpPr>
        <p:spPr>
          <a:xfrm>
            <a:off x="8543279" y="4767264"/>
            <a:ext cx="561975" cy="273844"/>
          </a:xfrm>
          <a:prstGeom prst="rect">
            <a:avLst/>
          </a:prstGeom>
        </p:spPr>
        <p:txBody>
          <a:bodyPr vert="horz" lIns="23166" tIns="38611" rIns="38611" bIns="38611" rtlCol="0" anchor="ctr"/>
          <a:lstStyle>
            <a:lvl1pPr algn="l">
              <a:defRPr sz="1000">
                <a:solidFill>
                  <a:schemeClr val="tx1">
                    <a:lumMod val="65000"/>
                    <a:lumOff val="35000"/>
                  </a:schemeClr>
                </a:solidFill>
                <a:latin typeface="Century Gothic" pitchFamily="34" charset="0"/>
              </a:defRPr>
            </a:lvl1pPr>
          </a:lstStyle>
          <a:p>
            <a:fld id="{3905339D-DD04-4120-AA77-8BCC40DA1522}" type="slidenum">
              <a:rPr lang="en-US" smtClean="0"/>
              <a:t>‹#›</a:t>
            </a:fld>
            <a:endParaRPr lang="en-US"/>
          </a:p>
        </p:txBody>
      </p:sp>
      <p:sp>
        <p:nvSpPr>
          <p:cNvPr id="7" name="Oval 6"/>
          <p:cNvSpPr/>
          <p:nvPr/>
        </p:nvSpPr>
        <p:spPr>
          <a:xfrm>
            <a:off x="8457760" y="4874538"/>
            <a:ext cx="84772" cy="63579"/>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lIns="77221" tIns="38611" rIns="77221" bIns="38611" rtlCol="0" anchor="ctr"/>
          <a:lstStyle/>
          <a:p>
            <a:pPr marL="0" algn="ctr" defTabSz="772211" rtl="0" eaLnBrk="1" latinLnBrk="0" hangingPunct="1"/>
            <a:endParaRPr lang="en-US" sz="1500" kern="1200">
              <a:solidFill>
                <a:schemeClr val="lt1"/>
              </a:solidFill>
              <a:latin typeface="+mn-lt"/>
              <a:ea typeface="+mn-ea"/>
              <a:cs typeface="+mn-cs"/>
            </a:endParaRPr>
          </a:p>
        </p:txBody>
      </p:sp>
      <p:sp>
        <p:nvSpPr>
          <p:cNvPr id="8" name="Oval 7"/>
          <p:cNvSpPr/>
          <p:nvPr/>
        </p:nvSpPr>
        <p:spPr>
          <a:xfrm>
            <a:off x="569119" y="4874538"/>
            <a:ext cx="84772" cy="63579"/>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lIns="77221" tIns="38611" rIns="77221" bIns="38611"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4125" r:id="rId1"/>
    <p:sldLayoutId id="2147484126" r:id="rId2"/>
    <p:sldLayoutId id="2147484127" r:id="rId3"/>
    <p:sldLayoutId id="2147484128" r:id="rId4"/>
    <p:sldLayoutId id="2147484129" r:id="rId5"/>
    <p:sldLayoutId id="2147484130" r:id="rId6"/>
    <p:sldLayoutId id="2147484131" r:id="rId7"/>
    <p:sldLayoutId id="2147484132" r:id="rId8"/>
    <p:sldLayoutId id="2147484133" r:id="rId9"/>
    <p:sldLayoutId id="2147484134" r:id="rId10"/>
    <p:sldLayoutId id="2147484135" r:id="rId11"/>
  </p:sldLayoutIdLst>
  <p:hf hdr="0" ftr="0" dt="0"/>
  <p:txStyles>
    <p:titleStyle>
      <a:lvl1pPr algn="ctr" defTabSz="772211" rtl="0" eaLnBrk="1" latinLnBrk="0" hangingPunct="1">
        <a:lnSpc>
          <a:spcPts val="4898"/>
        </a:lnSpc>
        <a:spcBef>
          <a:spcPct val="0"/>
        </a:spcBef>
        <a:buNone/>
        <a:defRPr sz="46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289579" indent="-289579" algn="l" defTabSz="772211" rtl="0" eaLnBrk="1" latinLnBrk="0" hangingPunct="1">
        <a:spcBef>
          <a:spcPct val="20000"/>
        </a:spcBef>
        <a:buFont typeface="Arial" pitchFamily="34" charset="0"/>
        <a:buChar char="•"/>
        <a:defRPr sz="2000" kern="1200">
          <a:solidFill>
            <a:schemeClr val="tx1">
              <a:lumMod val="50000"/>
              <a:lumOff val="50000"/>
            </a:schemeClr>
          </a:solidFill>
          <a:latin typeface="+mj-lt"/>
          <a:ea typeface="+mn-ea"/>
          <a:cs typeface="+mn-cs"/>
        </a:defRPr>
      </a:lvl1pPr>
      <a:lvl2pPr marL="627421" indent="-241316" algn="l" defTabSz="772211" rtl="0" eaLnBrk="1" latinLnBrk="0" hangingPunct="1">
        <a:spcBef>
          <a:spcPct val="20000"/>
        </a:spcBef>
        <a:buFont typeface="Courier New" pitchFamily="49" charset="0"/>
        <a:buChar char="o"/>
        <a:defRPr sz="1400" kern="1200">
          <a:solidFill>
            <a:schemeClr val="tx1">
              <a:lumMod val="50000"/>
              <a:lumOff val="50000"/>
            </a:schemeClr>
          </a:solidFill>
          <a:latin typeface="+mj-lt"/>
          <a:ea typeface="+mn-ea"/>
          <a:cs typeface="+mn-cs"/>
        </a:defRPr>
      </a:lvl2pPr>
      <a:lvl3pPr marL="965264" indent="-193053" algn="l" defTabSz="772211" rtl="0" eaLnBrk="1" latinLnBrk="0" hangingPunct="1">
        <a:spcBef>
          <a:spcPct val="20000"/>
        </a:spcBef>
        <a:buFont typeface="Arial" pitchFamily="34" charset="0"/>
        <a:buChar char="•"/>
        <a:defRPr sz="1400" kern="1200">
          <a:solidFill>
            <a:schemeClr val="tx1">
              <a:lumMod val="50000"/>
              <a:lumOff val="50000"/>
            </a:schemeClr>
          </a:solidFill>
          <a:latin typeface="+mj-lt"/>
          <a:ea typeface="+mn-ea"/>
          <a:cs typeface="+mn-cs"/>
        </a:defRPr>
      </a:lvl3pPr>
      <a:lvl4pPr marL="1351369" indent="-193053" algn="l" defTabSz="772211" rtl="0" eaLnBrk="1" latinLnBrk="0" hangingPunct="1">
        <a:spcBef>
          <a:spcPct val="20000"/>
        </a:spcBef>
        <a:buFont typeface="Courier New" pitchFamily="49" charset="0"/>
        <a:buChar char="o"/>
        <a:defRPr sz="1400" kern="1200">
          <a:solidFill>
            <a:schemeClr val="tx1">
              <a:lumMod val="50000"/>
              <a:lumOff val="50000"/>
            </a:schemeClr>
          </a:solidFill>
          <a:latin typeface="+mj-lt"/>
          <a:ea typeface="+mn-ea"/>
          <a:cs typeface="+mn-cs"/>
        </a:defRPr>
      </a:lvl4pPr>
      <a:lvl5pPr marL="1737474" indent="-193053" algn="l" defTabSz="772211" rtl="0" eaLnBrk="1" latinLnBrk="0" hangingPunct="1">
        <a:spcBef>
          <a:spcPct val="20000"/>
        </a:spcBef>
        <a:buFont typeface="Arial" pitchFamily="34" charset="0"/>
        <a:buChar char="•"/>
        <a:defRPr sz="1400" kern="1200">
          <a:solidFill>
            <a:schemeClr val="tx1">
              <a:lumMod val="50000"/>
              <a:lumOff val="50000"/>
            </a:schemeClr>
          </a:solidFill>
          <a:latin typeface="+mj-lt"/>
          <a:ea typeface="+mn-ea"/>
          <a:cs typeface="+mn-cs"/>
        </a:defRPr>
      </a:lvl5pPr>
      <a:lvl6pPr marL="2123580" indent="-193053" algn="l" defTabSz="772211" rtl="0" eaLnBrk="1" latinLnBrk="0" hangingPunct="1">
        <a:spcBef>
          <a:spcPct val="20000"/>
        </a:spcBef>
        <a:buFont typeface="Courier New" pitchFamily="49" charset="0"/>
        <a:buChar char="o"/>
        <a:defRPr sz="1400" kern="1200">
          <a:solidFill>
            <a:schemeClr val="tx1">
              <a:lumMod val="50000"/>
              <a:lumOff val="50000"/>
            </a:schemeClr>
          </a:solidFill>
          <a:latin typeface="+mj-lt"/>
          <a:ea typeface="+mn-ea"/>
          <a:cs typeface="+mn-cs"/>
        </a:defRPr>
      </a:lvl6pPr>
      <a:lvl7pPr marL="2509685" indent="-193053" algn="l" defTabSz="772211" rtl="0" eaLnBrk="1" latinLnBrk="0" hangingPunct="1">
        <a:spcBef>
          <a:spcPct val="20000"/>
        </a:spcBef>
        <a:buFont typeface="Arial" pitchFamily="34" charset="0"/>
        <a:buChar char="•"/>
        <a:defRPr sz="1400" kern="1200">
          <a:solidFill>
            <a:schemeClr val="tx1">
              <a:lumMod val="50000"/>
              <a:lumOff val="50000"/>
            </a:schemeClr>
          </a:solidFill>
          <a:latin typeface="+mj-lt"/>
          <a:ea typeface="+mn-ea"/>
          <a:cs typeface="+mn-cs"/>
        </a:defRPr>
      </a:lvl7pPr>
      <a:lvl8pPr marL="2895791" indent="-193053" algn="l" defTabSz="772211" rtl="0" eaLnBrk="1" latinLnBrk="0" hangingPunct="1">
        <a:spcBef>
          <a:spcPct val="20000"/>
        </a:spcBef>
        <a:buFont typeface="Courier New" pitchFamily="49" charset="0"/>
        <a:buChar char="o"/>
        <a:defRPr sz="1400" kern="1200">
          <a:solidFill>
            <a:schemeClr val="tx1">
              <a:lumMod val="50000"/>
              <a:lumOff val="50000"/>
            </a:schemeClr>
          </a:solidFill>
          <a:latin typeface="+mj-lt"/>
          <a:ea typeface="+mn-ea"/>
          <a:cs typeface="+mn-cs"/>
        </a:defRPr>
      </a:lvl8pPr>
      <a:lvl9pPr marL="3281896" indent="-193053" algn="l" defTabSz="772211" rtl="0" eaLnBrk="1" latinLnBrk="0" hangingPunct="1">
        <a:spcBef>
          <a:spcPct val="20000"/>
        </a:spcBef>
        <a:buFont typeface="Arial" pitchFamily="34" charset="0"/>
        <a:buChar char="•"/>
        <a:defRPr sz="1400" kern="1200">
          <a:solidFill>
            <a:schemeClr val="tx1">
              <a:lumMod val="50000"/>
              <a:lumOff val="50000"/>
            </a:schemeClr>
          </a:solidFill>
          <a:latin typeface="+mj-lt"/>
          <a:ea typeface="+mn-ea"/>
          <a:cs typeface="+mn-cs"/>
        </a:defRPr>
      </a:lvl9pPr>
    </p:bodyStyle>
    <p:otherStyle>
      <a:defPPr>
        <a:defRPr lang="en-US"/>
      </a:defPPr>
      <a:lvl1pPr marL="0" algn="l" defTabSz="772211" rtl="0" eaLnBrk="1" latinLnBrk="0" hangingPunct="1">
        <a:defRPr sz="1500" kern="1200">
          <a:solidFill>
            <a:schemeClr val="tx1"/>
          </a:solidFill>
          <a:latin typeface="+mn-lt"/>
          <a:ea typeface="+mn-ea"/>
          <a:cs typeface="+mn-cs"/>
        </a:defRPr>
      </a:lvl1pPr>
      <a:lvl2pPr marL="386105" algn="l" defTabSz="772211" rtl="0" eaLnBrk="1" latinLnBrk="0" hangingPunct="1">
        <a:defRPr sz="1500" kern="1200">
          <a:solidFill>
            <a:schemeClr val="tx1"/>
          </a:solidFill>
          <a:latin typeface="+mn-lt"/>
          <a:ea typeface="+mn-ea"/>
          <a:cs typeface="+mn-cs"/>
        </a:defRPr>
      </a:lvl2pPr>
      <a:lvl3pPr marL="772211" algn="l" defTabSz="772211" rtl="0" eaLnBrk="1" latinLnBrk="0" hangingPunct="1">
        <a:defRPr sz="1500" kern="1200">
          <a:solidFill>
            <a:schemeClr val="tx1"/>
          </a:solidFill>
          <a:latin typeface="+mn-lt"/>
          <a:ea typeface="+mn-ea"/>
          <a:cs typeface="+mn-cs"/>
        </a:defRPr>
      </a:lvl3pPr>
      <a:lvl4pPr marL="1158316" algn="l" defTabSz="772211" rtl="0" eaLnBrk="1" latinLnBrk="0" hangingPunct="1">
        <a:defRPr sz="1500" kern="1200">
          <a:solidFill>
            <a:schemeClr val="tx1"/>
          </a:solidFill>
          <a:latin typeface="+mn-lt"/>
          <a:ea typeface="+mn-ea"/>
          <a:cs typeface="+mn-cs"/>
        </a:defRPr>
      </a:lvl4pPr>
      <a:lvl5pPr marL="1544422" algn="l" defTabSz="772211" rtl="0" eaLnBrk="1" latinLnBrk="0" hangingPunct="1">
        <a:defRPr sz="1500" kern="1200">
          <a:solidFill>
            <a:schemeClr val="tx1"/>
          </a:solidFill>
          <a:latin typeface="+mn-lt"/>
          <a:ea typeface="+mn-ea"/>
          <a:cs typeface="+mn-cs"/>
        </a:defRPr>
      </a:lvl5pPr>
      <a:lvl6pPr marL="1930527" algn="l" defTabSz="772211" rtl="0" eaLnBrk="1" latinLnBrk="0" hangingPunct="1">
        <a:defRPr sz="1500" kern="1200">
          <a:solidFill>
            <a:schemeClr val="tx1"/>
          </a:solidFill>
          <a:latin typeface="+mn-lt"/>
          <a:ea typeface="+mn-ea"/>
          <a:cs typeface="+mn-cs"/>
        </a:defRPr>
      </a:lvl6pPr>
      <a:lvl7pPr marL="2316632" algn="l" defTabSz="772211" rtl="0" eaLnBrk="1" latinLnBrk="0" hangingPunct="1">
        <a:defRPr sz="1500" kern="1200">
          <a:solidFill>
            <a:schemeClr val="tx1"/>
          </a:solidFill>
          <a:latin typeface="+mn-lt"/>
          <a:ea typeface="+mn-ea"/>
          <a:cs typeface="+mn-cs"/>
        </a:defRPr>
      </a:lvl7pPr>
      <a:lvl8pPr marL="2702738" algn="l" defTabSz="772211" rtl="0" eaLnBrk="1" latinLnBrk="0" hangingPunct="1">
        <a:defRPr sz="1500" kern="1200">
          <a:solidFill>
            <a:schemeClr val="tx1"/>
          </a:solidFill>
          <a:latin typeface="+mn-lt"/>
          <a:ea typeface="+mn-ea"/>
          <a:cs typeface="+mn-cs"/>
        </a:defRPr>
      </a:lvl8pPr>
      <a:lvl9pPr marL="3088843" algn="l" defTabSz="772211" rtl="0" eaLnBrk="1" latinLnBrk="0" hangingPunct="1">
        <a:defRPr sz="1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hyperlink" Target="https://reactjs.org/docs/components-and-props.html?fbclid=IwAR0pIQNZD2htrCPoYd0LvB1lJQcisNQBgk0ihnKhS5JM_nilDYdJsjV37CA" TargetMode="External"/><Relationship Id="rId3" Type="http://schemas.openxmlformats.org/officeDocument/2006/relationships/hyperlink" Target="https://www.vogella.com/tutorials/DependencyInjection/article.html" TargetMode="External"/><Relationship Id="rId7" Type="http://schemas.openxmlformats.org/officeDocument/2006/relationships/hyperlink" Target="https://reactjs.org/docs/thinking-in-react.html" TargetMode="External"/><Relationship Id="rId12" Type="http://schemas.openxmlformats.org/officeDocument/2006/relationships/hyperlink" Target="https://docs.gradle.org/current/userguide/migrating_from_maven.html" TargetMode="External"/><Relationship Id="rId2" Type="http://schemas.openxmlformats.org/officeDocument/2006/relationships/hyperlink" Target="https://www.strategy-business.com/blog/Why-Companies-Need-to-Build-a-Skills-Inventory" TargetMode="External"/><Relationship Id="rId1" Type="http://schemas.openxmlformats.org/officeDocument/2006/relationships/slideLayout" Target="../slideLayouts/slideLayout2.xml"/><Relationship Id="rId6" Type="http://schemas.openxmlformats.org/officeDocument/2006/relationships/hyperlink" Target="https://angular.io/docs" TargetMode="External"/><Relationship Id="rId11" Type="http://schemas.openxmlformats.org/officeDocument/2006/relationships/hyperlink" Target="http://maven.apache.org/index.html" TargetMode="External"/><Relationship Id="rId5" Type="http://schemas.openxmlformats.org/officeDocument/2006/relationships/hyperlink" Target="https://docs.spring.io/spring-boot/docs/2.1.3.RELEASE/reference/htmlsingle/" TargetMode="External"/><Relationship Id="rId10" Type="http://schemas.openxmlformats.org/officeDocument/2006/relationships/hyperlink" Target="https://dev.mysql.com/doc/workbench/en/" TargetMode="External"/><Relationship Id="rId4" Type="http://schemas.openxmlformats.org/officeDocument/2006/relationships/hyperlink" Target="https://docs.spring.io/spring/docs/5.1.7.RELEASE/spring-framework-reference/" TargetMode="External"/><Relationship Id="rId9" Type="http://schemas.openxmlformats.org/officeDocument/2006/relationships/hyperlink" Target="https://api.jquery.com/category/core/?fbclid=IwAR3_WkM-U8VWoMOKFCNZs4MqJp8lTwCjOAEn-Ovo7JIwlMMZupX2uWk26_E"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67355" y="1125891"/>
            <a:ext cx="7485168" cy="3817249"/>
          </a:xfrm>
        </p:spPr>
        <p:txBody>
          <a:bodyPr>
            <a:normAutofit fontScale="92500" lnSpcReduction="10000"/>
          </a:bodyPr>
          <a:lstStyle/>
          <a:p>
            <a:pPr algn="ctr"/>
            <a:r>
              <a:rPr lang="en-US" sz="3600" b="1" err="1">
                <a:solidFill>
                  <a:srgbClr val="0070C0"/>
                </a:solidFill>
                <a:latin typeface="Arial" panose="020B0604020202020204" pitchFamily="34" charset="0"/>
                <a:cs typeface="Arial" panose="020B0604020202020204" pitchFamily="34" charset="0"/>
              </a:rPr>
              <a:t>Đề</a:t>
            </a:r>
            <a:r>
              <a:rPr lang="en-US" sz="3600" b="1">
                <a:solidFill>
                  <a:srgbClr val="0070C0"/>
                </a:solidFill>
                <a:latin typeface="Arial" panose="020B0604020202020204" pitchFamily="34" charset="0"/>
                <a:cs typeface="Arial" panose="020B0604020202020204" pitchFamily="34" charset="0"/>
              </a:rPr>
              <a:t> </a:t>
            </a:r>
            <a:r>
              <a:rPr lang="en-US" sz="3600" b="1" err="1">
                <a:solidFill>
                  <a:srgbClr val="0070C0"/>
                </a:solidFill>
                <a:latin typeface="Arial" panose="020B0604020202020204" pitchFamily="34" charset="0"/>
                <a:cs typeface="Arial" panose="020B0604020202020204" pitchFamily="34" charset="0"/>
              </a:rPr>
              <a:t>tài</a:t>
            </a:r>
            <a:r>
              <a:rPr lang="en-US" sz="3600" b="1">
                <a:solidFill>
                  <a:srgbClr val="0070C0"/>
                </a:solidFill>
                <a:latin typeface="Arial" panose="020B0604020202020204" pitchFamily="34" charset="0"/>
                <a:cs typeface="Arial" panose="020B0604020202020204" pitchFamily="34" charset="0"/>
              </a:rPr>
              <a:t>: </a:t>
            </a:r>
            <a:r>
              <a:rPr lang="en-US" sz="3600" b="1" err="1">
                <a:solidFill>
                  <a:srgbClr val="0070C0"/>
                </a:solidFill>
                <a:latin typeface="Arial" panose="020B0604020202020204" pitchFamily="34" charset="0"/>
                <a:cs typeface="Arial" panose="020B0604020202020204" pitchFamily="34" charset="0"/>
              </a:rPr>
              <a:t>Nghiên</a:t>
            </a:r>
            <a:r>
              <a:rPr lang="en-US" sz="3600" b="1">
                <a:solidFill>
                  <a:srgbClr val="0070C0"/>
                </a:solidFill>
                <a:latin typeface="Arial" panose="020B0604020202020204" pitchFamily="34" charset="0"/>
                <a:cs typeface="Arial" panose="020B0604020202020204" pitchFamily="34" charset="0"/>
              </a:rPr>
              <a:t> </a:t>
            </a:r>
            <a:r>
              <a:rPr lang="en-US" sz="3600" b="1" err="1">
                <a:solidFill>
                  <a:srgbClr val="0070C0"/>
                </a:solidFill>
                <a:latin typeface="Arial" panose="020B0604020202020204" pitchFamily="34" charset="0"/>
                <a:cs typeface="Arial" panose="020B0604020202020204" pitchFamily="34" charset="0"/>
              </a:rPr>
              <a:t>cứu</a:t>
            </a:r>
            <a:r>
              <a:rPr lang="en-US" sz="3600" b="1">
                <a:solidFill>
                  <a:srgbClr val="0070C0"/>
                </a:solidFill>
                <a:latin typeface="Arial" panose="020B0604020202020204" pitchFamily="34" charset="0"/>
                <a:cs typeface="Arial" panose="020B0604020202020204" pitchFamily="34" charset="0"/>
              </a:rPr>
              <a:t> </a:t>
            </a:r>
            <a:r>
              <a:rPr lang="en-US" sz="3600" b="1" err="1">
                <a:solidFill>
                  <a:srgbClr val="0070C0"/>
                </a:solidFill>
                <a:latin typeface="Arial" panose="020B0604020202020204" pitchFamily="34" charset="0"/>
                <a:cs typeface="Arial" panose="020B0604020202020204" pitchFamily="34" charset="0"/>
              </a:rPr>
              <a:t>và</a:t>
            </a:r>
            <a:r>
              <a:rPr lang="en-US" sz="3600" b="1">
                <a:solidFill>
                  <a:srgbClr val="0070C0"/>
                </a:solidFill>
                <a:latin typeface="Arial" panose="020B0604020202020204" pitchFamily="34" charset="0"/>
                <a:cs typeface="Arial" panose="020B0604020202020204" pitchFamily="34" charset="0"/>
              </a:rPr>
              <a:t> </a:t>
            </a:r>
            <a:r>
              <a:rPr lang="en-US" sz="3600" b="1" err="1">
                <a:solidFill>
                  <a:srgbClr val="0070C0"/>
                </a:solidFill>
                <a:latin typeface="Arial" panose="020B0604020202020204" pitchFamily="34" charset="0"/>
                <a:cs typeface="Arial" panose="020B0604020202020204" pitchFamily="34" charset="0"/>
              </a:rPr>
              <a:t>phát</a:t>
            </a:r>
            <a:r>
              <a:rPr lang="en-US" sz="3600" b="1">
                <a:solidFill>
                  <a:srgbClr val="0070C0"/>
                </a:solidFill>
                <a:latin typeface="Arial" panose="020B0604020202020204" pitchFamily="34" charset="0"/>
                <a:cs typeface="Arial" panose="020B0604020202020204" pitchFamily="34" charset="0"/>
              </a:rPr>
              <a:t> </a:t>
            </a:r>
            <a:r>
              <a:rPr lang="en-US" sz="3600" b="1" err="1">
                <a:solidFill>
                  <a:srgbClr val="0070C0"/>
                </a:solidFill>
                <a:latin typeface="Arial" panose="020B0604020202020204" pitchFamily="34" charset="0"/>
                <a:cs typeface="Arial" panose="020B0604020202020204" pitchFamily="34" charset="0"/>
              </a:rPr>
              <a:t>triển</a:t>
            </a:r>
            <a:endParaRPr lang="en-US" sz="3600" b="1">
              <a:solidFill>
                <a:srgbClr val="0070C0"/>
              </a:solidFill>
              <a:latin typeface="Arial" panose="020B0604020202020204" pitchFamily="34" charset="0"/>
              <a:cs typeface="Arial" panose="020B0604020202020204" pitchFamily="34" charset="0"/>
            </a:endParaRPr>
          </a:p>
          <a:p>
            <a:pPr algn="ctr"/>
            <a:r>
              <a:rPr lang="en-US" sz="3600" b="1" err="1">
                <a:solidFill>
                  <a:srgbClr val="0070C0"/>
                </a:solidFill>
                <a:latin typeface="Arial" panose="020B0604020202020204" pitchFamily="34" charset="0"/>
                <a:cs typeface="Arial" panose="020B0604020202020204" pitchFamily="34" charset="0"/>
              </a:rPr>
              <a:t>hệ</a:t>
            </a:r>
            <a:r>
              <a:rPr lang="en-US" sz="3600" b="1">
                <a:solidFill>
                  <a:srgbClr val="0070C0"/>
                </a:solidFill>
                <a:latin typeface="Arial" panose="020B0604020202020204" pitchFamily="34" charset="0"/>
                <a:cs typeface="Arial" panose="020B0604020202020204" pitchFamily="34" charset="0"/>
              </a:rPr>
              <a:t> </a:t>
            </a:r>
            <a:r>
              <a:rPr lang="en-US" sz="3600" b="1" err="1">
                <a:solidFill>
                  <a:srgbClr val="0070C0"/>
                </a:solidFill>
                <a:latin typeface="Arial" panose="020B0604020202020204" pitchFamily="34" charset="0"/>
                <a:cs typeface="Arial" panose="020B0604020202020204" pitchFamily="34" charset="0"/>
              </a:rPr>
              <a:t>thống</a:t>
            </a:r>
            <a:r>
              <a:rPr lang="en-US" sz="3600" b="1">
                <a:solidFill>
                  <a:srgbClr val="0070C0"/>
                </a:solidFill>
                <a:latin typeface="Arial" panose="020B0604020202020204" pitchFamily="34" charset="0"/>
                <a:cs typeface="Arial" panose="020B0604020202020204" pitchFamily="34" charset="0"/>
              </a:rPr>
              <a:t> </a:t>
            </a:r>
            <a:r>
              <a:rPr lang="en-US" sz="3600" b="1" err="1">
                <a:solidFill>
                  <a:srgbClr val="0070C0"/>
                </a:solidFill>
                <a:latin typeface="Arial" panose="020B0604020202020204" pitchFamily="34" charset="0"/>
                <a:cs typeface="Arial" panose="020B0604020202020204" pitchFamily="34" charset="0"/>
              </a:rPr>
              <a:t>quả</a:t>
            </a:r>
            <a:r>
              <a:rPr lang="vi-VN" sz="3600" b="1">
                <a:solidFill>
                  <a:srgbClr val="0070C0"/>
                </a:solidFill>
                <a:latin typeface="Arial" panose="020B0604020202020204" pitchFamily="34" charset="0"/>
                <a:cs typeface="Arial" panose="020B0604020202020204" pitchFamily="34" charset="0"/>
              </a:rPr>
              <a:t>n</a:t>
            </a:r>
            <a:r>
              <a:rPr lang="en-US" sz="3600" b="1">
                <a:solidFill>
                  <a:srgbClr val="0070C0"/>
                </a:solidFill>
                <a:latin typeface="Arial" panose="020B0604020202020204" pitchFamily="34" charset="0"/>
                <a:cs typeface="Arial" panose="020B0604020202020204" pitchFamily="34" charset="0"/>
              </a:rPr>
              <a:t> </a:t>
            </a:r>
            <a:r>
              <a:rPr lang="en-US" sz="3600" b="1" err="1">
                <a:solidFill>
                  <a:srgbClr val="0070C0"/>
                </a:solidFill>
                <a:latin typeface="Arial" panose="020B0604020202020204" pitchFamily="34" charset="0"/>
                <a:cs typeface="Arial" panose="020B0604020202020204" pitchFamily="34" charset="0"/>
              </a:rPr>
              <a:t>lý</a:t>
            </a:r>
            <a:r>
              <a:rPr lang="en-US" sz="3600" b="1">
                <a:solidFill>
                  <a:srgbClr val="0070C0"/>
                </a:solidFill>
                <a:latin typeface="Arial" panose="020B0604020202020204" pitchFamily="34" charset="0"/>
                <a:cs typeface="Arial" panose="020B0604020202020204" pitchFamily="34" charset="0"/>
              </a:rPr>
              <a:t> </a:t>
            </a:r>
            <a:r>
              <a:rPr lang="en-US" sz="3600" b="1" err="1">
                <a:solidFill>
                  <a:srgbClr val="0070C0"/>
                </a:solidFill>
                <a:latin typeface="Arial" panose="020B0604020202020204" pitchFamily="34" charset="0"/>
                <a:cs typeface="Arial" panose="020B0604020202020204" pitchFamily="34" charset="0"/>
              </a:rPr>
              <a:t>kỹ</a:t>
            </a:r>
            <a:r>
              <a:rPr lang="en-US" sz="3600" b="1">
                <a:solidFill>
                  <a:srgbClr val="0070C0"/>
                </a:solidFill>
                <a:latin typeface="Arial" panose="020B0604020202020204" pitchFamily="34" charset="0"/>
                <a:cs typeface="Arial" panose="020B0604020202020204" pitchFamily="34" charset="0"/>
              </a:rPr>
              <a:t> </a:t>
            </a:r>
            <a:r>
              <a:rPr lang="en-US" sz="3600" b="1" err="1">
                <a:solidFill>
                  <a:srgbClr val="0070C0"/>
                </a:solidFill>
                <a:latin typeface="Arial" panose="020B0604020202020204" pitchFamily="34" charset="0"/>
                <a:cs typeface="Arial" panose="020B0604020202020204" pitchFamily="34" charset="0"/>
              </a:rPr>
              <a:t>năng</a:t>
            </a:r>
            <a:endParaRPr lang="en-US" sz="3600" b="1">
              <a:solidFill>
                <a:srgbClr val="0070C0"/>
              </a:solidFill>
              <a:latin typeface="Arial" panose="020B0604020202020204" pitchFamily="34" charset="0"/>
              <a:cs typeface="Arial" panose="020B0604020202020204" pitchFamily="34" charset="0"/>
            </a:endParaRPr>
          </a:p>
          <a:p>
            <a:pPr algn="ctr"/>
            <a:r>
              <a:rPr lang="en-US" sz="3600" b="1" err="1">
                <a:solidFill>
                  <a:srgbClr val="0070C0"/>
                </a:solidFill>
                <a:latin typeface="Arial" panose="020B0604020202020204" pitchFamily="34" charset="0"/>
                <a:cs typeface="Arial" panose="020B0604020202020204" pitchFamily="34" charset="0"/>
              </a:rPr>
              <a:t>của</a:t>
            </a:r>
            <a:r>
              <a:rPr lang="en-US" sz="3600" b="1">
                <a:solidFill>
                  <a:srgbClr val="0070C0"/>
                </a:solidFill>
                <a:latin typeface="Arial" panose="020B0604020202020204" pitchFamily="34" charset="0"/>
                <a:cs typeface="Arial" panose="020B0604020202020204" pitchFamily="34" charset="0"/>
              </a:rPr>
              <a:t> </a:t>
            </a:r>
            <a:r>
              <a:rPr lang="en-US" sz="3600" b="1" err="1">
                <a:solidFill>
                  <a:srgbClr val="0070C0"/>
                </a:solidFill>
                <a:latin typeface="Arial" panose="020B0604020202020204" pitchFamily="34" charset="0"/>
                <a:cs typeface="Arial" panose="020B0604020202020204" pitchFamily="34" charset="0"/>
              </a:rPr>
              <a:t>nhân</a:t>
            </a:r>
            <a:r>
              <a:rPr lang="en-US" sz="3600" b="1">
                <a:solidFill>
                  <a:srgbClr val="0070C0"/>
                </a:solidFill>
                <a:latin typeface="Arial" panose="020B0604020202020204" pitchFamily="34" charset="0"/>
                <a:cs typeface="Arial" panose="020B0604020202020204" pitchFamily="34" charset="0"/>
              </a:rPr>
              <a:t> </a:t>
            </a:r>
            <a:r>
              <a:rPr lang="en-US" sz="3600" b="1" err="1">
                <a:solidFill>
                  <a:srgbClr val="0070C0"/>
                </a:solidFill>
                <a:latin typeface="Arial" panose="020B0604020202020204" pitchFamily="34" charset="0"/>
                <a:cs typeface="Arial" panose="020B0604020202020204" pitchFamily="34" charset="0"/>
              </a:rPr>
              <a:t>viên</a:t>
            </a:r>
            <a:endParaRPr lang="en-US" sz="3600" b="1">
              <a:solidFill>
                <a:srgbClr val="0070C0"/>
              </a:solidFill>
              <a:latin typeface="Arial" panose="020B0604020202020204" pitchFamily="34" charset="0"/>
              <a:cs typeface="Arial" panose="020B0604020202020204" pitchFamily="34" charset="0"/>
            </a:endParaRPr>
          </a:p>
          <a:p>
            <a:pPr algn="l"/>
            <a:r>
              <a:rPr lang="en-US" sz="1400" b="1">
                <a:solidFill>
                  <a:srgbClr val="00B0F0"/>
                </a:solidFill>
                <a:latin typeface="Arial" panose="020B0604020202020204" pitchFamily="34" charset="0"/>
                <a:cs typeface="Arial" panose="020B0604020202020204" pitchFamily="34" charset="0"/>
              </a:rPr>
              <a:t>			</a:t>
            </a:r>
          </a:p>
          <a:p>
            <a:pPr algn="l"/>
            <a:endParaRPr lang="en-US" sz="1400" b="1">
              <a:solidFill>
                <a:srgbClr val="00B0F0"/>
              </a:solidFill>
              <a:latin typeface="Arial" panose="020B0604020202020204" pitchFamily="34" charset="0"/>
              <a:cs typeface="Arial" panose="020B0604020202020204" pitchFamily="34" charset="0"/>
            </a:endParaRPr>
          </a:p>
          <a:p>
            <a:pPr algn="l"/>
            <a:endParaRPr lang="en-US" sz="1400" b="1">
              <a:solidFill>
                <a:srgbClr val="00B0F0"/>
              </a:solidFill>
              <a:latin typeface="Arial" panose="020B0604020202020204" pitchFamily="34" charset="0"/>
              <a:cs typeface="Arial" panose="020B0604020202020204" pitchFamily="34" charset="0"/>
            </a:endParaRPr>
          </a:p>
          <a:p>
            <a:pPr algn="l"/>
            <a:r>
              <a:rPr lang="en-US" sz="1400" b="1">
                <a:solidFill>
                  <a:srgbClr val="00B0F0"/>
                </a:solidFill>
                <a:latin typeface="Arial" panose="020B0604020202020204" pitchFamily="34" charset="0"/>
                <a:cs typeface="Arial" panose="020B0604020202020204" pitchFamily="34" charset="0"/>
              </a:rPr>
              <a:t>		</a:t>
            </a:r>
            <a:r>
              <a:rPr lang="en-US" sz="1900" b="1">
                <a:solidFill>
                  <a:schemeClr val="tx1"/>
                </a:solidFill>
                <a:latin typeface="Arial" panose="020B0604020202020204" pitchFamily="34" charset="0"/>
                <a:cs typeface="Arial" panose="020B0604020202020204" pitchFamily="34" charset="0"/>
              </a:rPr>
              <a:t>Sinh viên thực hiện:</a:t>
            </a:r>
          </a:p>
          <a:p>
            <a:pPr algn="l"/>
            <a:r>
              <a:rPr lang="en-US" sz="1400" b="1">
                <a:solidFill>
                  <a:schemeClr val="tx1"/>
                </a:solidFill>
                <a:latin typeface="Arial" panose="020B0604020202020204" pitchFamily="34" charset="0"/>
                <a:cs typeface="Arial" panose="020B0604020202020204" pitchFamily="34" charset="0"/>
              </a:rPr>
              <a:t>			</a:t>
            </a:r>
            <a:r>
              <a:rPr lang="en-US" sz="1900" b="1">
                <a:solidFill>
                  <a:schemeClr val="tx1"/>
                </a:solidFill>
                <a:latin typeface="Arial" panose="020B0604020202020204" pitchFamily="34" charset="0"/>
                <a:cs typeface="Arial" panose="020B0604020202020204" pitchFamily="34" charset="0"/>
              </a:rPr>
              <a:t>Nguyễn </a:t>
            </a:r>
            <a:r>
              <a:rPr lang="en-US" sz="1900" b="1" err="1">
                <a:solidFill>
                  <a:schemeClr val="tx1"/>
                </a:solidFill>
                <a:latin typeface="Arial" panose="020B0604020202020204" pitchFamily="34" charset="0"/>
                <a:cs typeface="Arial" panose="020B0604020202020204" pitchFamily="34" charset="0"/>
              </a:rPr>
              <a:t>Hiếu</a:t>
            </a:r>
            <a:r>
              <a:rPr lang="en-US" sz="1900" b="1">
                <a:solidFill>
                  <a:schemeClr val="tx1"/>
                </a:solidFill>
                <a:latin typeface="Arial" panose="020B0604020202020204" pitchFamily="34" charset="0"/>
                <a:cs typeface="Arial" panose="020B0604020202020204" pitchFamily="34" charset="0"/>
              </a:rPr>
              <a:t> </a:t>
            </a:r>
            <a:r>
              <a:rPr lang="en-US" sz="1900" b="1" err="1">
                <a:solidFill>
                  <a:schemeClr val="tx1"/>
                </a:solidFill>
                <a:latin typeface="Arial" panose="020B0604020202020204" pitchFamily="34" charset="0"/>
                <a:cs typeface="Arial" panose="020B0604020202020204" pitchFamily="34" charset="0"/>
              </a:rPr>
              <a:t>Đức</a:t>
            </a:r>
            <a:r>
              <a:rPr lang="en-US" sz="1900" b="1">
                <a:solidFill>
                  <a:schemeClr val="tx1"/>
                </a:solidFill>
                <a:latin typeface="Arial" panose="020B0604020202020204" pitchFamily="34" charset="0"/>
                <a:cs typeface="Arial" panose="020B0604020202020204" pitchFamily="34" charset="0"/>
              </a:rPr>
              <a:t> </a:t>
            </a:r>
            <a:r>
              <a:rPr lang="en-US" sz="1900" b="1" err="1">
                <a:solidFill>
                  <a:schemeClr val="tx1"/>
                </a:solidFill>
                <a:latin typeface="Arial" panose="020B0604020202020204" pitchFamily="34" charset="0"/>
                <a:cs typeface="Arial" panose="020B0604020202020204" pitchFamily="34" charset="0"/>
              </a:rPr>
              <a:t>Ân</a:t>
            </a:r>
            <a:r>
              <a:rPr lang="en-US" sz="1900" b="1">
                <a:solidFill>
                  <a:schemeClr val="tx1"/>
                </a:solidFill>
                <a:latin typeface="Arial" panose="020B0604020202020204" pitchFamily="34" charset="0"/>
                <a:cs typeface="Arial" panose="020B0604020202020204" pitchFamily="34" charset="0"/>
              </a:rPr>
              <a:t>	15071971</a:t>
            </a:r>
          </a:p>
          <a:p>
            <a:pPr algn="l"/>
            <a:r>
              <a:rPr lang="en-US" sz="1900" b="1">
                <a:solidFill>
                  <a:schemeClr val="tx1"/>
                </a:solidFill>
                <a:latin typeface="Arial" panose="020B0604020202020204" pitchFamily="34" charset="0"/>
                <a:cs typeface="Arial" panose="020B0604020202020204" pitchFamily="34" charset="0"/>
              </a:rPr>
              <a:t>			</a:t>
            </a:r>
            <a:r>
              <a:rPr lang="vi-VN" sz="1900" b="1">
                <a:solidFill>
                  <a:schemeClr val="tx1"/>
                </a:solidFill>
                <a:latin typeface="Arial" panose="020B0604020202020204" pitchFamily="34" charset="0"/>
                <a:cs typeface="Arial" panose="020B0604020202020204" pitchFamily="34" charset="0"/>
              </a:rPr>
              <a:t>Nguyễn Việt Hoàng	</a:t>
            </a:r>
            <a:r>
              <a:rPr lang="en-US" sz="1900" b="1">
                <a:solidFill>
                  <a:schemeClr val="tx1"/>
                </a:solidFill>
                <a:latin typeface="Arial" panose="020B0604020202020204" pitchFamily="34" charset="0"/>
                <a:cs typeface="Arial" panose="020B0604020202020204" pitchFamily="34" charset="0"/>
              </a:rPr>
              <a:t> </a:t>
            </a:r>
            <a:r>
              <a:rPr lang="vi-VN" sz="1900" b="1">
                <a:solidFill>
                  <a:schemeClr val="tx1"/>
                </a:solidFill>
                <a:latin typeface="Arial" panose="020B0604020202020204" pitchFamily="34" charset="0"/>
                <a:cs typeface="Arial" panose="020B0604020202020204" pitchFamily="34" charset="0"/>
              </a:rPr>
              <a:t>15044411</a:t>
            </a:r>
          </a:p>
          <a:p>
            <a:pPr algn="l"/>
            <a:r>
              <a:rPr lang="vi-VN" sz="1700" b="1">
                <a:solidFill>
                  <a:srgbClr val="00B0F0"/>
                </a:solidFill>
                <a:latin typeface="Arial" panose="020B0604020202020204" pitchFamily="34" charset="0"/>
                <a:cs typeface="Arial" panose="020B0604020202020204" pitchFamily="34" charset="0"/>
              </a:rPr>
              <a:t>				</a:t>
            </a:r>
            <a:r>
              <a:rPr lang="en-US" sz="1700" b="1">
                <a:solidFill>
                  <a:srgbClr val="00B0F0"/>
                </a:solidFill>
                <a:latin typeface="Arial" panose="020B0604020202020204" pitchFamily="34" charset="0"/>
                <a:cs typeface="Arial" panose="020B0604020202020204" pitchFamily="34" charset="0"/>
              </a:rPr>
              <a:t>	</a:t>
            </a:r>
            <a:r>
              <a:rPr lang="en-US" b="1" smtClean="0">
                <a:solidFill>
                  <a:srgbClr val="00B0F0"/>
                </a:solidFill>
                <a:latin typeface="Arial" panose="020B0604020202020204" pitchFamily="34" charset="0"/>
                <a:cs typeface="Arial" panose="020B0604020202020204" pitchFamily="34" charset="0"/>
              </a:rPr>
              <a:t>	</a:t>
            </a:r>
            <a:r>
              <a:rPr lang="en-US" b="1">
                <a:solidFill>
                  <a:srgbClr val="00B0F0"/>
                </a:solidFill>
                <a:latin typeface="Arial" panose="020B0604020202020204" pitchFamily="34" charset="0"/>
                <a:cs typeface="Arial" panose="020B0604020202020204" pitchFamily="34" charset="0"/>
              </a:rPr>
              <a:t>	</a:t>
            </a:r>
            <a:r>
              <a:rPr lang="en-US" b="1" smtClean="0">
                <a:solidFill>
                  <a:srgbClr val="00B0F0"/>
                </a:solidFill>
                <a:latin typeface="Arial" panose="020B0604020202020204" pitchFamily="34" charset="0"/>
                <a:cs typeface="Arial" panose="020B0604020202020204" pitchFamily="34" charset="0"/>
              </a:rPr>
              <a:t>			</a:t>
            </a:r>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801212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7151" y="-364671"/>
            <a:ext cx="6447501" cy="990600"/>
          </a:xfrm>
        </p:spPr>
        <p:txBody>
          <a:bodyPr>
            <a:normAutofit/>
          </a:bodyPr>
          <a:lstStyle/>
          <a:p>
            <a:r>
              <a:rPr lang="en-US" sz="3400">
                <a:latin typeface="Times New Roman" pitchFamily="18" charset="0"/>
                <a:cs typeface="Times New Roman" pitchFamily="18" charset="0"/>
              </a:rPr>
              <a:t>4. </a:t>
            </a:r>
            <a:r>
              <a:rPr lang="en-US" sz="3400" err="1">
                <a:latin typeface="Times New Roman" pitchFamily="18" charset="0"/>
                <a:cs typeface="Times New Roman" pitchFamily="18" charset="0"/>
              </a:rPr>
              <a:t>Hiện</a:t>
            </a:r>
            <a:r>
              <a:rPr lang="en-US" sz="3400">
                <a:latin typeface="Times New Roman" pitchFamily="18" charset="0"/>
                <a:cs typeface="Times New Roman" pitchFamily="18" charset="0"/>
              </a:rPr>
              <a:t> </a:t>
            </a:r>
            <a:r>
              <a:rPr lang="en-US" sz="3400" err="1">
                <a:latin typeface="Times New Roman" pitchFamily="18" charset="0"/>
                <a:cs typeface="Times New Roman" pitchFamily="18" charset="0"/>
              </a:rPr>
              <a:t>thực</a:t>
            </a:r>
            <a:r>
              <a:rPr lang="en-US" sz="3400">
                <a:latin typeface="Times New Roman" pitchFamily="18" charset="0"/>
                <a:cs typeface="Times New Roman" pitchFamily="18" charset="0"/>
              </a:rPr>
              <a:t> – Demo</a:t>
            </a:r>
          </a:p>
        </p:txBody>
      </p:sp>
      <p:sp>
        <p:nvSpPr>
          <p:cNvPr id="3" name="Content Placeholder 2"/>
          <p:cNvSpPr>
            <a:spLocks noGrp="1"/>
          </p:cNvSpPr>
          <p:nvPr>
            <p:ph idx="1"/>
          </p:nvPr>
        </p:nvSpPr>
        <p:spPr>
          <a:xfrm>
            <a:off x="125950" y="466495"/>
            <a:ext cx="8892100" cy="4438014"/>
          </a:xfrm>
        </p:spPr>
        <p:txBody>
          <a:bodyPr>
            <a:noAutofit/>
          </a:bodyPr>
          <a:lstStyle/>
          <a:p>
            <a:pPr>
              <a:buFont typeface="Wingdings" pitchFamily="2" charset="2"/>
              <a:buChar char="Ø"/>
            </a:pPr>
            <a:r>
              <a:rPr lang="en-US" sz="1900">
                <a:latin typeface="Times New Roman" pitchFamily="18" charset="0"/>
                <a:cs typeface="Times New Roman" pitchFamily="18" charset="0"/>
              </a:rPr>
              <a:t>Mô tả cách hệ thống tìm kiếm và sắp xếp các ứng viên phù hợp dự án:</a:t>
            </a:r>
          </a:p>
        </p:txBody>
      </p:sp>
      <p:sp>
        <p:nvSpPr>
          <p:cNvPr id="4" name="Slide Number Placeholder 3"/>
          <p:cNvSpPr>
            <a:spLocks noGrp="1"/>
          </p:cNvSpPr>
          <p:nvPr>
            <p:ph type="sldNum" sz="quarter" idx="12"/>
          </p:nvPr>
        </p:nvSpPr>
        <p:spPr/>
        <p:txBody>
          <a:bodyPr/>
          <a:lstStyle/>
          <a:p>
            <a:fld id="{3905339D-DD04-4120-AA77-8BCC40DA1522}" type="slidenum">
              <a:rPr lang="en-US" smtClean="0"/>
              <a:pPr/>
              <a:t>10</a:t>
            </a:fld>
            <a:endParaRPr lang="en-US"/>
          </a:p>
        </p:txBody>
      </p:sp>
      <p:pic>
        <p:nvPicPr>
          <p:cNvPr id="2051"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33553" y="0"/>
            <a:ext cx="6939868" cy="52162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024085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74800" y="-435428"/>
            <a:ext cx="8229600" cy="1200150"/>
          </a:xfrm>
        </p:spPr>
        <p:txBody>
          <a:bodyPr>
            <a:normAutofit/>
          </a:bodyPr>
          <a:lstStyle/>
          <a:p>
            <a:r>
              <a:rPr lang="en-US" sz="3400">
                <a:latin typeface="Times New Roman" pitchFamily="18" charset="0"/>
                <a:cs typeface="Times New Roman" pitchFamily="18" charset="0"/>
              </a:rPr>
              <a:t>4. </a:t>
            </a:r>
            <a:r>
              <a:rPr lang="en-US" sz="3400" err="1">
                <a:latin typeface="Times New Roman" pitchFamily="18" charset="0"/>
                <a:cs typeface="Times New Roman" pitchFamily="18" charset="0"/>
              </a:rPr>
              <a:t>Hiện</a:t>
            </a:r>
            <a:r>
              <a:rPr lang="en-US" sz="3400">
                <a:latin typeface="Times New Roman" pitchFamily="18" charset="0"/>
                <a:cs typeface="Times New Roman" pitchFamily="18" charset="0"/>
              </a:rPr>
              <a:t> </a:t>
            </a:r>
            <a:r>
              <a:rPr lang="en-US" sz="3400" err="1">
                <a:latin typeface="Times New Roman" pitchFamily="18" charset="0"/>
                <a:cs typeface="Times New Roman" pitchFamily="18" charset="0"/>
              </a:rPr>
              <a:t>thực</a:t>
            </a:r>
            <a:r>
              <a:rPr lang="en-US" sz="3400">
                <a:latin typeface="Times New Roman" pitchFamily="18" charset="0"/>
                <a:cs typeface="Times New Roman" pitchFamily="18" charset="0"/>
              </a:rPr>
              <a:t> – Demo(tt)</a:t>
            </a:r>
          </a:p>
        </p:txBody>
      </p:sp>
      <p:sp>
        <p:nvSpPr>
          <p:cNvPr id="3" name="Content Placeholder 2"/>
          <p:cNvSpPr>
            <a:spLocks noGrp="1"/>
          </p:cNvSpPr>
          <p:nvPr>
            <p:ph idx="1"/>
          </p:nvPr>
        </p:nvSpPr>
        <p:spPr>
          <a:xfrm>
            <a:off x="211118" y="1016442"/>
            <a:ext cx="6447501" cy="2910580"/>
          </a:xfrm>
        </p:spPr>
        <p:txBody>
          <a:bodyPr>
            <a:normAutofit/>
          </a:bodyPr>
          <a:lstStyle/>
          <a:p>
            <a:pPr>
              <a:buFont typeface="Wingdings" pitchFamily="2" charset="2"/>
              <a:buChar char="Ø"/>
            </a:pPr>
            <a:r>
              <a:rPr lang="en-US" sz="1900">
                <a:latin typeface="Times New Roman" pitchFamily="18" charset="0"/>
                <a:cs typeface="Times New Roman" pitchFamily="18" charset="0"/>
              </a:rPr>
              <a:t>Một số màn hình chính:</a:t>
            </a:r>
          </a:p>
          <a:p>
            <a:pPr>
              <a:buFont typeface="Wingdings" pitchFamily="2" charset="2"/>
              <a:buChar char="Ø"/>
            </a:pPr>
            <a:endParaRPr lang="en-US" sz="1900"/>
          </a:p>
        </p:txBody>
      </p:sp>
      <p:sp>
        <p:nvSpPr>
          <p:cNvPr id="4" name="Slide Number Placeholder 3"/>
          <p:cNvSpPr>
            <a:spLocks noGrp="1"/>
          </p:cNvSpPr>
          <p:nvPr>
            <p:ph type="sldNum" sz="quarter" idx="12"/>
          </p:nvPr>
        </p:nvSpPr>
        <p:spPr/>
        <p:txBody>
          <a:bodyPr/>
          <a:lstStyle/>
          <a:p>
            <a:fld id="{3905339D-DD04-4120-AA77-8BCC40DA1522}" type="slidenum">
              <a:rPr lang="en-US" smtClean="0"/>
              <a:pPr/>
              <a:t>11</a:t>
            </a:fld>
            <a:endParaRPr lang="en-US"/>
          </a:p>
        </p:txBody>
      </p:sp>
      <p:pic>
        <p:nvPicPr>
          <p:cNvPr id="5" name="Picture 4"/>
          <p:cNvPicPr/>
          <p:nvPr/>
        </p:nvPicPr>
        <p:blipFill>
          <a:blip r:embed="rId2"/>
          <a:stretch>
            <a:fillRect/>
          </a:stretch>
        </p:blipFill>
        <p:spPr>
          <a:xfrm>
            <a:off x="6495886" y="1426381"/>
            <a:ext cx="2717253" cy="1338634"/>
          </a:xfrm>
          <a:prstGeom prst="rect">
            <a:avLst/>
          </a:prstGeom>
        </p:spPr>
      </p:pic>
      <p:pic>
        <p:nvPicPr>
          <p:cNvPr id="6" name="Picture 5"/>
          <p:cNvPicPr/>
          <p:nvPr/>
        </p:nvPicPr>
        <p:blipFill>
          <a:blip r:embed="rId3"/>
          <a:stretch>
            <a:fillRect/>
          </a:stretch>
        </p:blipFill>
        <p:spPr>
          <a:xfrm>
            <a:off x="6495886" y="2990680"/>
            <a:ext cx="2717253" cy="1145892"/>
          </a:xfrm>
          <a:prstGeom prst="rect">
            <a:avLst/>
          </a:prstGeom>
        </p:spPr>
      </p:pic>
      <p:pic>
        <p:nvPicPr>
          <p:cNvPr id="7" name="Picture 6"/>
          <p:cNvPicPr/>
          <p:nvPr/>
        </p:nvPicPr>
        <p:blipFill>
          <a:blip r:embed="rId4"/>
          <a:stretch>
            <a:fillRect/>
          </a:stretch>
        </p:blipFill>
        <p:spPr>
          <a:xfrm>
            <a:off x="211117" y="1429007"/>
            <a:ext cx="3521847" cy="1336008"/>
          </a:xfrm>
          <a:prstGeom prst="rect">
            <a:avLst/>
          </a:prstGeom>
        </p:spPr>
      </p:pic>
      <p:pic>
        <p:nvPicPr>
          <p:cNvPr id="8" name="Picture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078432" y="298909"/>
            <a:ext cx="3417455" cy="4844591"/>
          </a:xfrm>
          <a:prstGeom prst="rect">
            <a:avLst/>
          </a:prstGeom>
        </p:spPr>
      </p:pic>
      <p:pic>
        <p:nvPicPr>
          <p:cNvPr id="9" name="Picture 2"/>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0" y="3175737"/>
            <a:ext cx="3447141" cy="15025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6345316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1532" y="-359229"/>
            <a:ext cx="6447501" cy="990600"/>
          </a:xfrm>
        </p:spPr>
        <p:txBody>
          <a:bodyPr>
            <a:normAutofit/>
          </a:bodyPr>
          <a:lstStyle/>
          <a:p>
            <a:r>
              <a:rPr lang="en-US" sz="3400">
                <a:latin typeface="Times New Roman" pitchFamily="18" charset="0"/>
                <a:cs typeface="Times New Roman" pitchFamily="18" charset="0"/>
              </a:rPr>
              <a:t>5. Kết luận – Hướng phát triển</a:t>
            </a:r>
          </a:p>
        </p:txBody>
      </p:sp>
      <p:sp>
        <p:nvSpPr>
          <p:cNvPr id="3" name="Content Placeholder 2"/>
          <p:cNvSpPr>
            <a:spLocks noGrp="1"/>
          </p:cNvSpPr>
          <p:nvPr>
            <p:ph idx="1"/>
          </p:nvPr>
        </p:nvSpPr>
        <p:spPr>
          <a:xfrm>
            <a:off x="485915" y="630524"/>
            <a:ext cx="8539331" cy="4224505"/>
          </a:xfrm>
        </p:spPr>
        <p:txBody>
          <a:bodyPr>
            <a:noAutofit/>
          </a:bodyPr>
          <a:lstStyle/>
          <a:p>
            <a:pPr>
              <a:buFont typeface="Wingdings" pitchFamily="2" charset="2"/>
              <a:buChar char="Ø"/>
            </a:pPr>
            <a:r>
              <a:rPr lang="en-US" sz="1900">
                <a:latin typeface="Times New Roman" pitchFamily="18" charset="0"/>
                <a:cs typeface="Times New Roman" pitchFamily="18" charset="0"/>
              </a:rPr>
              <a:t>Nhóm có tìm hiểu và tự học hỏi một số kỹ năng như: phương pháp lấy yêu cầu từ khách hàng, phân bố thời gian công việc phù hợp,  báo cáo công việc làm được hàng ngày, giải quyết tình huống khi gặp vấn đề. Ngoài ra nhóm còn áp dụng được quy tắc khi lập trình trong dự án, quy trình deploy sản phẩm lên máy chủ.  </a:t>
            </a:r>
          </a:p>
          <a:p>
            <a:pPr>
              <a:buFont typeface="Wingdings" pitchFamily="2" charset="2"/>
              <a:buChar char="Ø"/>
            </a:pPr>
            <a:r>
              <a:rPr lang="en-US" sz="1900">
                <a:latin typeface="Times New Roman" pitchFamily="18" charset="0"/>
                <a:cs typeface="Times New Roman" pitchFamily="18" charset="0"/>
              </a:rPr>
              <a:t>Được trải nghiệm với dự án thực tế, môi trường phát triển phần mềm chuyên nghiệp. Hiện thực hoàn tất các chức năng cho hệ thống quản lý kỹ năng của nhân viên với các chức năng:</a:t>
            </a:r>
          </a:p>
          <a:p>
            <a:pPr lvl="1">
              <a:buFont typeface="Wingdings" pitchFamily="2" charset="2"/>
              <a:buChar char="ü"/>
            </a:pPr>
            <a:r>
              <a:rPr lang="en-US" sz="1900">
                <a:latin typeface="Times New Roman" pitchFamily="18" charset="0"/>
                <a:cs typeface="Times New Roman" pitchFamily="18" charset="0"/>
              </a:rPr>
              <a:t>Chức năng dành cho nhân viên của công ty phần mềm FPT Software.</a:t>
            </a:r>
          </a:p>
          <a:p>
            <a:pPr lvl="1">
              <a:buFont typeface="Wingdings" pitchFamily="2" charset="2"/>
              <a:buChar char="ü"/>
            </a:pPr>
            <a:r>
              <a:rPr lang="en-US" sz="1900">
                <a:latin typeface="Times New Roman" pitchFamily="18" charset="0"/>
                <a:cs typeface="Times New Roman" pitchFamily="18" charset="0"/>
              </a:rPr>
              <a:t>Chức năng dành cho nhân viên quản lý nhân sự của công ty phần mềm FPT Software.</a:t>
            </a:r>
          </a:p>
          <a:p>
            <a:pPr lvl="1">
              <a:buFont typeface="Wingdings" pitchFamily="2" charset="2"/>
              <a:buChar char="ü"/>
            </a:pPr>
            <a:r>
              <a:rPr lang="en-US" sz="1900">
                <a:latin typeface="Times New Roman" pitchFamily="18" charset="0"/>
                <a:cs typeface="Times New Roman" pitchFamily="18" charset="0"/>
              </a:rPr>
              <a:t>Chức năng dành cho nhân viên quản lý dự án của công ty phần mềm FPT Software.</a:t>
            </a:r>
          </a:p>
          <a:p>
            <a:pPr lvl="1">
              <a:buFont typeface="Wingdings" pitchFamily="2" charset="2"/>
              <a:buChar char="ü"/>
            </a:pPr>
            <a:r>
              <a:rPr lang="en-US" sz="1900">
                <a:latin typeface="Times New Roman" pitchFamily="18" charset="0"/>
                <a:cs typeface="Times New Roman" pitchFamily="18" charset="0"/>
              </a:rPr>
              <a:t>Ngoài ra, hệ thống còn có dịch vụ tự động kiểm tra ngày kết thúc vị trí trong dự án của công ty với ngày hiện tại, và cập nhật thông tin kinh nghiệm làm việc của nhân viên</a:t>
            </a:r>
            <a:r>
              <a:rPr lang="en-US" sz="1200">
                <a:latin typeface="Times New Roman" pitchFamily="18" charset="0"/>
                <a:cs typeface="Times New Roman" pitchFamily="18" charset="0"/>
              </a:rPr>
              <a:t>.</a:t>
            </a:r>
          </a:p>
        </p:txBody>
      </p:sp>
      <p:sp>
        <p:nvSpPr>
          <p:cNvPr id="4" name="Slide Number Placeholder 3"/>
          <p:cNvSpPr>
            <a:spLocks noGrp="1"/>
          </p:cNvSpPr>
          <p:nvPr>
            <p:ph type="sldNum" sz="quarter" idx="12"/>
          </p:nvPr>
        </p:nvSpPr>
        <p:spPr/>
        <p:txBody>
          <a:bodyPr/>
          <a:lstStyle/>
          <a:p>
            <a:fld id="{3905339D-DD04-4120-AA77-8BCC40DA1522}" type="slidenum">
              <a:rPr lang="en-US" smtClean="0"/>
              <a:pPr/>
              <a:t>12</a:t>
            </a:fld>
            <a:endParaRPr lang="en-US"/>
          </a:p>
        </p:txBody>
      </p:sp>
    </p:spTree>
    <p:extLst>
      <p:ext uri="{BB962C8B-B14F-4D97-AF65-F5344CB8AC3E}">
        <p14:creationId xmlns:p14="http://schemas.microsoft.com/office/powerpoint/2010/main" val="104685452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21128"/>
            <a:ext cx="6447501" cy="990600"/>
          </a:xfrm>
        </p:spPr>
        <p:txBody>
          <a:bodyPr>
            <a:normAutofit/>
          </a:bodyPr>
          <a:lstStyle/>
          <a:p>
            <a:r>
              <a:rPr lang="en-US" sz="3400">
                <a:latin typeface="Times New Roman" pitchFamily="18" charset="0"/>
                <a:cs typeface="Times New Roman" pitchFamily="18" charset="0"/>
              </a:rPr>
              <a:t>5. Kết luận – Hướng phát triển(tt)</a:t>
            </a:r>
          </a:p>
        </p:txBody>
      </p:sp>
      <p:sp>
        <p:nvSpPr>
          <p:cNvPr id="3" name="Content Placeholder 2"/>
          <p:cNvSpPr>
            <a:spLocks noGrp="1"/>
          </p:cNvSpPr>
          <p:nvPr>
            <p:ph idx="1"/>
          </p:nvPr>
        </p:nvSpPr>
        <p:spPr>
          <a:xfrm>
            <a:off x="452785" y="701960"/>
            <a:ext cx="6857999" cy="4053737"/>
          </a:xfrm>
        </p:spPr>
        <p:txBody>
          <a:bodyPr>
            <a:noAutofit/>
          </a:bodyPr>
          <a:lstStyle/>
          <a:p>
            <a:pPr>
              <a:buFont typeface="Wingdings" pitchFamily="2" charset="2"/>
              <a:buChar char="Ø"/>
            </a:pPr>
            <a:r>
              <a:rPr lang="en-US" sz="1900">
                <a:latin typeface="Times New Roman" pitchFamily="18" charset="0"/>
                <a:cs typeface="Times New Roman" pitchFamily="18" charset="0"/>
              </a:rPr>
              <a:t>Ảnh hưởng của đề tài đối với môi trường kinh tế, xã hội:</a:t>
            </a:r>
          </a:p>
          <a:p>
            <a:pPr lvl="1">
              <a:buFont typeface="Wingdings" pitchFamily="2" charset="2"/>
              <a:buChar char="ü"/>
            </a:pPr>
            <a:r>
              <a:rPr lang="en-US" sz="1900">
                <a:latin typeface="Times New Roman" pitchFamily="18" charset="0"/>
                <a:cs typeface="Times New Roman" pitchFamily="18" charset="0"/>
              </a:rPr>
              <a:t>Tìm kiếm nhân sự phù hợp cho công ty nói chung, công ty phần mềm nói riêng.</a:t>
            </a:r>
          </a:p>
          <a:p>
            <a:pPr lvl="1">
              <a:buFont typeface="Wingdings" pitchFamily="2" charset="2"/>
              <a:buChar char="ü"/>
            </a:pPr>
            <a:r>
              <a:rPr lang="en-US" sz="1900">
                <a:latin typeface="Times New Roman" pitchFamily="18" charset="0"/>
                <a:cs typeface="Times New Roman" pitchFamily="18" charset="0"/>
              </a:rPr>
              <a:t>Hỗ trợ quản lý nguồn nhân lực hiệu quả. </a:t>
            </a:r>
          </a:p>
        </p:txBody>
      </p:sp>
      <p:sp>
        <p:nvSpPr>
          <p:cNvPr id="4" name="Slide Number Placeholder 3"/>
          <p:cNvSpPr>
            <a:spLocks noGrp="1"/>
          </p:cNvSpPr>
          <p:nvPr>
            <p:ph type="sldNum" sz="quarter" idx="12"/>
          </p:nvPr>
        </p:nvSpPr>
        <p:spPr/>
        <p:txBody>
          <a:bodyPr/>
          <a:lstStyle/>
          <a:p>
            <a:fld id="{3905339D-DD04-4120-AA77-8BCC40DA1522}" type="slidenum">
              <a:rPr lang="en-US" smtClean="0"/>
              <a:pPr/>
              <a:t>13</a:t>
            </a:fld>
            <a:endParaRPr lang="en-US"/>
          </a:p>
        </p:txBody>
      </p:sp>
    </p:spTree>
    <p:extLst>
      <p:ext uri="{BB962C8B-B14F-4D97-AF65-F5344CB8AC3E}">
        <p14:creationId xmlns:p14="http://schemas.microsoft.com/office/powerpoint/2010/main" val="234219722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21128"/>
            <a:ext cx="6447501" cy="990600"/>
          </a:xfrm>
        </p:spPr>
        <p:txBody>
          <a:bodyPr>
            <a:normAutofit/>
          </a:bodyPr>
          <a:lstStyle/>
          <a:p>
            <a:r>
              <a:rPr lang="en-US" sz="3400">
                <a:latin typeface="Times New Roman" pitchFamily="18" charset="0"/>
                <a:cs typeface="Times New Roman" pitchFamily="18" charset="0"/>
              </a:rPr>
              <a:t>5. Kết luận – Hướng phát triển(tt)</a:t>
            </a:r>
          </a:p>
        </p:txBody>
      </p:sp>
      <p:sp>
        <p:nvSpPr>
          <p:cNvPr id="3" name="Content Placeholder 2"/>
          <p:cNvSpPr>
            <a:spLocks noGrp="1"/>
          </p:cNvSpPr>
          <p:nvPr>
            <p:ph idx="1"/>
          </p:nvPr>
        </p:nvSpPr>
        <p:spPr>
          <a:xfrm>
            <a:off x="452785" y="701960"/>
            <a:ext cx="6857999" cy="4053737"/>
          </a:xfrm>
        </p:spPr>
        <p:txBody>
          <a:bodyPr>
            <a:noAutofit/>
          </a:bodyPr>
          <a:lstStyle/>
          <a:p>
            <a:pPr>
              <a:buFont typeface="Wingdings" pitchFamily="2" charset="2"/>
              <a:buChar char="Ø"/>
            </a:pPr>
            <a:r>
              <a:rPr lang="en-US" sz="1900">
                <a:latin typeface="Times New Roman" pitchFamily="18" charset="0"/>
                <a:cs typeface="Times New Roman" pitchFamily="18" charset="0"/>
              </a:rPr>
              <a:t>Hướng phát triển:</a:t>
            </a:r>
          </a:p>
          <a:p>
            <a:pPr lvl="1">
              <a:buFont typeface="Wingdings" pitchFamily="2" charset="2"/>
              <a:buChar char="ü"/>
            </a:pPr>
            <a:r>
              <a:rPr lang="en-US" sz="1900">
                <a:latin typeface="Times New Roman" pitchFamily="18" charset="0"/>
                <a:cs typeface="Times New Roman" pitchFamily="18" charset="0"/>
              </a:rPr>
              <a:t>Phát triển chức năng theo dõi quá trình thay đổi hồ sơ của nhân viên hàng tháng.</a:t>
            </a:r>
          </a:p>
          <a:p>
            <a:pPr lvl="1">
              <a:buFont typeface="Wingdings" pitchFamily="2" charset="2"/>
              <a:buChar char="ü"/>
            </a:pPr>
            <a:r>
              <a:rPr lang="en-US" sz="1900">
                <a:latin typeface="Times New Roman" pitchFamily="18" charset="0"/>
                <a:cs typeface="Times New Roman" pitchFamily="18" charset="0"/>
              </a:rPr>
              <a:t>Phát triển chức năng upload file hồ sơ vào hệ thống.</a:t>
            </a:r>
          </a:p>
          <a:p>
            <a:pPr lvl="1">
              <a:buFont typeface="Wingdings" pitchFamily="2" charset="2"/>
              <a:buChar char="ü"/>
            </a:pPr>
            <a:r>
              <a:rPr lang="en-US" sz="1900">
                <a:latin typeface="Times New Roman" pitchFamily="18" charset="0"/>
                <a:cs typeface="Times New Roman" pitchFamily="18" charset="0"/>
              </a:rPr>
              <a:t>Phát triển hệ thống tự động gửi mail nhắc nhở.</a:t>
            </a:r>
          </a:p>
          <a:p>
            <a:pPr lvl="1">
              <a:buFont typeface="Wingdings" pitchFamily="2" charset="2"/>
              <a:buChar char="ü"/>
            </a:pPr>
            <a:r>
              <a:rPr lang="en-US" sz="1900">
                <a:latin typeface="Times New Roman" pitchFamily="18" charset="0"/>
                <a:cs typeface="Times New Roman" pitchFamily="18" charset="0"/>
              </a:rPr>
              <a:t>Nâng cấp thuật toán gợi ý tìm kiếm.</a:t>
            </a:r>
          </a:p>
          <a:p>
            <a:pPr lvl="1">
              <a:buFont typeface="Wingdings" pitchFamily="2" charset="2"/>
              <a:buChar char="ü"/>
            </a:pPr>
            <a:r>
              <a:rPr lang="en-US" sz="1900">
                <a:latin typeface="Times New Roman" pitchFamily="18" charset="0"/>
                <a:cs typeface="Times New Roman" pitchFamily="18" charset="0"/>
              </a:rPr>
              <a:t>Nâng cấp giao diện nhập liệu bằng bảng tính.</a:t>
            </a:r>
          </a:p>
        </p:txBody>
      </p:sp>
      <p:sp>
        <p:nvSpPr>
          <p:cNvPr id="4" name="Slide Number Placeholder 3"/>
          <p:cNvSpPr>
            <a:spLocks noGrp="1"/>
          </p:cNvSpPr>
          <p:nvPr>
            <p:ph type="sldNum" sz="quarter" idx="12"/>
          </p:nvPr>
        </p:nvSpPr>
        <p:spPr/>
        <p:txBody>
          <a:bodyPr/>
          <a:lstStyle/>
          <a:p>
            <a:fld id="{3905339D-DD04-4120-AA77-8BCC40DA1522}" type="slidenum">
              <a:rPr lang="en-US" smtClean="0"/>
              <a:pPr/>
              <a:t>14</a:t>
            </a:fld>
            <a:endParaRPr lang="en-US"/>
          </a:p>
        </p:txBody>
      </p:sp>
    </p:spTree>
    <p:extLst>
      <p:ext uri="{BB962C8B-B14F-4D97-AF65-F5344CB8AC3E}">
        <p14:creationId xmlns:p14="http://schemas.microsoft.com/office/powerpoint/2010/main" val="317824600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002" y="2"/>
            <a:ext cx="6447501" cy="990600"/>
          </a:xfrm>
        </p:spPr>
        <p:txBody>
          <a:bodyPr>
            <a:normAutofit/>
          </a:bodyPr>
          <a:lstStyle/>
          <a:p>
            <a:r>
              <a:rPr lang="en-US" sz="3400">
                <a:latin typeface="Times New Roman" pitchFamily="18" charset="0"/>
                <a:cs typeface="Times New Roman" pitchFamily="18" charset="0"/>
              </a:rPr>
              <a:t>Tài liệu tham khảo</a:t>
            </a:r>
          </a:p>
        </p:txBody>
      </p:sp>
      <p:sp>
        <p:nvSpPr>
          <p:cNvPr id="3" name="Content Placeholder 2"/>
          <p:cNvSpPr>
            <a:spLocks noGrp="1"/>
          </p:cNvSpPr>
          <p:nvPr>
            <p:ph idx="1"/>
          </p:nvPr>
        </p:nvSpPr>
        <p:spPr>
          <a:xfrm>
            <a:off x="607678" y="892781"/>
            <a:ext cx="6809004" cy="4370464"/>
          </a:xfrm>
        </p:spPr>
        <p:txBody>
          <a:bodyPr>
            <a:noAutofit/>
          </a:bodyPr>
          <a:lstStyle/>
          <a:p>
            <a:pPr>
              <a:buFont typeface="Wingdings" pitchFamily="2" charset="2"/>
              <a:buChar char="ü"/>
            </a:pPr>
            <a:r>
              <a:rPr lang="en-US" sz="1500">
                <a:solidFill>
                  <a:schemeClr val="tx1"/>
                </a:solidFill>
                <a:latin typeface="Times New Roman" pitchFamily="18" charset="0"/>
                <a:cs typeface="Times New Roman" pitchFamily="18" charset="0"/>
              </a:rPr>
              <a:t>[1]. </a:t>
            </a:r>
            <a:r>
              <a:rPr lang="en-US" sz="1500">
                <a:solidFill>
                  <a:schemeClr val="tx1"/>
                </a:solidFill>
                <a:latin typeface="Times New Roman" pitchFamily="18" charset="0"/>
                <a:cs typeface="Times New Roman" pitchFamily="18" charset="0"/>
                <a:hlinkClick r:id="rId2"/>
              </a:rPr>
              <a:t>https://www.strategy-business.com/blog/Why-Companies-Need-to-Build-a-Skills-Inventory</a:t>
            </a:r>
            <a:endParaRPr lang="en-US" sz="1500">
              <a:solidFill>
                <a:schemeClr val="tx1"/>
              </a:solidFill>
              <a:latin typeface="Times New Roman" pitchFamily="18" charset="0"/>
              <a:cs typeface="Times New Roman" pitchFamily="18" charset="0"/>
            </a:endParaRPr>
          </a:p>
          <a:p>
            <a:pPr>
              <a:buFont typeface="Wingdings" pitchFamily="2" charset="2"/>
              <a:buChar char="ü"/>
            </a:pPr>
            <a:r>
              <a:rPr lang="en-US" sz="1500">
                <a:solidFill>
                  <a:schemeClr val="tx1"/>
                </a:solidFill>
                <a:latin typeface="Times New Roman" pitchFamily="18" charset="0"/>
                <a:cs typeface="Times New Roman" pitchFamily="18" charset="0"/>
              </a:rPr>
              <a:t>[2]. </a:t>
            </a:r>
            <a:r>
              <a:rPr lang="en-US" sz="1500">
                <a:solidFill>
                  <a:schemeClr val="tx1"/>
                </a:solidFill>
                <a:latin typeface="Times New Roman" pitchFamily="18" charset="0"/>
                <a:cs typeface="Times New Roman" pitchFamily="18" charset="0"/>
                <a:hlinkClick r:id="rId3"/>
              </a:rPr>
              <a:t>https://www.vogella.com/tutorials/DependencyInjection/article.html</a:t>
            </a:r>
            <a:endParaRPr lang="en-US" sz="1500">
              <a:solidFill>
                <a:schemeClr val="tx1"/>
              </a:solidFill>
              <a:latin typeface="Times New Roman" pitchFamily="18" charset="0"/>
              <a:cs typeface="Times New Roman" pitchFamily="18" charset="0"/>
            </a:endParaRPr>
          </a:p>
          <a:p>
            <a:pPr>
              <a:buFont typeface="Wingdings" pitchFamily="2" charset="2"/>
              <a:buChar char="ü"/>
            </a:pPr>
            <a:r>
              <a:rPr lang="en-US" sz="1500">
                <a:solidFill>
                  <a:schemeClr val="tx1"/>
                </a:solidFill>
                <a:latin typeface="Times New Roman" pitchFamily="18" charset="0"/>
                <a:cs typeface="Times New Roman" pitchFamily="18" charset="0"/>
              </a:rPr>
              <a:t>[3]. </a:t>
            </a:r>
            <a:r>
              <a:rPr lang="en-US" sz="1500">
                <a:solidFill>
                  <a:schemeClr val="tx1"/>
                </a:solidFill>
                <a:latin typeface="Times New Roman" pitchFamily="18" charset="0"/>
                <a:cs typeface="Times New Roman" pitchFamily="18" charset="0"/>
                <a:hlinkClick r:id="rId4"/>
              </a:rPr>
              <a:t>https://docs.spring.io/spring/docs/5.1.7.RELEASE/spring-framework-reference/</a:t>
            </a:r>
            <a:endParaRPr lang="en-US" sz="1500">
              <a:solidFill>
                <a:schemeClr val="tx1"/>
              </a:solidFill>
              <a:latin typeface="Times New Roman" pitchFamily="18" charset="0"/>
              <a:cs typeface="Times New Roman" pitchFamily="18" charset="0"/>
            </a:endParaRPr>
          </a:p>
          <a:p>
            <a:pPr>
              <a:buFont typeface="Wingdings" pitchFamily="2" charset="2"/>
              <a:buChar char="ü"/>
            </a:pPr>
            <a:r>
              <a:rPr lang="en-US" sz="1500">
                <a:solidFill>
                  <a:schemeClr val="tx1"/>
                </a:solidFill>
                <a:latin typeface="Times New Roman" pitchFamily="18" charset="0"/>
                <a:cs typeface="Times New Roman" pitchFamily="18" charset="0"/>
              </a:rPr>
              <a:t>[4]. </a:t>
            </a:r>
            <a:r>
              <a:rPr lang="en-US" sz="1500">
                <a:solidFill>
                  <a:schemeClr val="tx1"/>
                </a:solidFill>
                <a:latin typeface="Times New Roman" pitchFamily="18" charset="0"/>
                <a:cs typeface="Times New Roman" pitchFamily="18" charset="0"/>
                <a:hlinkClick r:id="rId5"/>
              </a:rPr>
              <a:t>https://docs.spring.io/spring-boot/docs/2.1.3.RELEASE/reference/htmlsingle/</a:t>
            </a:r>
            <a:endParaRPr lang="en-US" sz="1500">
              <a:solidFill>
                <a:schemeClr val="tx1"/>
              </a:solidFill>
              <a:latin typeface="Times New Roman" pitchFamily="18" charset="0"/>
              <a:cs typeface="Times New Roman" pitchFamily="18" charset="0"/>
            </a:endParaRPr>
          </a:p>
          <a:p>
            <a:pPr>
              <a:buFont typeface="Wingdings" pitchFamily="2" charset="2"/>
              <a:buChar char="ü"/>
            </a:pPr>
            <a:r>
              <a:rPr lang="en-US" sz="1500">
                <a:solidFill>
                  <a:schemeClr val="tx1"/>
                </a:solidFill>
                <a:latin typeface="Times New Roman" pitchFamily="18" charset="0"/>
                <a:cs typeface="Times New Roman" pitchFamily="18" charset="0"/>
              </a:rPr>
              <a:t>[5]. Felipe Gutierrez. Pro Spring Boot. Apress, 2016 </a:t>
            </a:r>
            <a:r>
              <a:rPr lang="en-US" sz="1500">
                <a:latin typeface="Times New Roman" pitchFamily="18" charset="0"/>
                <a:cs typeface="Times New Roman" pitchFamily="18" charset="0"/>
              </a:rPr>
              <a:t>(Page 1, page 13).</a:t>
            </a:r>
            <a:endParaRPr lang="en-US" sz="1500">
              <a:solidFill>
                <a:schemeClr val="tx1"/>
              </a:solidFill>
              <a:latin typeface="Times New Roman" pitchFamily="18" charset="0"/>
              <a:cs typeface="Times New Roman" pitchFamily="18" charset="0"/>
            </a:endParaRPr>
          </a:p>
          <a:p>
            <a:pPr>
              <a:buFont typeface="Wingdings" pitchFamily="2" charset="2"/>
              <a:buChar char="ü"/>
            </a:pPr>
            <a:r>
              <a:rPr lang="en-US" sz="1500">
                <a:solidFill>
                  <a:schemeClr val="tx1"/>
                </a:solidFill>
                <a:latin typeface="Times New Roman" pitchFamily="18" charset="0"/>
                <a:cs typeface="Times New Roman" pitchFamily="18" charset="0"/>
              </a:rPr>
              <a:t>[6]. </a:t>
            </a:r>
            <a:r>
              <a:rPr lang="en-US" sz="1500">
                <a:solidFill>
                  <a:schemeClr val="tx1"/>
                </a:solidFill>
                <a:latin typeface="Times New Roman" pitchFamily="18" charset="0"/>
                <a:cs typeface="Times New Roman" pitchFamily="18" charset="0"/>
                <a:hlinkClick r:id="rId6"/>
              </a:rPr>
              <a:t>https://angular.io/docs</a:t>
            </a:r>
            <a:endParaRPr lang="en-US" sz="1500">
              <a:solidFill>
                <a:schemeClr val="tx1"/>
              </a:solidFill>
              <a:latin typeface="Times New Roman" pitchFamily="18" charset="0"/>
              <a:cs typeface="Times New Roman" pitchFamily="18" charset="0"/>
            </a:endParaRPr>
          </a:p>
          <a:p>
            <a:pPr>
              <a:buFont typeface="Wingdings" pitchFamily="2" charset="2"/>
              <a:buChar char="ü"/>
            </a:pPr>
            <a:r>
              <a:rPr lang="en-US" sz="1500">
                <a:solidFill>
                  <a:schemeClr val="tx1"/>
                </a:solidFill>
                <a:latin typeface="Times New Roman" pitchFamily="18" charset="0"/>
                <a:cs typeface="Times New Roman" pitchFamily="18" charset="0"/>
              </a:rPr>
              <a:t>[7]. </a:t>
            </a:r>
            <a:r>
              <a:rPr lang="en-US" sz="1500">
                <a:solidFill>
                  <a:schemeClr val="tx1"/>
                </a:solidFill>
                <a:latin typeface="Times New Roman" pitchFamily="18" charset="0"/>
                <a:cs typeface="Times New Roman" pitchFamily="18" charset="0"/>
                <a:hlinkClick r:id="rId7"/>
              </a:rPr>
              <a:t>https://reactjs.org/docs/thinking-in-react.html</a:t>
            </a:r>
            <a:endParaRPr lang="en-US" sz="1500">
              <a:solidFill>
                <a:schemeClr val="tx1"/>
              </a:solidFill>
              <a:latin typeface="Times New Roman" pitchFamily="18" charset="0"/>
              <a:cs typeface="Times New Roman" pitchFamily="18" charset="0"/>
            </a:endParaRPr>
          </a:p>
          <a:p>
            <a:pPr>
              <a:buFont typeface="Wingdings" pitchFamily="2" charset="2"/>
              <a:buChar char="ü"/>
            </a:pPr>
            <a:r>
              <a:rPr lang="en-US" sz="1500">
                <a:solidFill>
                  <a:schemeClr val="tx1"/>
                </a:solidFill>
                <a:latin typeface="Times New Roman" pitchFamily="18" charset="0"/>
                <a:cs typeface="Times New Roman" pitchFamily="18" charset="0"/>
              </a:rPr>
              <a:t>[8]. </a:t>
            </a:r>
            <a:r>
              <a:rPr lang="en-US" sz="1500">
                <a:solidFill>
                  <a:schemeClr val="tx1"/>
                </a:solidFill>
                <a:latin typeface="Times New Roman" pitchFamily="18" charset="0"/>
                <a:cs typeface="Times New Roman" pitchFamily="18" charset="0"/>
                <a:hlinkClick r:id="rId8"/>
              </a:rPr>
              <a:t>https://reactjs.org/docs/components-and-props.html</a:t>
            </a:r>
            <a:endParaRPr lang="en-US" sz="1500">
              <a:solidFill>
                <a:schemeClr val="tx1"/>
              </a:solidFill>
              <a:latin typeface="Times New Roman" pitchFamily="18" charset="0"/>
              <a:cs typeface="Times New Roman" pitchFamily="18" charset="0"/>
            </a:endParaRPr>
          </a:p>
          <a:p>
            <a:pPr>
              <a:buFont typeface="Wingdings" pitchFamily="2" charset="2"/>
              <a:buChar char="ü"/>
            </a:pPr>
            <a:r>
              <a:rPr lang="en-US" sz="1500">
                <a:solidFill>
                  <a:schemeClr val="tx1"/>
                </a:solidFill>
                <a:latin typeface="Times New Roman" pitchFamily="18" charset="0"/>
                <a:cs typeface="Times New Roman" pitchFamily="18" charset="0"/>
              </a:rPr>
              <a:t>[9]. </a:t>
            </a:r>
            <a:r>
              <a:rPr lang="en-US" sz="1500">
                <a:solidFill>
                  <a:schemeClr val="tx1"/>
                </a:solidFill>
                <a:latin typeface="Times New Roman" pitchFamily="18" charset="0"/>
                <a:cs typeface="Times New Roman" pitchFamily="18" charset="0"/>
                <a:hlinkClick r:id="rId9"/>
              </a:rPr>
              <a:t>https://api.jquery.com/category/core/</a:t>
            </a:r>
            <a:r>
              <a:rPr lang="en-US" sz="1500">
                <a:solidFill>
                  <a:schemeClr val="tx1"/>
                </a:solidFill>
                <a:latin typeface="Times New Roman" pitchFamily="18" charset="0"/>
                <a:cs typeface="Times New Roman" pitchFamily="18" charset="0"/>
              </a:rPr>
              <a:t> </a:t>
            </a:r>
          </a:p>
          <a:p>
            <a:pPr>
              <a:buFont typeface="Wingdings" pitchFamily="2" charset="2"/>
              <a:buChar char="ü"/>
            </a:pPr>
            <a:r>
              <a:rPr lang="en-US" sz="1500">
                <a:solidFill>
                  <a:schemeClr val="tx1"/>
                </a:solidFill>
                <a:latin typeface="Times New Roman" pitchFamily="18" charset="0"/>
                <a:cs typeface="Times New Roman" pitchFamily="18" charset="0"/>
              </a:rPr>
              <a:t>[10]. </a:t>
            </a:r>
            <a:r>
              <a:rPr lang="en-US" sz="1500">
                <a:solidFill>
                  <a:schemeClr val="tx1"/>
                </a:solidFill>
                <a:latin typeface="Times New Roman" pitchFamily="18" charset="0"/>
                <a:cs typeface="Times New Roman" pitchFamily="18" charset="0"/>
                <a:hlinkClick r:id="rId10"/>
              </a:rPr>
              <a:t>https://dev.mysql.com/doc/workbench/en/</a:t>
            </a:r>
            <a:endParaRPr lang="en-US" sz="1500">
              <a:solidFill>
                <a:schemeClr val="tx1"/>
              </a:solidFill>
              <a:latin typeface="Times New Roman" pitchFamily="18" charset="0"/>
              <a:cs typeface="Times New Roman" pitchFamily="18" charset="0"/>
            </a:endParaRPr>
          </a:p>
          <a:p>
            <a:pPr>
              <a:buFont typeface="Wingdings" pitchFamily="2" charset="2"/>
              <a:buChar char="ü"/>
            </a:pPr>
            <a:r>
              <a:rPr lang="en-US" sz="1500">
                <a:solidFill>
                  <a:schemeClr val="tx1"/>
                </a:solidFill>
                <a:latin typeface="Times New Roman" pitchFamily="18" charset="0"/>
                <a:cs typeface="Times New Roman" pitchFamily="18" charset="0"/>
              </a:rPr>
              <a:t>[11]. </a:t>
            </a:r>
            <a:r>
              <a:rPr lang="en-US" sz="1500">
                <a:solidFill>
                  <a:schemeClr val="tx1"/>
                </a:solidFill>
                <a:latin typeface="Times New Roman" pitchFamily="18" charset="0"/>
                <a:cs typeface="Times New Roman" pitchFamily="18" charset="0"/>
                <a:hlinkClick r:id="rId11"/>
              </a:rPr>
              <a:t>http://maven.apache.org/index.html</a:t>
            </a:r>
            <a:r>
              <a:rPr lang="en-US" sz="1500">
                <a:solidFill>
                  <a:schemeClr val="tx1"/>
                </a:solidFill>
                <a:latin typeface="Times New Roman" pitchFamily="18" charset="0"/>
                <a:cs typeface="Times New Roman" pitchFamily="18" charset="0"/>
              </a:rPr>
              <a:t> </a:t>
            </a:r>
          </a:p>
          <a:p>
            <a:pPr>
              <a:buFont typeface="Wingdings" pitchFamily="2" charset="2"/>
              <a:buChar char="ü"/>
            </a:pPr>
            <a:r>
              <a:rPr lang="en-US" sz="1500">
                <a:solidFill>
                  <a:schemeClr val="tx1"/>
                </a:solidFill>
                <a:latin typeface="Times New Roman" pitchFamily="18" charset="0"/>
                <a:cs typeface="Times New Roman" pitchFamily="18" charset="0"/>
              </a:rPr>
              <a:t>[12]. </a:t>
            </a:r>
            <a:r>
              <a:rPr lang="en-US" sz="1500">
                <a:solidFill>
                  <a:schemeClr val="tx1"/>
                </a:solidFill>
                <a:latin typeface="Times New Roman" pitchFamily="18" charset="0"/>
                <a:cs typeface="Times New Roman" pitchFamily="18" charset="0"/>
                <a:hlinkClick r:id="rId12"/>
              </a:rPr>
              <a:t>https://docs.gradle.org/current/userguide/migrating_from_maven.html</a:t>
            </a:r>
            <a:endParaRPr lang="vi-VN" sz="1500">
              <a:solidFill>
                <a:schemeClr val="tx1"/>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3905339D-DD04-4120-AA77-8BCC40DA1522}" type="slidenum">
              <a:rPr lang="en-US" smtClean="0"/>
              <a:pPr/>
              <a:t>15</a:t>
            </a:fld>
            <a:endParaRPr lang="en-US"/>
          </a:p>
        </p:txBody>
      </p:sp>
    </p:spTree>
    <p:extLst>
      <p:ext uri="{BB962C8B-B14F-4D97-AF65-F5344CB8AC3E}">
        <p14:creationId xmlns:p14="http://schemas.microsoft.com/office/powerpoint/2010/main" val="195914915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Autofit/>
          </a:bodyPr>
          <a:lstStyle/>
          <a:p>
            <a:pPr marL="0" indent="0">
              <a:buNone/>
            </a:pPr>
            <a:endParaRPr lang="en-US" sz="3400">
              <a:latin typeface="Arial" pitchFamily="34" charset="0"/>
              <a:cs typeface="Arial" pitchFamily="34" charset="0"/>
            </a:endParaRPr>
          </a:p>
          <a:p>
            <a:pPr marL="0" indent="0" algn="ctr">
              <a:buNone/>
            </a:pPr>
            <a:r>
              <a:rPr lang="en-US" sz="3400" i="1" err="1">
                <a:latin typeface="Arial" pitchFamily="34" charset="0"/>
                <a:cs typeface="Arial" pitchFamily="34" charset="0"/>
              </a:rPr>
              <a:t>Cảm</a:t>
            </a:r>
            <a:r>
              <a:rPr lang="en-US" sz="3400" i="1">
                <a:latin typeface="Arial" pitchFamily="34" charset="0"/>
                <a:cs typeface="Arial" pitchFamily="34" charset="0"/>
              </a:rPr>
              <a:t> </a:t>
            </a:r>
            <a:r>
              <a:rPr lang="en-US" sz="3400" i="1" err="1">
                <a:latin typeface="Arial" pitchFamily="34" charset="0"/>
                <a:cs typeface="Arial" pitchFamily="34" charset="0"/>
              </a:rPr>
              <a:t>ơn</a:t>
            </a:r>
            <a:r>
              <a:rPr lang="en-US" sz="3400" i="1">
                <a:latin typeface="Arial" pitchFamily="34" charset="0"/>
                <a:cs typeface="Arial" pitchFamily="34" charset="0"/>
              </a:rPr>
              <a:t> Thầy </a:t>
            </a:r>
            <a:r>
              <a:rPr lang="en-US" sz="3400" i="1" err="1">
                <a:latin typeface="Arial" pitchFamily="34" charset="0"/>
                <a:cs typeface="Arial" pitchFamily="34" charset="0"/>
              </a:rPr>
              <a:t>Cô</a:t>
            </a:r>
            <a:r>
              <a:rPr lang="en-US" sz="3400" i="1">
                <a:latin typeface="Arial" pitchFamily="34" charset="0"/>
                <a:cs typeface="Arial" pitchFamily="34" charset="0"/>
              </a:rPr>
              <a:t> </a:t>
            </a:r>
            <a:r>
              <a:rPr lang="en-US" sz="3400" i="1" err="1">
                <a:latin typeface="Arial" pitchFamily="34" charset="0"/>
                <a:cs typeface="Arial" pitchFamily="34" charset="0"/>
              </a:rPr>
              <a:t>và</a:t>
            </a:r>
            <a:r>
              <a:rPr lang="en-US" sz="3400" i="1">
                <a:latin typeface="Arial" pitchFamily="34" charset="0"/>
                <a:cs typeface="Arial" pitchFamily="34" charset="0"/>
              </a:rPr>
              <a:t> </a:t>
            </a:r>
            <a:r>
              <a:rPr lang="en-US" sz="3400" i="1" err="1">
                <a:latin typeface="Arial" pitchFamily="34" charset="0"/>
                <a:cs typeface="Arial" pitchFamily="34" charset="0"/>
              </a:rPr>
              <a:t>các</a:t>
            </a:r>
            <a:r>
              <a:rPr lang="en-US" sz="3400" i="1">
                <a:latin typeface="Arial" pitchFamily="34" charset="0"/>
                <a:cs typeface="Arial" pitchFamily="34" charset="0"/>
              </a:rPr>
              <a:t> bạn</a:t>
            </a:r>
          </a:p>
          <a:p>
            <a:pPr marL="0" indent="0" algn="ctr">
              <a:buNone/>
            </a:pPr>
            <a:r>
              <a:rPr lang="en-US" sz="3400" i="1">
                <a:latin typeface="Arial" pitchFamily="34" charset="0"/>
                <a:cs typeface="Arial" pitchFamily="34" charset="0"/>
              </a:rPr>
              <a:t>đã </a:t>
            </a:r>
            <a:r>
              <a:rPr lang="en-US" sz="3400" i="1" err="1">
                <a:latin typeface="Arial" pitchFamily="34" charset="0"/>
                <a:cs typeface="Arial" pitchFamily="34" charset="0"/>
              </a:rPr>
              <a:t>theo</a:t>
            </a:r>
            <a:r>
              <a:rPr lang="en-US" sz="3400" i="1">
                <a:latin typeface="Arial" pitchFamily="34" charset="0"/>
                <a:cs typeface="Arial" pitchFamily="34" charset="0"/>
              </a:rPr>
              <a:t> </a:t>
            </a:r>
            <a:r>
              <a:rPr lang="en-US" sz="3400" i="1" err="1">
                <a:latin typeface="Arial" pitchFamily="34" charset="0"/>
                <a:cs typeface="Arial" pitchFamily="34" charset="0"/>
              </a:rPr>
              <a:t>dõi</a:t>
            </a:r>
            <a:r>
              <a:rPr lang="en-US" sz="3400" i="1">
                <a:latin typeface="Arial" pitchFamily="34" charset="0"/>
                <a:cs typeface="Arial" pitchFamily="34" charset="0"/>
              </a:rPr>
              <a:t>!</a:t>
            </a:r>
          </a:p>
        </p:txBody>
      </p:sp>
      <p:sp>
        <p:nvSpPr>
          <p:cNvPr id="4" name="Slide Number Placeholder 3"/>
          <p:cNvSpPr>
            <a:spLocks noGrp="1"/>
          </p:cNvSpPr>
          <p:nvPr>
            <p:ph type="sldNum" sz="quarter" idx="12"/>
          </p:nvPr>
        </p:nvSpPr>
        <p:spPr/>
        <p:txBody>
          <a:bodyPr/>
          <a:lstStyle/>
          <a:p>
            <a:fld id="{3905339D-DD04-4120-AA77-8BCC40DA1522}" type="slidenum">
              <a:rPr lang="en-US" smtClean="0"/>
              <a:pPr/>
              <a:t>16</a:t>
            </a:fld>
            <a:endParaRPr lang="en-US"/>
          </a:p>
        </p:txBody>
      </p:sp>
    </p:spTree>
    <p:extLst>
      <p:ext uri="{BB962C8B-B14F-4D97-AF65-F5344CB8AC3E}">
        <p14:creationId xmlns:p14="http://schemas.microsoft.com/office/powerpoint/2010/main" val="268468430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400" err="1">
                <a:latin typeface="Times New Roman" pitchFamily="18" charset="0"/>
                <a:cs typeface="Times New Roman" pitchFamily="18" charset="0"/>
              </a:rPr>
              <a:t>Nội</a:t>
            </a:r>
            <a:r>
              <a:rPr lang="en-US" sz="3400">
                <a:latin typeface="Times New Roman" pitchFamily="18" charset="0"/>
                <a:cs typeface="Times New Roman" pitchFamily="18" charset="0"/>
              </a:rPr>
              <a:t> dung trình bày</a:t>
            </a:r>
          </a:p>
        </p:txBody>
      </p:sp>
      <p:sp>
        <p:nvSpPr>
          <p:cNvPr id="3" name="Content Placeholder 2"/>
          <p:cNvSpPr>
            <a:spLocks noGrp="1"/>
          </p:cNvSpPr>
          <p:nvPr>
            <p:ph idx="1"/>
          </p:nvPr>
        </p:nvSpPr>
        <p:spPr>
          <a:xfrm>
            <a:off x="640858" y="1238147"/>
            <a:ext cx="8779111" cy="4003272"/>
          </a:xfrm>
        </p:spPr>
        <p:txBody>
          <a:bodyPr>
            <a:normAutofit/>
          </a:bodyPr>
          <a:lstStyle/>
          <a:p>
            <a:pPr marL="386105" indent="-386105">
              <a:buFont typeface="+mj-lt"/>
              <a:buAutoNum type="arabicPeriod"/>
            </a:pPr>
            <a:r>
              <a:rPr lang="en-US" sz="1900" err="1">
                <a:latin typeface="Arial" panose="020B0604020202020204" pitchFamily="34" charset="0"/>
                <a:cs typeface="Arial" panose="020B0604020202020204" pitchFamily="34" charset="0"/>
              </a:rPr>
              <a:t>Giới</a:t>
            </a:r>
            <a:r>
              <a:rPr lang="en-US" sz="1900">
                <a:latin typeface="Arial" panose="020B0604020202020204" pitchFamily="34" charset="0"/>
                <a:cs typeface="Arial" panose="020B0604020202020204" pitchFamily="34" charset="0"/>
              </a:rPr>
              <a:t> thiệu đề tài</a:t>
            </a:r>
          </a:p>
          <a:p>
            <a:pPr marL="386105" indent="-386105">
              <a:buFont typeface="+mj-lt"/>
              <a:buAutoNum type="arabicPeriod"/>
            </a:pPr>
            <a:r>
              <a:rPr lang="en-US" sz="1900">
                <a:latin typeface="Arial" panose="020B0604020202020204" pitchFamily="34" charset="0"/>
                <a:cs typeface="Arial" panose="020B0604020202020204" pitchFamily="34" charset="0"/>
              </a:rPr>
              <a:t>Mục tiêu đề tài</a:t>
            </a:r>
          </a:p>
          <a:p>
            <a:pPr marL="386105" indent="-386105">
              <a:buFont typeface="+mj-lt"/>
              <a:buAutoNum type="arabicPeriod"/>
            </a:pPr>
            <a:r>
              <a:rPr lang="en-US" sz="1900">
                <a:latin typeface="Arial" panose="020B0604020202020204" pitchFamily="34" charset="0"/>
                <a:cs typeface="Arial" panose="020B0604020202020204" pitchFamily="34" charset="0"/>
              </a:rPr>
              <a:t>Phân tích, thiết </a:t>
            </a:r>
            <a:r>
              <a:rPr lang="en-US" sz="1900" err="1">
                <a:latin typeface="Arial" panose="020B0604020202020204" pitchFamily="34" charset="0"/>
                <a:cs typeface="Arial" panose="020B0604020202020204" pitchFamily="34" charset="0"/>
              </a:rPr>
              <a:t>kế</a:t>
            </a:r>
            <a:r>
              <a:rPr lang="en-US" sz="1900">
                <a:latin typeface="Arial" panose="020B0604020202020204" pitchFamily="34" charset="0"/>
                <a:cs typeface="Arial" panose="020B0604020202020204" pitchFamily="34" charset="0"/>
              </a:rPr>
              <a:t> </a:t>
            </a:r>
          </a:p>
          <a:p>
            <a:pPr marL="386105" indent="-386105">
              <a:buFont typeface="+mj-lt"/>
              <a:buAutoNum type="arabicPeriod"/>
            </a:pPr>
            <a:r>
              <a:rPr lang="en-US" sz="1900" err="1">
                <a:latin typeface="Arial" panose="020B0604020202020204" pitchFamily="34" charset="0"/>
                <a:cs typeface="Arial" panose="020B0604020202020204" pitchFamily="34" charset="0"/>
              </a:rPr>
              <a:t>Hiện</a:t>
            </a:r>
            <a:r>
              <a:rPr lang="en-US" sz="1900">
                <a:latin typeface="Arial" panose="020B0604020202020204" pitchFamily="34" charset="0"/>
                <a:cs typeface="Arial" panose="020B0604020202020204" pitchFamily="34" charset="0"/>
              </a:rPr>
              <a:t> </a:t>
            </a:r>
            <a:r>
              <a:rPr lang="en-US" sz="1900" err="1">
                <a:latin typeface="Arial" panose="020B0604020202020204" pitchFamily="34" charset="0"/>
                <a:cs typeface="Arial" panose="020B0604020202020204" pitchFamily="34" charset="0"/>
              </a:rPr>
              <a:t>thực</a:t>
            </a:r>
            <a:r>
              <a:rPr lang="en-US" sz="1900">
                <a:latin typeface="Arial" panose="020B0604020202020204" pitchFamily="34" charset="0"/>
                <a:cs typeface="Arial" panose="020B0604020202020204" pitchFamily="34" charset="0"/>
              </a:rPr>
              <a:t> – Demo</a:t>
            </a:r>
          </a:p>
          <a:p>
            <a:pPr marL="386105" indent="-386105">
              <a:buFont typeface="+mj-lt"/>
              <a:buAutoNum type="arabicPeriod"/>
            </a:pPr>
            <a:r>
              <a:rPr lang="en-US" sz="1900">
                <a:latin typeface="Arial" panose="020B0604020202020204" pitchFamily="34" charset="0"/>
                <a:cs typeface="Arial" panose="020B0604020202020204" pitchFamily="34" charset="0"/>
              </a:rPr>
              <a:t>Kết luận – Hướng phát triển</a:t>
            </a:r>
          </a:p>
          <a:p>
            <a:pPr lvl="1"/>
            <a:endParaRPr lang="en-US" sz="1900">
              <a:latin typeface="Arial" panose="020B0604020202020204" pitchFamily="34" charset="0"/>
              <a:cs typeface="Arial" panose="020B0604020202020204" pitchFamily="34" charset="0"/>
            </a:endParaRPr>
          </a:p>
          <a:p>
            <a:endParaRPr lang="en-US" sz="190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3905339D-DD04-4120-AA77-8BCC40DA1522}" type="slidenum">
              <a:rPr lang="en-US" smtClean="0"/>
              <a:t>2</a:t>
            </a:fld>
            <a:endParaRPr lang="en-US"/>
          </a:p>
        </p:txBody>
      </p:sp>
    </p:spTree>
    <p:extLst>
      <p:ext uri="{BB962C8B-B14F-4D97-AF65-F5344CB8AC3E}">
        <p14:creationId xmlns:p14="http://schemas.microsoft.com/office/powerpoint/2010/main" val="113548745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3701" y="-353786"/>
            <a:ext cx="6447501" cy="990600"/>
          </a:xfrm>
        </p:spPr>
        <p:txBody>
          <a:bodyPr>
            <a:normAutofit/>
          </a:bodyPr>
          <a:lstStyle/>
          <a:p>
            <a:r>
              <a:rPr lang="en-US" sz="3400">
                <a:latin typeface="Times New Roman" pitchFamily="18" charset="0"/>
                <a:cs typeface="Times New Roman" pitchFamily="18" charset="0"/>
              </a:rPr>
              <a:t>1. </a:t>
            </a:r>
            <a:r>
              <a:rPr lang="en-US" sz="3400" err="1">
                <a:latin typeface="Times New Roman" pitchFamily="18" charset="0"/>
                <a:cs typeface="Times New Roman" pitchFamily="18" charset="0"/>
              </a:rPr>
              <a:t>Giới</a:t>
            </a:r>
            <a:r>
              <a:rPr lang="en-US" sz="3400">
                <a:latin typeface="Times New Roman" pitchFamily="18" charset="0"/>
                <a:cs typeface="Times New Roman" pitchFamily="18" charset="0"/>
              </a:rPr>
              <a:t> thiệu đề tài</a:t>
            </a:r>
          </a:p>
        </p:txBody>
      </p:sp>
      <p:sp>
        <p:nvSpPr>
          <p:cNvPr id="3" name="Content Placeholder 2"/>
          <p:cNvSpPr>
            <a:spLocks noGrp="1"/>
          </p:cNvSpPr>
          <p:nvPr>
            <p:ph idx="1"/>
          </p:nvPr>
        </p:nvSpPr>
        <p:spPr>
          <a:xfrm>
            <a:off x="100761" y="1036617"/>
            <a:ext cx="8740959" cy="4436918"/>
          </a:xfrm>
        </p:spPr>
        <p:txBody>
          <a:bodyPr>
            <a:noAutofit/>
          </a:bodyPr>
          <a:lstStyle/>
          <a:p>
            <a:pPr algn="just">
              <a:buFont typeface="Wingdings" pitchFamily="2" charset="2"/>
              <a:buChar char="Ø"/>
            </a:pPr>
            <a:r>
              <a:rPr lang="en-US" sz="1900">
                <a:latin typeface="Times New Roman" pitchFamily="18" charset="0"/>
                <a:cs typeface="Times New Roman" pitchFamily="18" charset="0"/>
              </a:rPr>
              <a:t>Hiện nay, việc quản lý ứng dụng công nghệ thông tin có ảnh hưởng tới nhiều ngành nghề khác nhau của xã hội, nhất là trong xã hội phát triển có sử dụng lượng tri thức cao. Áp dụng công nghệ thông tin thay thế cho các hình thức truyền thống mang lại nhiều lợi ích trong nhiều lĩnh vực của đời sống từ thương mại, giáo dục cho đến quản lý hành chính.</a:t>
            </a:r>
            <a:endParaRPr lang="en-US" sz="1900">
              <a:solidFill>
                <a:srgbClr val="FF0000"/>
              </a:solidFill>
              <a:latin typeface="Times New Roman" pitchFamily="18" charset="0"/>
              <a:cs typeface="Times New Roman" pitchFamily="18" charset="0"/>
            </a:endParaRPr>
          </a:p>
          <a:p>
            <a:pPr algn="just">
              <a:buFont typeface="Wingdings" pitchFamily="2" charset="2"/>
              <a:buChar char="Ø"/>
            </a:pPr>
            <a:r>
              <a:rPr lang="en-US" sz="1900">
                <a:latin typeface="Times New Roman" pitchFamily="18" charset="0"/>
                <a:cs typeface="Times New Roman" pitchFamily="18" charset="0"/>
              </a:rPr>
              <a:t>Quản lý nhân sự có ý nghĩa quan trọng và không thể thiếu trong việc quản lý các hoạt động của một tổ chức hay doanh nghiệp thương mại. Quản lý nhân sự giúp người quản lý nhận thức được tầm quan trọng của yếu tố con người trong hoạt động của tổ chức, doanh nghiệp. Một trong những khía cạnh của quản lý nhân sự, quản lý kỹ năng nhân sự là một yếu tố giúp việc tuyển dụng, sắp xếp vào các dự án hiệu quả.</a:t>
            </a:r>
            <a:endParaRPr lang="en-US" sz="1900">
              <a:solidFill>
                <a:srgbClr val="FF0000"/>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3905339D-DD04-4120-AA77-8BCC40DA1522}" type="slidenum">
              <a:rPr lang="en-US" smtClean="0"/>
              <a:pPr/>
              <a:t>3</a:t>
            </a:fld>
            <a:endParaRPr lang="en-US"/>
          </a:p>
        </p:txBody>
      </p:sp>
    </p:spTree>
    <p:extLst>
      <p:ext uri="{BB962C8B-B14F-4D97-AF65-F5344CB8AC3E}">
        <p14:creationId xmlns:p14="http://schemas.microsoft.com/office/powerpoint/2010/main" val="1416974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3701" y="-353786"/>
            <a:ext cx="6447501" cy="990600"/>
          </a:xfrm>
        </p:spPr>
        <p:txBody>
          <a:bodyPr>
            <a:normAutofit/>
          </a:bodyPr>
          <a:lstStyle/>
          <a:p>
            <a:r>
              <a:rPr lang="en-US" sz="3400">
                <a:latin typeface="Times New Roman" pitchFamily="18" charset="0"/>
                <a:cs typeface="Times New Roman" pitchFamily="18" charset="0"/>
              </a:rPr>
              <a:t>1. </a:t>
            </a:r>
            <a:r>
              <a:rPr lang="en-US" sz="3400" err="1">
                <a:latin typeface="Times New Roman" pitchFamily="18" charset="0"/>
                <a:cs typeface="Times New Roman" pitchFamily="18" charset="0"/>
              </a:rPr>
              <a:t>Giới</a:t>
            </a:r>
            <a:r>
              <a:rPr lang="en-US" sz="3400">
                <a:latin typeface="Times New Roman" pitchFamily="18" charset="0"/>
                <a:cs typeface="Times New Roman" pitchFamily="18" charset="0"/>
              </a:rPr>
              <a:t> thiệu đề tài</a:t>
            </a:r>
          </a:p>
        </p:txBody>
      </p:sp>
      <p:sp>
        <p:nvSpPr>
          <p:cNvPr id="3" name="Content Placeholder 2"/>
          <p:cNvSpPr>
            <a:spLocks noGrp="1"/>
          </p:cNvSpPr>
          <p:nvPr>
            <p:ph idx="1"/>
          </p:nvPr>
        </p:nvSpPr>
        <p:spPr>
          <a:xfrm>
            <a:off x="103797" y="1058389"/>
            <a:ext cx="8740959" cy="4436918"/>
          </a:xfrm>
        </p:spPr>
        <p:txBody>
          <a:bodyPr>
            <a:noAutofit/>
          </a:bodyPr>
          <a:lstStyle/>
          <a:p>
            <a:pPr algn="just">
              <a:buFont typeface="Wingdings" pitchFamily="2" charset="2"/>
              <a:buChar char="Ø"/>
            </a:pPr>
            <a:r>
              <a:rPr lang="en-US" sz="1900">
                <a:latin typeface="Times New Roman" pitchFamily="18" charset="0"/>
                <a:cs typeface="Times New Roman" pitchFamily="18" charset="0"/>
              </a:rPr>
              <a:t>Thấy được sự quan trọng trong việc áp dụng công nghệ thông tin trong quản lý nhân sự, nhóm đã tiến hành tìm hiểu và xây dựng hệ thống quản lý kỹ năng của nhân viên để giúp các công ty, doanh nghiệp về lĩnh vực phần mềm có thể quản lý nội bộ thông tin cá nhân cũng như các kỹ năng mà nhân viên có một cách dễ dàng, trực quan, đáp ứng nhu cầu thu thập, quản lý, phân tích các kỹ năng của nhân viên trong công ty.</a:t>
            </a:r>
            <a:endParaRPr lang="en-US" sz="1900">
              <a:solidFill>
                <a:srgbClr val="FF0000"/>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3905339D-DD04-4120-AA77-8BCC40DA1522}" type="slidenum">
              <a:rPr lang="en-US" smtClean="0"/>
              <a:pPr/>
              <a:t>4</a:t>
            </a:fld>
            <a:endParaRPr lang="en-US"/>
          </a:p>
        </p:txBody>
      </p:sp>
      <p:pic>
        <p:nvPicPr>
          <p:cNvPr id="1026" name="Picture 2" descr="C:\Users\LEO\Desktop\Class\downloa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44916" y="2520722"/>
            <a:ext cx="3190668" cy="24880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169542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68566" y="-600075"/>
            <a:ext cx="8229600" cy="1200150"/>
          </a:xfrm>
        </p:spPr>
        <p:txBody>
          <a:bodyPr>
            <a:normAutofit/>
          </a:bodyPr>
          <a:lstStyle/>
          <a:p>
            <a:r>
              <a:rPr lang="en-US" sz="3400">
                <a:latin typeface="Times New Roman" pitchFamily="18" charset="0"/>
                <a:cs typeface="Times New Roman" pitchFamily="18" charset="0"/>
              </a:rPr>
              <a:t>2. Mục tiêu đề tài</a:t>
            </a:r>
          </a:p>
        </p:txBody>
      </p:sp>
      <p:sp>
        <p:nvSpPr>
          <p:cNvPr id="3" name="Content Placeholder 2"/>
          <p:cNvSpPr>
            <a:spLocks noGrp="1"/>
          </p:cNvSpPr>
          <p:nvPr>
            <p:ph idx="1"/>
          </p:nvPr>
        </p:nvSpPr>
        <p:spPr>
          <a:xfrm>
            <a:off x="336898" y="953810"/>
            <a:ext cx="8630771" cy="4102607"/>
          </a:xfrm>
        </p:spPr>
        <p:txBody>
          <a:bodyPr>
            <a:noAutofit/>
          </a:bodyPr>
          <a:lstStyle/>
          <a:p>
            <a:pPr algn="just">
              <a:buFont typeface="Wingdings" pitchFamily="2" charset="2"/>
              <a:buChar char="Ø"/>
            </a:pPr>
            <a:r>
              <a:rPr lang="en-US" sz="1900">
                <a:latin typeface="Times New Roman" pitchFamily="18" charset="0"/>
                <a:cs typeface="Times New Roman" pitchFamily="18" charset="0"/>
              </a:rPr>
              <a:t>Tìm hiểu nghiệp vụ liên quan tới việc quản lý kỹ năng trong công ty phần mềm FPT Software.</a:t>
            </a:r>
          </a:p>
          <a:p>
            <a:pPr algn="just">
              <a:buFont typeface="Wingdings" pitchFamily="2" charset="2"/>
              <a:buChar char="Ø"/>
            </a:pPr>
            <a:r>
              <a:rPr lang="en-US" sz="1900">
                <a:latin typeface="Times New Roman" pitchFamily="18" charset="0"/>
                <a:cs typeface="Times New Roman" pitchFamily="18" charset="0"/>
              </a:rPr>
              <a:t>Xây dựng được hệ thống quản lý thông tin kỹ năng của nhân viên trong nội bộ công ty FPT Software với các chức năng:</a:t>
            </a:r>
          </a:p>
          <a:p>
            <a:pPr lvl="1" algn="just">
              <a:buFont typeface="Wingdings" pitchFamily="2" charset="2"/>
              <a:buChar char="ü"/>
            </a:pPr>
            <a:r>
              <a:rPr lang="en-US" sz="1900">
                <a:latin typeface="Times New Roman" pitchFamily="18" charset="0"/>
                <a:cs typeface="Times New Roman" pitchFamily="18" charset="0"/>
              </a:rPr>
              <a:t>Chức năng dành cho nhân viên: cập nhật thông tin cá nhân, quản lý các thông tin về kỹ năng kỹ thuật, bằng cấp, chứng chỉ, ….</a:t>
            </a:r>
          </a:p>
          <a:p>
            <a:pPr lvl="1" algn="just">
              <a:buFont typeface="Wingdings" pitchFamily="2" charset="2"/>
              <a:buChar char="ü"/>
            </a:pPr>
            <a:r>
              <a:rPr lang="en-US" sz="1900">
                <a:latin typeface="Times New Roman" pitchFamily="18" charset="0"/>
                <a:cs typeface="Times New Roman" pitchFamily="18" charset="0"/>
              </a:rPr>
              <a:t>Chức năng dành cho nhân viên nhân: quản lý, cập nhật, xác thực thông tin hồ sơ của toàn bộ của nhân viên. Thống kê kỹ năng. Truy xuất nhật ký thay đổi hồ sơ của nhân viên. Quản lý dữ liệu hiển thị động của hệ thống.</a:t>
            </a:r>
          </a:p>
          <a:p>
            <a:pPr lvl="1" algn="just">
              <a:buFont typeface="Wingdings" pitchFamily="2" charset="2"/>
              <a:buChar char="ü"/>
            </a:pPr>
            <a:r>
              <a:rPr lang="en-US" sz="1900">
                <a:latin typeface="Times New Roman" pitchFamily="18" charset="0"/>
                <a:cs typeface="Times New Roman" pitchFamily="18" charset="0"/>
              </a:rPr>
              <a:t>Chức năng dành cho nhân viên quản lý dự án của công ty: thêm, chỉnh sửa, xóa thông tin các dự án của công ty mà mình đang phụ trách; tìm kiếm nhân viên trong hệ thống phù hợp với dự án đang cần tuyển thêm nhân lực phục vụ quá trình phỏng vấn ứng viên nhanh chóng.</a:t>
            </a:r>
          </a:p>
          <a:p>
            <a:pPr lvl="1" algn="just">
              <a:buFont typeface="Wingdings" pitchFamily="2" charset="2"/>
              <a:buChar char="ü"/>
            </a:pPr>
            <a:endParaRPr lang="en-US" sz="190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3905339D-DD04-4120-AA77-8BCC40DA1522}" type="slidenum">
              <a:rPr lang="en-US" smtClean="0"/>
              <a:pPr/>
              <a:t>5</a:t>
            </a:fld>
            <a:endParaRPr lang="en-US"/>
          </a:p>
        </p:txBody>
      </p:sp>
    </p:spTree>
    <p:extLst>
      <p:ext uri="{BB962C8B-B14F-4D97-AF65-F5344CB8AC3E}">
        <p14:creationId xmlns:p14="http://schemas.microsoft.com/office/powerpoint/2010/main" val="26717172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63008" y="-600075"/>
            <a:ext cx="8229600" cy="1200150"/>
          </a:xfrm>
        </p:spPr>
        <p:txBody>
          <a:bodyPr>
            <a:normAutofit/>
          </a:bodyPr>
          <a:lstStyle/>
          <a:p>
            <a:r>
              <a:rPr lang="en-US" sz="3400">
                <a:latin typeface="Times New Roman" pitchFamily="18" charset="0"/>
                <a:cs typeface="Times New Roman" pitchFamily="18" charset="0"/>
              </a:rPr>
              <a:t>2. Mục tiêu đề tài(tt)</a:t>
            </a:r>
            <a:endParaRPr lang="en-US" sz="340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100649" y="1061725"/>
            <a:ext cx="8950987" cy="3902161"/>
          </a:xfrm>
        </p:spPr>
        <p:txBody>
          <a:bodyPr>
            <a:noAutofit/>
          </a:bodyPr>
          <a:lstStyle/>
          <a:p>
            <a:pPr lvl="1" algn="just">
              <a:buFont typeface="Wingdings" pitchFamily="2" charset="2"/>
              <a:buChar char="Ø"/>
            </a:pPr>
            <a:r>
              <a:rPr lang="en-US" sz="1900">
                <a:latin typeface="Times New Roman" pitchFamily="18" charset="0"/>
                <a:cs typeface="Times New Roman" pitchFamily="18" charset="0"/>
              </a:rPr>
              <a:t>Phạm vi đề tài:</a:t>
            </a:r>
          </a:p>
          <a:p>
            <a:pPr lvl="2" algn="just">
              <a:buFont typeface="Wingdings" pitchFamily="2" charset="2"/>
              <a:buChar char="ü"/>
            </a:pPr>
            <a:r>
              <a:rPr lang="en-US" sz="1900">
                <a:latin typeface="Times New Roman" pitchFamily="18" charset="0"/>
                <a:cs typeface="Times New Roman" pitchFamily="18" charset="0"/>
              </a:rPr>
              <a:t>Đề tài thực hiện quản lý kỹ năng cho nhân viên công ty phần mềm FPT Software.</a:t>
            </a:r>
          </a:p>
          <a:p>
            <a:pPr lvl="2" algn="just">
              <a:buFont typeface="Wingdings" pitchFamily="2" charset="2"/>
              <a:buChar char="ü"/>
            </a:pPr>
            <a:r>
              <a:rPr lang="en-US" sz="1900">
                <a:latin typeface="Times New Roman" pitchFamily="18" charset="0"/>
                <a:cs typeface="Times New Roman" pitchFamily="18" charset="0"/>
              </a:rPr>
              <a:t>Hệ thống cung cấp RESTful API cho các hệ thống khác truy cập và sử dụng, sử dụng Spring boot 2.1.3, giao diện sử dụng Angular 7, Maven 3.6.0, chạy trên server công ty FPT Software, sử dụng hệ quản trị cơ sở dữ liệu MySQL 5 để  lưu trữ dữ liệu.</a:t>
            </a:r>
          </a:p>
          <a:p>
            <a:pPr lvl="2" algn="just">
              <a:buFont typeface="Wingdings" pitchFamily="2" charset="2"/>
              <a:buChar char="ü"/>
            </a:pPr>
            <a:r>
              <a:rPr lang="en-US" sz="1900">
                <a:latin typeface="Times New Roman" pitchFamily="18" charset="0"/>
                <a:cs typeface="Times New Roman" pitchFamily="18" charset="0"/>
              </a:rPr>
              <a:t>Hệ thống chỉ quản lý hồ sơ của nhân viên trong công ty, không quản lý các hồ sơ của ứng viên. Mọi thông tin kỹ năng của một nhân sự đã được xác nhận bởi nhân viên nhân sự, hệ thống này không hỗ trợ quy trình, nghiệp vụ kiểm tra, xét duyệt hồ sơ của nhân viên. Để đăng nhập, người dùng của hệ thống này dùng chung tài khoản của công ty FPT Software.</a:t>
            </a:r>
          </a:p>
          <a:p>
            <a:pPr lvl="2" algn="just">
              <a:buFont typeface="Wingdings" pitchFamily="2" charset="2"/>
              <a:buChar char="ü"/>
            </a:pPr>
            <a:endParaRPr lang="en-US" sz="190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3905339D-DD04-4120-AA77-8BCC40DA1522}" type="slidenum">
              <a:rPr lang="en-US" smtClean="0"/>
              <a:pPr/>
              <a:t>6</a:t>
            </a:fld>
            <a:endParaRPr lang="en-US"/>
          </a:p>
        </p:txBody>
      </p:sp>
    </p:spTree>
    <p:extLst>
      <p:ext uri="{BB962C8B-B14F-4D97-AF65-F5344CB8AC3E}">
        <p14:creationId xmlns:p14="http://schemas.microsoft.com/office/powerpoint/2010/main" val="268427934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97035" y="-514350"/>
            <a:ext cx="8229600" cy="1200150"/>
          </a:xfrm>
        </p:spPr>
        <p:txBody>
          <a:bodyPr>
            <a:normAutofit/>
          </a:bodyPr>
          <a:lstStyle/>
          <a:p>
            <a:r>
              <a:rPr lang="en-US" sz="3400">
                <a:latin typeface="Times New Roman" pitchFamily="18" charset="0"/>
                <a:cs typeface="Times New Roman" pitchFamily="18" charset="0"/>
              </a:rPr>
              <a:t>3. </a:t>
            </a:r>
            <a:r>
              <a:rPr lang="en-US" sz="3400" err="1">
                <a:latin typeface="Times New Roman" pitchFamily="18" charset="0"/>
                <a:cs typeface="Times New Roman" pitchFamily="18" charset="0"/>
              </a:rPr>
              <a:t>Phân</a:t>
            </a:r>
            <a:r>
              <a:rPr lang="en-US" sz="3400">
                <a:latin typeface="Times New Roman" pitchFamily="18" charset="0"/>
                <a:cs typeface="Times New Roman" pitchFamily="18" charset="0"/>
              </a:rPr>
              <a:t> tích, thiết kế</a:t>
            </a:r>
          </a:p>
        </p:txBody>
      </p:sp>
      <p:sp>
        <p:nvSpPr>
          <p:cNvPr id="3" name="Content Placeholder 2"/>
          <p:cNvSpPr>
            <a:spLocks noGrp="1"/>
          </p:cNvSpPr>
          <p:nvPr>
            <p:ph idx="1"/>
          </p:nvPr>
        </p:nvSpPr>
        <p:spPr>
          <a:xfrm>
            <a:off x="557487" y="979056"/>
            <a:ext cx="6116197" cy="2910580"/>
          </a:xfrm>
        </p:spPr>
        <p:txBody>
          <a:bodyPr>
            <a:normAutofit/>
          </a:bodyPr>
          <a:lstStyle/>
          <a:p>
            <a:pPr>
              <a:buFont typeface="Wingdings" pitchFamily="2" charset="2"/>
              <a:buChar char="Ø"/>
            </a:pPr>
            <a:r>
              <a:rPr lang="en-US" sz="1900">
                <a:latin typeface="Times New Roman" pitchFamily="18" charset="0"/>
                <a:cs typeface="Times New Roman" pitchFamily="18" charset="0"/>
              </a:rPr>
              <a:t>Usecase tổng quát:</a:t>
            </a:r>
          </a:p>
        </p:txBody>
      </p:sp>
      <p:sp>
        <p:nvSpPr>
          <p:cNvPr id="4" name="Slide Number Placeholder 3"/>
          <p:cNvSpPr>
            <a:spLocks noGrp="1"/>
          </p:cNvSpPr>
          <p:nvPr>
            <p:ph type="sldNum" sz="quarter" idx="12"/>
          </p:nvPr>
        </p:nvSpPr>
        <p:spPr/>
        <p:txBody>
          <a:bodyPr/>
          <a:lstStyle/>
          <a:p>
            <a:fld id="{3905339D-DD04-4120-AA77-8BCC40DA1522}" type="slidenum">
              <a:rPr lang="en-US" smtClean="0"/>
              <a:pPr/>
              <a:t>7</a:t>
            </a:fld>
            <a:endParaRPr lang="en-US"/>
          </a:p>
        </p:txBody>
      </p:sp>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708273" y="85725"/>
            <a:ext cx="7012487" cy="5057775"/>
          </a:xfrm>
          <a:prstGeom prst="rect">
            <a:avLst/>
          </a:prstGeom>
          <a:noFill/>
          <a:ln>
            <a:noFill/>
          </a:ln>
        </p:spPr>
      </p:pic>
    </p:spTree>
    <p:extLst>
      <p:ext uri="{BB962C8B-B14F-4D97-AF65-F5344CB8AC3E}">
        <p14:creationId xmlns:p14="http://schemas.microsoft.com/office/powerpoint/2010/main" val="368567232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Content Placeholder 8"/>
          <p:cNvGraphicFramePr>
            <a:graphicFrameLocks noGrp="1"/>
          </p:cNvGraphicFramePr>
          <p:nvPr>
            <p:ph idx="1"/>
            <p:extLst>
              <p:ext uri="{D42A27DB-BD31-4B8C-83A1-F6EECF244321}">
                <p14:modId xmlns:p14="http://schemas.microsoft.com/office/powerpoint/2010/main" val="2134394357"/>
              </p:ext>
            </p:extLst>
          </p:nvPr>
        </p:nvGraphicFramePr>
        <p:xfrm>
          <a:off x="197922" y="868136"/>
          <a:ext cx="8734962" cy="3747407"/>
        </p:xfrm>
        <a:graphic>
          <a:graphicData uri="http://schemas.openxmlformats.org/drawingml/2006/table">
            <a:tbl>
              <a:tblPr firstRow="1" bandRow="1">
                <a:tableStyleId>{5C22544A-7EE6-4342-B048-85BDC9FD1C3A}</a:tableStyleId>
              </a:tblPr>
              <a:tblGrid>
                <a:gridCol w="2361870"/>
                <a:gridCol w="6373092"/>
              </a:tblGrid>
              <a:tr h="274320">
                <a:tc>
                  <a:txBody>
                    <a:bodyPr/>
                    <a:lstStyle/>
                    <a:p>
                      <a:pPr algn="ctr"/>
                      <a:r>
                        <a:rPr lang="en-US" sz="1400" smtClean="0"/>
                        <a:t>Tác</a:t>
                      </a:r>
                      <a:r>
                        <a:rPr lang="en-US" sz="1400" baseline="0" smtClean="0"/>
                        <a:t> </a:t>
                      </a:r>
                      <a:r>
                        <a:rPr lang="en-US" sz="1400" baseline="0" smtClean="0"/>
                        <a:t>nhân của hệ thống</a:t>
                      </a:r>
                      <a:endParaRPr lang="en-US" sz="1400"/>
                    </a:p>
                  </a:txBody>
                  <a:tcPr marL="83127" marR="83127" marT="34290" marB="34290"/>
                </a:tc>
                <a:tc>
                  <a:txBody>
                    <a:bodyPr/>
                    <a:lstStyle/>
                    <a:p>
                      <a:pPr algn="ctr"/>
                      <a:r>
                        <a:rPr lang="en-US" sz="1400" smtClean="0"/>
                        <a:t>Chức</a:t>
                      </a:r>
                      <a:r>
                        <a:rPr lang="en-US" sz="1400" baseline="0" smtClean="0"/>
                        <a:t> năng</a:t>
                      </a:r>
                      <a:endParaRPr lang="en-US" sz="1400"/>
                    </a:p>
                  </a:txBody>
                  <a:tcPr marL="83127" marR="83127" marT="34290" marB="34290"/>
                </a:tc>
              </a:tr>
              <a:tr h="852895">
                <a:tc>
                  <a:txBody>
                    <a:bodyPr/>
                    <a:lstStyle/>
                    <a:p>
                      <a:pPr algn="l"/>
                      <a:r>
                        <a:rPr lang="en-US" sz="1700" smtClean="0">
                          <a:latin typeface="Times New Roman" pitchFamily="18" charset="0"/>
                          <a:cs typeface="Times New Roman" pitchFamily="18" charset="0"/>
                        </a:rPr>
                        <a:t>Nhân</a:t>
                      </a:r>
                      <a:r>
                        <a:rPr lang="en-US" sz="1700" baseline="0" smtClean="0">
                          <a:latin typeface="Times New Roman" pitchFamily="18" charset="0"/>
                          <a:cs typeface="Times New Roman" pitchFamily="18" charset="0"/>
                        </a:rPr>
                        <a:t> viên</a:t>
                      </a:r>
                      <a:endParaRPr lang="en-US" sz="1700">
                        <a:latin typeface="Times New Roman" pitchFamily="18" charset="0"/>
                        <a:cs typeface="Times New Roman" pitchFamily="18" charset="0"/>
                      </a:endParaRPr>
                    </a:p>
                  </a:txBody>
                  <a:tcPr marL="83127" marR="83127" marT="34290" marB="34290"/>
                </a:tc>
                <a:tc>
                  <a:txBody>
                    <a:bodyPr/>
                    <a:lstStyle/>
                    <a:p>
                      <a:pPr marL="0" marR="0" lvl="1" indent="0" algn="l" defTabSz="394335" rtl="0" eaLnBrk="1" fontAlgn="auto" latinLnBrk="0" hangingPunct="1">
                        <a:lnSpc>
                          <a:spcPct val="100000"/>
                        </a:lnSpc>
                        <a:spcBef>
                          <a:spcPts val="0"/>
                        </a:spcBef>
                        <a:spcAft>
                          <a:spcPts val="0"/>
                        </a:spcAft>
                        <a:buClrTx/>
                        <a:buSzTx/>
                        <a:buFontTx/>
                        <a:buNone/>
                        <a:tabLst/>
                        <a:defRPr/>
                      </a:pPr>
                      <a:r>
                        <a:rPr lang="en-US" sz="1700" smtClean="0">
                          <a:latin typeface="Times New Roman" pitchFamily="18" charset="0"/>
                          <a:cs typeface="Times New Roman" pitchFamily="18" charset="0"/>
                        </a:rPr>
                        <a:t>- Cập </a:t>
                      </a:r>
                      <a:r>
                        <a:rPr lang="en-US" sz="1700" smtClean="0">
                          <a:latin typeface="Times New Roman" pitchFamily="18" charset="0"/>
                          <a:cs typeface="Times New Roman" pitchFamily="18" charset="0"/>
                        </a:rPr>
                        <a:t>nhật thông tin cá </a:t>
                      </a:r>
                      <a:r>
                        <a:rPr lang="en-US" sz="1700" smtClean="0">
                          <a:latin typeface="Times New Roman" pitchFamily="18" charset="0"/>
                          <a:cs typeface="Times New Roman" pitchFamily="18" charset="0"/>
                        </a:rPr>
                        <a:t>nhân.</a:t>
                      </a:r>
                      <a:endParaRPr lang="en-US" sz="1700" smtClean="0">
                        <a:latin typeface="Times New Roman" pitchFamily="18" charset="0"/>
                        <a:cs typeface="Times New Roman" pitchFamily="18" charset="0"/>
                      </a:endParaRPr>
                    </a:p>
                    <a:p>
                      <a:pPr marL="0" marR="0" lvl="1" indent="0" algn="l" defTabSz="394335" rtl="0" eaLnBrk="1" fontAlgn="auto" latinLnBrk="0" hangingPunct="1">
                        <a:lnSpc>
                          <a:spcPct val="100000"/>
                        </a:lnSpc>
                        <a:spcBef>
                          <a:spcPts val="0"/>
                        </a:spcBef>
                        <a:spcAft>
                          <a:spcPts val="0"/>
                        </a:spcAft>
                        <a:buClrTx/>
                        <a:buSzTx/>
                        <a:buFontTx/>
                        <a:buNone/>
                        <a:tabLst/>
                        <a:defRPr/>
                      </a:pPr>
                      <a:r>
                        <a:rPr lang="en-US" sz="1700" smtClean="0">
                          <a:latin typeface="Times New Roman" pitchFamily="18" charset="0"/>
                          <a:cs typeface="Times New Roman" pitchFamily="18" charset="0"/>
                        </a:rPr>
                        <a:t>- Quản </a:t>
                      </a:r>
                      <a:r>
                        <a:rPr lang="en-US" sz="1700" smtClean="0">
                          <a:latin typeface="Times New Roman" pitchFamily="18" charset="0"/>
                          <a:cs typeface="Times New Roman" pitchFamily="18" charset="0"/>
                        </a:rPr>
                        <a:t>lý các thông tin về kỹ năng kỹ thuật, bằng cấp, chứng chỉ, ….</a:t>
                      </a:r>
                    </a:p>
                    <a:p>
                      <a:pPr marL="342900" marR="0" lvl="1" indent="-342900" algn="l" defTabSz="394335" rtl="0" eaLnBrk="1" fontAlgn="auto" latinLnBrk="0" hangingPunct="1">
                        <a:lnSpc>
                          <a:spcPct val="100000"/>
                        </a:lnSpc>
                        <a:spcBef>
                          <a:spcPts val="0"/>
                        </a:spcBef>
                        <a:spcAft>
                          <a:spcPts val="0"/>
                        </a:spcAft>
                        <a:buClrTx/>
                        <a:buSzTx/>
                        <a:buFontTx/>
                        <a:buChar char="-"/>
                        <a:tabLst/>
                        <a:defRPr/>
                      </a:pPr>
                      <a:endParaRPr lang="en-US" sz="1700" smtClean="0">
                        <a:latin typeface="Times New Roman" pitchFamily="18" charset="0"/>
                        <a:cs typeface="Times New Roman" pitchFamily="18" charset="0"/>
                      </a:endParaRPr>
                    </a:p>
                  </a:txBody>
                  <a:tcPr marL="83127" marR="83127" marT="34290" marB="34290"/>
                </a:tc>
              </a:tr>
              <a:tr h="1325880">
                <a:tc>
                  <a:txBody>
                    <a:bodyPr/>
                    <a:lstStyle/>
                    <a:p>
                      <a:pPr algn="l"/>
                      <a:r>
                        <a:rPr lang="en-US" sz="1700" smtClean="0">
                          <a:latin typeface="Times New Roman" pitchFamily="18" charset="0"/>
                          <a:cs typeface="Times New Roman" pitchFamily="18" charset="0"/>
                        </a:rPr>
                        <a:t>Nhân</a:t>
                      </a:r>
                      <a:r>
                        <a:rPr lang="en-US" sz="1700" baseline="0" smtClean="0">
                          <a:latin typeface="Times New Roman" pitchFamily="18" charset="0"/>
                          <a:cs typeface="Times New Roman" pitchFamily="18" charset="0"/>
                        </a:rPr>
                        <a:t> viên nhân sự</a:t>
                      </a:r>
                      <a:endParaRPr lang="en-US" sz="1700">
                        <a:latin typeface="Times New Roman" pitchFamily="18" charset="0"/>
                        <a:cs typeface="Times New Roman" pitchFamily="18" charset="0"/>
                      </a:endParaRPr>
                    </a:p>
                  </a:txBody>
                  <a:tcPr marL="83127" marR="83127" marT="34290" marB="34290"/>
                </a:tc>
                <a:tc>
                  <a:txBody>
                    <a:bodyPr/>
                    <a:lstStyle/>
                    <a:p>
                      <a:pPr marL="0" marR="0" lvl="1" indent="0" algn="l" defTabSz="394335" rtl="0" eaLnBrk="1" fontAlgn="auto" latinLnBrk="0" hangingPunct="1">
                        <a:lnSpc>
                          <a:spcPct val="100000"/>
                        </a:lnSpc>
                        <a:spcBef>
                          <a:spcPts val="0"/>
                        </a:spcBef>
                        <a:spcAft>
                          <a:spcPts val="0"/>
                        </a:spcAft>
                        <a:buClrTx/>
                        <a:buSzTx/>
                        <a:buFontTx/>
                        <a:buNone/>
                        <a:tabLst/>
                        <a:defRPr/>
                      </a:pPr>
                      <a:r>
                        <a:rPr lang="en-US" sz="1700" smtClean="0">
                          <a:latin typeface="Times New Roman" pitchFamily="18" charset="0"/>
                          <a:cs typeface="Times New Roman" pitchFamily="18" charset="0"/>
                        </a:rPr>
                        <a:t>- Quản </a:t>
                      </a:r>
                      <a:r>
                        <a:rPr lang="en-US" sz="1700" smtClean="0">
                          <a:latin typeface="Times New Roman" pitchFamily="18" charset="0"/>
                          <a:cs typeface="Times New Roman" pitchFamily="18" charset="0"/>
                        </a:rPr>
                        <a:t>lý, cập nhật, xác thực thông tin hồ sơ của toàn bộ của nhân viên. </a:t>
                      </a:r>
                    </a:p>
                    <a:p>
                      <a:pPr marL="0" marR="0" lvl="1" indent="0" algn="l" defTabSz="394335" rtl="0" eaLnBrk="1" fontAlgn="auto" latinLnBrk="0" hangingPunct="1">
                        <a:lnSpc>
                          <a:spcPct val="100000"/>
                        </a:lnSpc>
                        <a:spcBef>
                          <a:spcPts val="0"/>
                        </a:spcBef>
                        <a:spcAft>
                          <a:spcPts val="0"/>
                        </a:spcAft>
                        <a:buClrTx/>
                        <a:buSzTx/>
                        <a:buFontTx/>
                        <a:buNone/>
                        <a:tabLst/>
                        <a:defRPr/>
                      </a:pPr>
                      <a:r>
                        <a:rPr lang="en-US" sz="1700" smtClean="0">
                          <a:latin typeface="Times New Roman" pitchFamily="18" charset="0"/>
                          <a:cs typeface="Times New Roman" pitchFamily="18" charset="0"/>
                        </a:rPr>
                        <a:t>- Thống </a:t>
                      </a:r>
                      <a:r>
                        <a:rPr lang="en-US" sz="1700" smtClean="0">
                          <a:latin typeface="Times New Roman" pitchFamily="18" charset="0"/>
                          <a:cs typeface="Times New Roman" pitchFamily="18" charset="0"/>
                        </a:rPr>
                        <a:t>kê kỹ năng. </a:t>
                      </a:r>
                    </a:p>
                    <a:p>
                      <a:pPr marL="0" marR="0" lvl="1" indent="0" algn="l" defTabSz="394335" rtl="0" eaLnBrk="1" fontAlgn="auto" latinLnBrk="0" hangingPunct="1">
                        <a:lnSpc>
                          <a:spcPct val="100000"/>
                        </a:lnSpc>
                        <a:spcBef>
                          <a:spcPts val="0"/>
                        </a:spcBef>
                        <a:spcAft>
                          <a:spcPts val="0"/>
                        </a:spcAft>
                        <a:buClrTx/>
                        <a:buSzTx/>
                        <a:buFontTx/>
                        <a:buNone/>
                        <a:tabLst/>
                        <a:defRPr/>
                      </a:pPr>
                      <a:r>
                        <a:rPr lang="en-US" sz="1700" smtClean="0">
                          <a:latin typeface="Times New Roman" pitchFamily="18" charset="0"/>
                          <a:cs typeface="Times New Roman" pitchFamily="18" charset="0"/>
                        </a:rPr>
                        <a:t>- Xem </a:t>
                      </a:r>
                      <a:r>
                        <a:rPr lang="en-US" sz="1700" smtClean="0">
                          <a:latin typeface="Times New Roman" pitchFamily="18" charset="0"/>
                          <a:cs typeface="Times New Roman" pitchFamily="18" charset="0"/>
                        </a:rPr>
                        <a:t>nhật ký thay đổi hồ sơ của nhân viên. </a:t>
                      </a:r>
                    </a:p>
                    <a:p>
                      <a:pPr marL="0" marR="0" lvl="1" indent="0" algn="l" defTabSz="394335" rtl="0" eaLnBrk="1" fontAlgn="auto" latinLnBrk="0" hangingPunct="1">
                        <a:lnSpc>
                          <a:spcPct val="100000"/>
                        </a:lnSpc>
                        <a:spcBef>
                          <a:spcPts val="0"/>
                        </a:spcBef>
                        <a:spcAft>
                          <a:spcPts val="0"/>
                        </a:spcAft>
                        <a:buClrTx/>
                        <a:buSzTx/>
                        <a:buFontTx/>
                        <a:buNone/>
                        <a:tabLst/>
                        <a:defRPr/>
                      </a:pPr>
                      <a:r>
                        <a:rPr lang="en-US" sz="1700" smtClean="0">
                          <a:latin typeface="Times New Roman" pitchFamily="18" charset="0"/>
                          <a:cs typeface="Times New Roman" pitchFamily="18" charset="0"/>
                        </a:rPr>
                        <a:t>- Quản </a:t>
                      </a:r>
                      <a:r>
                        <a:rPr lang="en-US" sz="1700" smtClean="0">
                          <a:latin typeface="Times New Roman" pitchFamily="18" charset="0"/>
                          <a:cs typeface="Times New Roman" pitchFamily="18" charset="0"/>
                        </a:rPr>
                        <a:t>lý dữ liệu hiển thị động của hệ thống.</a:t>
                      </a:r>
                    </a:p>
                  </a:txBody>
                  <a:tcPr marL="83127" marR="83127" marT="34290" marB="34290"/>
                </a:tc>
              </a:tr>
              <a:tr h="1286692">
                <a:tc>
                  <a:txBody>
                    <a:bodyPr/>
                    <a:lstStyle/>
                    <a:p>
                      <a:pPr algn="l"/>
                      <a:r>
                        <a:rPr lang="en-US" sz="1700" smtClean="0">
                          <a:latin typeface="Times New Roman" pitchFamily="18" charset="0"/>
                          <a:cs typeface="Times New Roman" pitchFamily="18" charset="0"/>
                        </a:rPr>
                        <a:t>Nhân</a:t>
                      </a:r>
                      <a:r>
                        <a:rPr lang="en-US" sz="1700" baseline="0" smtClean="0">
                          <a:latin typeface="Times New Roman" pitchFamily="18" charset="0"/>
                          <a:cs typeface="Times New Roman" pitchFamily="18" charset="0"/>
                        </a:rPr>
                        <a:t> viên quản lý dự án</a:t>
                      </a:r>
                      <a:endParaRPr lang="en-US" sz="1700">
                        <a:latin typeface="Times New Roman" pitchFamily="18" charset="0"/>
                        <a:cs typeface="Times New Roman" pitchFamily="18" charset="0"/>
                      </a:endParaRPr>
                    </a:p>
                  </a:txBody>
                  <a:tcPr marL="83127" marR="83127" marT="34290" marB="34290"/>
                </a:tc>
                <a:tc>
                  <a:txBody>
                    <a:bodyPr/>
                    <a:lstStyle/>
                    <a:p>
                      <a:pPr marL="0" indent="0" algn="l">
                        <a:buFontTx/>
                        <a:buNone/>
                      </a:pPr>
                      <a:r>
                        <a:rPr lang="en-US" sz="1700" smtClean="0">
                          <a:latin typeface="Times New Roman" pitchFamily="18" charset="0"/>
                          <a:cs typeface="Times New Roman" pitchFamily="18" charset="0"/>
                        </a:rPr>
                        <a:t>- Thêm</a:t>
                      </a:r>
                      <a:r>
                        <a:rPr lang="en-US" sz="1700" smtClean="0">
                          <a:latin typeface="Times New Roman" pitchFamily="18" charset="0"/>
                          <a:cs typeface="Times New Roman" pitchFamily="18" charset="0"/>
                        </a:rPr>
                        <a:t>, chỉnh sửa, xóa thông tin các dự án của công ty mà mình đang phụ </a:t>
                      </a:r>
                      <a:r>
                        <a:rPr lang="en-US" sz="1700" smtClean="0">
                          <a:latin typeface="Times New Roman" pitchFamily="18" charset="0"/>
                          <a:cs typeface="Times New Roman" pitchFamily="18" charset="0"/>
                        </a:rPr>
                        <a:t>trách.</a:t>
                      </a:r>
                    </a:p>
                    <a:p>
                      <a:pPr marL="0" indent="0" algn="l">
                        <a:buFontTx/>
                        <a:buNone/>
                      </a:pPr>
                      <a:r>
                        <a:rPr lang="en-US" sz="1700" smtClean="0">
                          <a:latin typeface="Times New Roman" pitchFamily="18" charset="0"/>
                          <a:cs typeface="Times New Roman" pitchFamily="18" charset="0"/>
                        </a:rPr>
                        <a:t>- Tìm </a:t>
                      </a:r>
                      <a:r>
                        <a:rPr lang="en-US" sz="1700" smtClean="0">
                          <a:latin typeface="Times New Roman" pitchFamily="18" charset="0"/>
                          <a:cs typeface="Times New Roman" pitchFamily="18" charset="0"/>
                        </a:rPr>
                        <a:t>kiếm nhân viên trong hệ thống phù hợp với dự án đang cần tuyển thêm nhân lực phục vụ quá trình phỏng vấn ứng viên nhanh </a:t>
                      </a:r>
                      <a:r>
                        <a:rPr lang="en-US" sz="1700" smtClean="0">
                          <a:latin typeface="Times New Roman" pitchFamily="18" charset="0"/>
                          <a:cs typeface="Times New Roman" pitchFamily="18" charset="0"/>
                        </a:rPr>
                        <a:t>chóng.</a:t>
                      </a:r>
                      <a:endParaRPr lang="en-US" sz="1700">
                        <a:latin typeface="Times New Roman" pitchFamily="18" charset="0"/>
                        <a:cs typeface="Times New Roman" pitchFamily="18" charset="0"/>
                      </a:endParaRPr>
                    </a:p>
                  </a:txBody>
                  <a:tcPr marL="83127" marR="83127" marT="34290" marB="34290"/>
                </a:tc>
              </a:tr>
            </a:tbl>
          </a:graphicData>
        </a:graphic>
      </p:graphicFrame>
      <p:sp>
        <p:nvSpPr>
          <p:cNvPr id="4" name="Slide Number Placeholder 3"/>
          <p:cNvSpPr>
            <a:spLocks noGrp="1"/>
          </p:cNvSpPr>
          <p:nvPr>
            <p:ph type="sldNum" sz="quarter" idx="12"/>
          </p:nvPr>
        </p:nvSpPr>
        <p:spPr/>
        <p:txBody>
          <a:bodyPr/>
          <a:lstStyle/>
          <a:p>
            <a:fld id="{3905339D-DD04-4120-AA77-8BCC40DA1522}" type="slidenum">
              <a:rPr lang="en-US" smtClean="0"/>
              <a:pPr/>
              <a:t>8</a:t>
            </a:fld>
            <a:endParaRPr lang="en-US"/>
          </a:p>
        </p:txBody>
      </p:sp>
      <p:sp>
        <p:nvSpPr>
          <p:cNvPr id="10" name="Content Placeholder 2"/>
          <p:cNvSpPr txBox="1">
            <a:spLocks/>
          </p:cNvSpPr>
          <p:nvPr/>
        </p:nvSpPr>
        <p:spPr>
          <a:xfrm>
            <a:off x="364889" y="305140"/>
            <a:ext cx="8779111" cy="4192701"/>
          </a:xfrm>
          <a:prstGeom prst="rect">
            <a:avLst/>
          </a:prstGeom>
        </p:spPr>
        <p:txBody>
          <a:bodyPr vert="horz" lIns="77221" tIns="38611" rIns="77221" bIns="38611" rtlCol="0">
            <a:noAutofit/>
          </a:bodyPr>
          <a:lstStyle>
            <a:lvl1pPr marL="295751" indent="-295751" algn="l" defTabSz="394335" rtl="0" eaLnBrk="1" latinLnBrk="0" hangingPunct="1">
              <a:spcBef>
                <a:spcPts val="863"/>
              </a:spcBef>
              <a:spcAft>
                <a:spcPts val="0"/>
              </a:spcAft>
              <a:buClr>
                <a:schemeClr val="accent1"/>
              </a:buClr>
              <a:buSzPct val="80000"/>
              <a:buFont typeface="Wingdings 3" charset="2"/>
              <a:buChar char=""/>
              <a:defRPr sz="1553" kern="1200">
                <a:solidFill>
                  <a:schemeClr val="tx1">
                    <a:lumMod val="75000"/>
                    <a:lumOff val="25000"/>
                  </a:schemeClr>
                </a:solidFill>
                <a:latin typeface="+mn-lt"/>
                <a:ea typeface="+mn-ea"/>
                <a:cs typeface="+mn-cs"/>
              </a:defRPr>
            </a:lvl1pPr>
            <a:lvl2pPr marL="640794" indent="-246459" algn="l" defTabSz="394335" rtl="0" eaLnBrk="1" latinLnBrk="0" hangingPunct="1">
              <a:spcBef>
                <a:spcPts val="863"/>
              </a:spcBef>
              <a:spcAft>
                <a:spcPts val="0"/>
              </a:spcAft>
              <a:buClr>
                <a:schemeClr val="accent1"/>
              </a:buClr>
              <a:buSzPct val="80000"/>
              <a:buFont typeface="Wingdings 3" charset="2"/>
              <a:buChar char=""/>
              <a:defRPr sz="1380" kern="1200">
                <a:solidFill>
                  <a:schemeClr val="tx1">
                    <a:lumMod val="75000"/>
                    <a:lumOff val="25000"/>
                  </a:schemeClr>
                </a:solidFill>
                <a:latin typeface="+mn-lt"/>
                <a:ea typeface="+mn-ea"/>
                <a:cs typeface="+mn-cs"/>
              </a:defRPr>
            </a:lvl2pPr>
            <a:lvl3pPr marL="985838" indent="-197168" algn="l" defTabSz="394335" rtl="0" eaLnBrk="1" latinLnBrk="0" hangingPunct="1">
              <a:spcBef>
                <a:spcPts val="863"/>
              </a:spcBef>
              <a:spcAft>
                <a:spcPts val="0"/>
              </a:spcAft>
              <a:buClr>
                <a:schemeClr val="accent1"/>
              </a:buClr>
              <a:buSzPct val="80000"/>
              <a:buFont typeface="Wingdings 3" charset="2"/>
              <a:buChar char=""/>
              <a:defRPr sz="1208" kern="1200">
                <a:solidFill>
                  <a:schemeClr val="tx1">
                    <a:lumMod val="75000"/>
                    <a:lumOff val="25000"/>
                  </a:schemeClr>
                </a:solidFill>
                <a:latin typeface="+mn-lt"/>
                <a:ea typeface="+mn-ea"/>
                <a:cs typeface="+mn-cs"/>
              </a:defRPr>
            </a:lvl3pPr>
            <a:lvl4pPr marL="1380173" indent="-197168" algn="l" defTabSz="394335" rtl="0" eaLnBrk="1" latinLnBrk="0" hangingPunct="1">
              <a:spcBef>
                <a:spcPts val="863"/>
              </a:spcBef>
              <a:spcAft>
                <a:spcPts val="0"/>
              </a:spcAft>
              <a:buClr>
                <a:schemeClr val="accent1"/>
              </a:buClr>
              <a:buSzPct val="80000"/>
              <a:buFont typeface="Wingdings 3" charset="2"/>
              <a:buChar char=""/>
              <a:defRPr sz="1035" kern="1200">
                <a:solidFill>
                  <a:schemeClr val="tx1">
                    <a:lumMod val="75000"/>
                    <a:lumOff val="25000"/>
                  </a:schemeClr>
                </a:solidFill>
                <a:latin typeface="+mn-lt"/>
                <a:ea typeface="+mn-ea"/>
                <a:cs typeface="+mn-cs"/>
              </a:defRPr>
            </a:lvl4pPr>
            <a:lvl5pPr marL="1774508" indent="-197168" algn="l" defTabSz="394335" rtl="0" eaLnBrk="1" latinLnBrk="0" hangingPunct="1">
              <a:spcBef>
                <a:spcPts val="863"/>
              </a:spcBef>
              <a:spcAft>
                <a:spcPts val="0"/>
              </a:spcAft>
              <a:buClr>
                <a:schemeClr val="accent1"/>
              </a:buClr>
              <a:buSzPct val="80000"/>
              <a:buFont typeface="Wingdings 3" charset="2"/>
              <a:buChar char=""/>
              <a:defRPr sz="1035" kern="1200">
                <a:solidFill>
                  <a:schemeClr val="tx1">
                    <a:lumMod val="75000"/>
                    <a:lumOff val="25000"/>
                  </a:schemeClr>
                </a:solidFill>
                <a:latin typeface="+mn-lt"/>
                <a:ea typeface="+mn-ea"/>
                <a:cs typeface="+mn-cs"/>
              </a:defRPr>
            </a:lvl5pPr>
            <a:lvl6pPr marL="2168843" indent="-197168" algn="l" defTabSz="394335" rtl="0" eaLnBrk="1" latinLnBrk="0" hangingPunct="1">
              <a:spcBef>
                <a:spcPts val="863"/>
              </a:spcBef>
              <a:spcAft>
                <a:spcPts val="0"/>
              </a:spcAft>
              <a:buClr>
                <a:schemeClr val="accent1"/>
              </a:buClr>
              <a:buSzPct val="80000"/>
              <a:buFont typeface="Wingdings 3" charset="2"/>
              <a:buChar char=""/>
              <a:defRPr sz="1035" kern="1200">
                <a:solidFill>
                  <a:schemeClr val="tx1">
                    <a:lumMod val="75000"/>
                    <a:lumOff val="25000"/>
                  </a:schemeClr>
                </a:solidFill>
                <a:latin typeface="+mn-lt"/>
                <a:ea typeface="+mn-ea"/>
                <a:cs typeface="+mn-cs"/>
              </a:defRPr>
            </a:lvl6pPr>
            <a:lvl7pPr marL="2563178" indent="-197168" algn="l" defTabSz="394335" rtl="0" eaLnBrk="1" latinLnBrk="0" hangingPunct="1">
              <a:spcBef>
                <a:spcPts val="863"/>
              </a:spcBef>
              <a:spcAft>
                <a:spcPts val="0"/>
              </a:spcAft>
              <a:buClr>
                <a:schemeClr val="accent1"/>
              </a:buClr>
              <a:buSzPct val="80000"/>
              <a:buFont typeface="Wingdings 3" charset="2"/>
              <a:buChar char=""/>
              <a:defRPr sz="1035" kern="1200">
                <a:solidFill>
                  <a:schemeClr val="tx1">
                    <a:lumMod val="75000"/>
                    <a:lumOff val="25000"/>
                  </a:schemeClr>
                </a:solidFill>
                <a:latin typeface="+mn-lt"/>
                <a:ea typeface="+mn-ea"/>
                <a:cs typeface="+mn-cs"/>
              </a:defRPr>
            </a:lvl7pPr>
            <a:lvl8pPr marL="2957513" indent="-197168" algn="l" defTabSz="394335" rtl="0" eaLnBrk="1" latinLnBrk="0" hangingPunct="1">
              <a:spcBef>
                <a:spcPts val="863"/>
              </a:spcBef>
              <a:spcAft>
                <a:spcPts val="0"/>
              </a:spcAft>
              <a:buClr>
                <a:schemeClr val="accent1"/>
              </a:buClr>
              <a:buSzPct val="80000"/>
              <a:buFont typeface="Wingdings 3" charset="2"/>
              <a:buChar char=""/>
              <a:defRPr sz="1035" kern="1200">
                <a:solidFill>
                  <a:schemeClr val="tx1">
                    <a:lumMod val="75000"/>
                    <a:lumOff val="25000"/>
                  </a:schemeClr>
                </a:solidFill>
                <a:latin typeface="+mn-lt"/>
                <a:ea typeface="+mn-ea"/>
                <a:cs typeface="+mn-cs"/>
              </a:defRPr>
            </a:lvl8pPr>
            <a:lvl9pPr marL="3351848" indent="-197168" algn="l" defTabSz="394335" rtl="0" eaLnBrk="1" latinLnBrk="0" hangingPunct="1">
              <a:spcBef>
                <a:spcPts val="863"/>
              </a:spcBef>
              <a:spcAft>
                <a:spcPts val="0"/>
              </a:spcAft>
              <a:buClr>
                <a:schemeClr val="accent1"/>
              </a:buClr>
              <a:buSzPct val="80000"/>
              <a:buFont typeface="Wingdings 3" charset="2"/>
              <a:buChar char=""/>
              <a:defRPr sz="1035" kern="1200">
                <a:solidFill>
                  <a:schemeClr val="tx1">
                    <a:lumMod val="75000"/>
                    <a:lumOff val="25000"/>
                  </a:schemeClr>
                </a:solidFill>
                <a:latin typeface="+mn-lt"/>
                <a:ea typeface="+mn-ea"/>
                <a:cs typeface="+mn-cs"/>
              </a:defRPr>
            </a:lvl9pPr>
          </a:lstStyle>
          <a:p>
            <a:pPr>
              <a:buFont typeface="Wingdings" pitchFamily="2" charset="2"/>
              <a:buChar char="Ø"/>
            </a:pPr>
            <a:r>
              <a:rPr lang="en-US" sz="1900">
                <a:solidFill>
                  <a:schemeClr val="tx1"/>
                </a:solidFill>
                <a:latin typeface="Times New Roman" pitchFamily="18" charset="0"/>
                <a:cs typeface="Times New Roman" pitchFamily="18" charset="0"/>
              </a:rPr>
              <a:t>Các tác nhân của hệ thống:</a:t>
            </a:r>
          </a:p>
          <a:p>
            <a:endParaRPr lang="en-US" sz="190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423685252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18012"/>
            <a:ext cx="8779111" cy="1263980"/>
          </a:xfrm>
        </p:spPr>
        <p:txBody>
          <a:bodyPr>
            <a:normAutofit/>
          </a:bodyPr>
          <a:lstStyle/>
          <a:p>
            <a:pPr>
              <a:buFont typeface="Wingdings" pitchFamily="2" charset="2"/>
              <a:buChar char="Ø"/>
            </a:pPr>
            <a:r>
              <a:rPr lang="en-US" sz="1900">
                <a:solidFill>
                  <a:schemeClr val="tx1"/>
                </a:solidFill>
                <a:latin typeface="Times New Roman" pitchFamily="18" charset="0"/>
                <a:cs typeface="Times New Roman" pitchFamily="18" charset="0"/>
              </a:rPr>
              <a:t>Mô hình lớp </a:t>
            </a:r>
            <a:r>
              <a:rPr lang="en-US" sz="1900">
                <a:latin typeface="Times New Roman" pitchFamily="18" charset="0"/>
                <a:cs typeface="Times New Roman" pitchFamily="18" charset="0"/>
              </a:rPr>
              <a:t>chỉ bao gồm các Entity:</a:t>
            </a:r>
            <a:endParaRPr lang="en-US" sz="1900">
              <a:solidFill>
                <a:schemeClr val="tx1"/>
              </a:solidFill>
              <a:latin typeface="Times New Roman" pitchFamily="18" charset="0"/>
              <a:cs typeface="Times New Roman" pitchFamily="18" charset="0"/>
            </a:endParaRPr>
          </a:p>
          <a:p>
            <a:endParaRPr lang="en-US" sz="1900">
              <a:solidFill>
                <a:schemeClr val="tx1"/>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3905339D-DD04-4120-AA77-8BCC40DA1522}" type="slidenum">
              <a:rPr lang="en-US" smtClean="0"/>
              <a:pPr/>
              <a:t>9</a:t>
            </a:fld>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1968" y="0"/>
            <a:ext cx="8073421" cy="525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6359602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ecutive">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Executi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Executive</Template>
  <TotalTime>595</TotalTime>
  <Words>1379</Words>
  <Application>Microsoft Office PowerPoint</Application>
  <PresentationFormat>On-screen Show (16:9)</PresentationFormat>
  <Paragraphs>105</Paragraphs>
  <Slides>16</Slides>
  <Notes>3</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Executive</vt:lpstr>
      <vt:lpstr>PowerPoint Presentation</vt:lpstr>
      <vt:lpstr>Nội dung trình bày</vt:lpstr>
      <vt:lpstr>1. Giới thiệu đề tài</vt:lpstr>
      <vt:lpstr>1. Giới thiệu đề tài</vt:lpstr>
      <vt:lpstr>2. Mục tiêu đề tài</vt:lpstr>
      <vt:lpstr>2. Mục tiêu đề tài(tt)</vt:lpstr>
      <vt:lpstr>3. Phân tích, thiết kế</vt:lpstr>
      <vt:lpstr>PowerPoint Presentation</vt:lpstr>
      <vt:lpstr>PowerPoint Presentation</vt:lpstr>
      <vt:lpstr>4. Hiện thực – Demo</vt:lpstr>
      <vt:lpstr>4. Hiện thực – Demo(tt)</vt:lpstr>
      <vt:lpstr>5. Kết luận – Hướng phát triển</vt:lpstr>
      <vt:lpstr>5. Kết luận – Hướng phát triển(tt)</vt:lpstr>
      <vt:lpstr>5. Kết luận – Hướng phát triển(tt)</vt:lpstr>
      <vt:lpstr>Tài liệu tham khảo</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Môn PHÁT TRIỂN ỨNG DỤNG (SE)</dc:title>
  <dc:creator>Thanh Van</dc:creator>
  <cp:lastModifiedBy>LEO</cp:lastModifiedBy>
  <cp:revision>254</cp:revision>
  <dcterms:created xsi:type="dcterms:W3CDTF">2016-10-26T01:44:07Z</dcterms:created>
  <dcterms:modified xsi:type="dcterms:W3CDTF">2019-05-29T04:34:38Z</dcterms:modified>
</cp:coreProperties>
</file>