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4" r:id="rId1"/>
  </p:sldMasterIdLst>
  <p:notesMasterIdLst>
    <p:notesMasterId r:id="rId17"/>
  </p:notesMasterIdLst>
  <p:sldIdLst>
    <p:sldId id="256" r:id="rId2"/>
    <p:sldId id="257" r:id="rId3"/>
    <p:sldId id="258" r:id="rId4"/>
    <p:sldId id="259" r:id="rId5"/>
    <p:sldId id="279" r:id="rId6"/>
    <p:sldId id="268" r:id="rId7"/>
    <p:sldId id="274" r:id="rId8"/>
    <p:sldId id="297" r:id="rId9"/>
    <p:sldId id="262" r:id="rId10"/>
    <p:sldId id="292" r:id="rId11"/>
    <p:sldId id="291" r:id="rId12"/>
    <p:sldId id="295" r:id="rId13"/>
    <p:sldId id="296" r:id="rId14"/>
    <p:sldId id="263" r:id="rId15"/>
    <p:sldId id="264" r:id="rId16"/>
  </p:sldIdLst>
  <p:sldSz cx="10058400" cy="6858000"/>
  <p:notesSz cx="6858000" cy="9144000"/>
  <p:defaultTextStyle>
    <a:defPPr>
      <a:defRPr lang="en-US"/>
    </a:defPPr>
    <a:lvl1pPr marL="0" algn="l" defTabSz="811896" rtl="0" eaLnBrk="1" latinLnBrk="0" hangingPunct="1">
      <a:defRPr sz="1539" kern="1200">
        <a:solidFill>
          <a:schemeClr val="tx1"/>
        </a:solidFill>
        <a:latin typeface="+mn-lt"/>
        <a:ea typeface="+mn-ea"/>
        <a:cs typeface="+mn-cs"/>
      </a:defRPr>
    </a:lvl1pPr>
    <a:lvl2pPr marL="405949" algn="l" defTabSz="811896" rtl="0" eaLnBrk="1" latinLnBrk="0" hangingPunct="1">
      <a:defRPr sz="1539" kern="1200">
        <a:solidFill>
          <a:schemeClr val="tx1"/>
        </a:solidFill>
        <a:latin typeface="+mn-lt"/>
        <a:ea typeface="+mn-ea"/>
        <a:cs typeface="+mn-cs"/>
      </a:defRPr>
    </a:lvl2pPr>
    <a:lvl3pPr marL="811896" algn="l" defTabSz="811896" rtl="0" eaLnBrk="1" latinLnBrk="0" hangingPunct="1">
      <a:defRPr sz="1539" kern="1200">
        <a:solidFill>
          <a:schemeClr val="tx1"/>
        </a:solidFill>
        <a:latin typeface="+mn-lt"/>
        <a:ea typeface="+mn-ea"/>
        <a:cs typeface="+mn-cs"/>
      </a:defRPr>
    </a:lvl3pPr>
    <a:lvl4pPr marL="1217845" algn="l" defTabSz="811896" rtl="0" eaLnBrk="1" latinLnBrk="0" hangingPunct="1">
      <a:defRPr sz="1539" kern="1200">
        <a:solidFill>
          <a:schemeClr val="tx1"/>
        </a:solidFill>
        <a:latin typeface="+mn-lt"/>
        <a:ea typeface="+mn-ea"/>
        <a:cs typeface="+mn-cs"/>
      </a:defRPr>
    </a:lvl4pPr>
    <a:lvl5pPr marL="1623792" algn="l" defTabSz="811896" rtl="0" eaLnBrk="1" latinLnBrk="0" hangingPunct="1">
      <a:defRPr sz="1539" kern="1200">
        <a:solidFill>
          <a:schemeClr val="tx1"/>
        </a:solidFill>
        <a:latin typeface="+mn-lt"/>
        <a:ea typeface="+mn-ea"/>
        <a:cs typeface="+mn-cs"/>
      </a:defRPr>
    </a:lvl5pPr>
    <a:lvl6pPr marL="2029741" algn="l" defTabSz="811896" rtl="0" eaLnBrk="1" latinLnBrk="0" hangingPunct="1">
      <a:defRPr sz="1539" kern="1200">
        <a:solidFill>
          <a:schemeClr val="tx1"/>
        </a:solidFill>
        <a:latin typeface="+mn-lt"/>
        <a:ea typeface="+mn-ea"/>
        <a:cs typeface="+mn-cs"/>
      </a:defRPr>
    </a:lvl6pPr>
    <a:lvl7pPr marL="2435689" algn="l" defTabSz="811896" rtl="0" eaLnBrk="1" latinLnBrk="0" hangingPunct="1">
      <a:defRPr sz="1539" kern="1200">
        <a:solidFill>
          <a:schemeClr val="tx1"/>
        </a:solidFill>
        <a:latin typeface="+mn-lt"/>
        <a:ea typeface="+mn-ea"/>
        <a:cs typeface="+mn-cs"/>
      </a:defRPr>
    </a:lvl7pPr>
    <a:lvl8pPr marL="2841637" algn="l" defTabSz="811896" rtl="0" eaLnBrk="1" latinLnBrk="0" hangingPunct="1">
      <a:defRPr sz="1539" kern="1200">
        <a:solidFill>
          <a:schemeClr val="tx1"/>
        </a:solidFill>
        <a:latin typeface="+mn-lt"/>
        <a:ea typeface="+mn-ea"/>
        <a:cs typeface="+mn-cs"/>
      </a:defRPr>
    </a:lvl8pPr>
    <a:lvl9pPr marL="3247585" algn="l" defTabSz="811896" rtl="0" eaLnBrk="1" latinLnBrk="0" hangingPunct="1">
      <a:defRPr sz="15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3643" userDrawn="1">
          <p15:clr>
            <a:srgbClr val="A4A3A4"/>
          </p15:clr>
        </p15:guide>
        <p15:guide id="3" orient="horz" pos="2160" userDrawn="1">
          <p15:clr>
            <a:srgbClr val="A4A3A4"/>
          </p15:clr>
        </p15:guide>
        <p15:guide id="4"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434" autoAdjust="0"/>
  </p:normalViewPr>
  <p:slideViewPr>
    <p:cSldViewPr snapToGrid="0">
      <p:cViewPr>
        <p:scale>
          <a:sx n="73" d="100"/>
          <a:sy n="73" d="100"/>
        </p:scale>
        <p:origin x="480" y="-48"/>
      </p:cViewPr>
      <p:guideLst>
        <p:guide orient="horz" pos="2688"/>
        <p:guide pos="3643"/>
        <p:guide orient="horz" pos="2160"/>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E8428-2631-43B4-B7F6-00FB52B54726}" type="datetimeFigureOut">
              <a:rPr lang="en-US" smtClean="0"/>
              <a:t>6/2/2019</a:t>
            </a:fld>
            <a:endParaRPr lang="en-US"/>
          </a:p>
        </p:txBody>
      </p:sp>
      <p:sp>
        <p:nvSpPr>
          <p:cNvPr id="4" name="Slide Image Placeholder 3"/>
          <p:cNvSpPr>
            <a:spLocks noGrp="1" noRot="1" noChangeAspect="1"/>
          </p:cNvSpPr>
          <p:nvPr>
            <p:ph type="sldImg" idx="2"/>
          </p:nvPr>
        </p:nvSpPr>
        <p:spPr>
          <a:xfrm>
            <a:off x="1165225" y="1143000"/>
            <a:ext cx="45275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24DE5-C794-42A9-980A-A6CF05DF8E6D}" type="slidenum">
              <a:rPr lang="en-US" smtClean="0"/>
              <a:t>‹#›</a:t>
            </a:fld>
            <a:endParaRPr lang="en-US"/>
          </a:p>
        </p:txBody>
      </p:sp>
    </p:spTree>
    <p:extLst>
      <p:ext uri="{BB962C8B-B14F-4D97-AF65-F5344CB8AC3E}">
        <p14:creationId xmlns:p14="http://schemas.microsoft.com/office/powerpoint/2010/main" val="140753528"/>
      </p:ext>
    </p:extLst>
  </p:cSld>
  <p:clrMap bg1="lt1" tx1="dk1" bg2="lt2" tx2="dk2" accent1="accent1" accent2="accent2" accent3="accent3" accent4="accent4" accent5="accent5" accent6="accent6" hlink="hlink" folHlink="folHlink"/>
  <p:notesStyle>
    <a:lvl1pPr marL="0" algn="l" defTabSz="811896" rtl="0" eaLnBrk="1" latinLnBrk="0" hangingPunct="1">
      <a:defRPr sz="1066" kern="1200">
        <a:solidFill>
          <a:schemeClr val="tx1"/>
        </a:solidFill>
        <a:latin typeface="+mn-lt"/>
        <a:ea typeface="+mn-ea"/>
        <a:cs typeface="+mn-cs"/>
      </a:defRPr>
    </a:lvl1pPr>
    <a:lvl2pPr marL="405949" algn="l" defTabSz="811896" rtl="0" eaLnBrk="1" latinLnBrk="0" hangingPunct="1">
      <a:defRPr sz="1066" kern="1200">
        <a:solidFill>
          <a:schemeClr val="tx1"/>
        </a:solidFill>
        <a:latin typeface="+mn-lt"/>
        <a:ea typeface="+mn-ea"/>
        <a:cs typeface="+mn-cs"/>
      </a:defRPr>
    </a:lvl2pPr>
    <a:lvl3pPr marL="811896" algn="l" defTabSz="811896" rtl="0" eaLnBrk="1" latinLnBrk="0" hangingPunct="1">
      <a:defRPr sz="1066" kern="1200">
        <a:solidFill>
          <a:schemeClr val="tx1"/>
        </a:solidFill>
        <a:latin typeface="+mn-lt"/>
        <a:ea typeface="+mn-ea"/>
        <a:cs typeface="+mn-cs"/>
      </a:defRPr>
    </a:lvl3pPr>
    <a:lvl4pPr marL="1217845" algn="l" defTabSz="811896" rtl="0" eaLnBrk="1" latinLnBrk="0" hangingPunct="1">
      <a:defRPr sz="1066" kern="1200">
        <a:solidFill>
          <a:schemeClr val="tx1"/>
        </a:solidFill>
        <a:latin typeface="+mn-lt"/>
        <a:ea typeface="+mn-ea"/>
        <a:cs typeface="+mn-cs"/>
      </a:defRPr>
    </a:lvl4pPr>
    <a:lvl5pPr marL="1623792" algn="l" defTabSz="811896" rtl="0" eaLnBrk="1" latinLnBrk="0" hangingPunct="1">
      <a:defRPr sz="1066" kern="1200">
        <a:solidFill>
          <a:schemeClr val="tx1"/>
        </a:solidFill>
        <a:latin typeface="+mn-lt"/>
        <a:ea typeface="+mn-ea"/>
        <a:cs typeface="+mn-cs"/>
      </a:defRPr>
    </a:lvl5pPr>
    <a:lvl6pPr marL="2029741" algn="l" defTabSz="811896" rtl="0" eaLnBrk="1" latinLnBrk="0" hangingPunct="1">
      <a:defRPr sz="1066" kern="1200">
        <a:solidFill>
          <a:schemeClr val="tx1"/>
        </a:solidFill>
        <a:latin typeface="+mn-lt"/>
        <a:ea typeface="+mn-ea"/>
        <a:cs typeface="+mn-cs"/>
      </a:defRPr>
    </a:lvl6pPr>
    <a:lvl7pPr marL="2435689" algn="l" defTabSz="811896" rtl="0" eaLnBrk="1" latinLnBrk="0" hangingPunct="1">
      <a:defRPr sz="1066" kern="1200">
        <a:solidFill>
          <a:schemeClr val="tx1"/>
        </a:solidFill>
        <a:latin typeface="+mn-lt"/>
        <a:ea typeface="+mn-ea"/>
        <a:cs typeface="+mn-cs"/>
      </a:defRPr>
    </a:lvl7pPr>
    <a:lvl8pPr marL="2841637" algn="l" defTabSz="811896" rtl="0" eaLnBrk="1" latinLnBrk="0" hangingPunct="1">
      <a:defRPr sz="1066" kern="1200">
        <a:solidFill>
          <a:schemeClr val="tx1"/>
        </a:solidFill>
        <a:latin typeface="+mn-lt"/>
        <a:ea typeface="+mn-ea"/>
        <a:cs typeface="+mn-cs"/>
      </a:defRPr>
    </a:lvl8pPr>
    <a:lvl9pPr marL="3247585" algn="l" defTabSz="811896" rtl="0" eaLnBrk="1" latinLnBrk="0" hangingPunct="1">
      <a:defRPr sz="106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1</a:t>
            </a:fld>
            <a:endParaRPr lang="en-US"/>
          </a:p>
        </p:txBody>
      </p:sp>
    </p:spTree>
    <p:extLst>
      <p:ext uri="{BB962C8B-B14F-4D97-AF65-F5344CB8AC3E}">
        <p14:creationId xmlns:p14="http://schemas.microsoft.com/office/powerpoint/2010/main" val="3182978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143000"/>
            <a:ext cx="45275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2</a:t>
            </a:fld>
            <a:endParaRPr lang="en-US"/>
          </a:p>
        </p:txBody>
      </p:sp>
    </p:spTree>
    <p:extLst>
      <p:ext uri="{BB962C8B-B14F-4D97-AF65-F5344CB8AC3E}">
        <p14:creationId xmlns:p14="http://schemas.microsoft.com/office/powerpoint/2010/main" val="3859581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143000"/>
            <a:ext cx="45275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3</a:t>
            </a:fld>
            <a:endParaRPr lang="en-US"/>
          </a:p>
        </p:txBody>
      </p:sp>
    </p:spTree>
    <p:extLst>
      <p:ext uri="{BB962C8B-B14F-4D97-AF65-F5344CB8AC3E}">
        <p14:creationId xmlns:p14="http://schemas.microsoft.com/office/powerpoint/2010/main" val="1833605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143000"/>
            <a:ext cx="4527550" cy="3086100"/>
          </a:xfrm>
        </p:spPr>
      </p:sp>
      <p:sp>
        <p:nvSpPr>
          <p:cNvPr id="3" name="Notes Placeholder 2"/>
          <p:cNvSpPr>
            <a:spLocks noGrp="1"/>
          </p:cNvSpPr>
          <p:nvPr>
            <p:ph type="body" idx="1"/>
          </p:nvPr>
        </p:nvSpPr>
        <p:spPr/>
        <p:txBody>
          <a:bodyPr/>
          <a:lstStyle/>
          <a:p>
            <a:pPr lvl="0" algn="l"/>
            <a:r>
              <a:rPr lang="en-US" sz="900" kern="1200" smtClean="0">
                <a:solidFill>
                  <a:schemeClr val="tx1"/>
                </a:solidFill>
                <a:effectLst/>
                <a:latin typeface="+mn-lt"/>
                <a:ea typeface="+mn-ea"/>
                <a:cs typeface="+mn-cs"/>
              </a:rPr>
              <a:t>Spring Boot:</a:t>
            </a:r>
            <a:endParaRPr lang="en-US" sz="800" kern="1200" smtClean="0">
              <a:solidFill>
                <a:schemeClr val="tx1"/>
              </a:solidFill>
              <a:effectLst/>
              <a:latin typeface="+mn-lt"/>
              <a:ea typeface="+mn-ea"/>
              <a:cs typeface="+mn-cs"/>
            </a:endParaRPr>
          </a:p>
          <a:p>
            <a:pPr lvl="1" algn="l"/>
            <a:r>
              <a:rPr lang="en-US" sz="900" kern="1200" smtClean="0">
                <a:solidFill>
                  <a:schemeClr val="tx1"/>
                </a:solidFill>
                <a:effectLst/>
                <a:latin typeface="+mn-lt"/>
                <a:ea typeface="+mn-ea"/>
                <a:cs typeface="+mn-cs"/>
              </a:rPr>
              <a:t>Giảm thiểu độ phức tạp, thời gian cấu hình hơn so với</a:t>
            </a:r>
            <a:r>
              <a:rPr lang="en-US" sz="900" kern="1200" baseline="0" smtClean="0">
                <a:solidFill>
                  <a:schemeClr val="tx1"/>
                </a:solidFill>
                <a:effectLst/>
                <a:latin typeface="+mn-lt"/>
                <a:ea typeface="+mn-ea"/>
                <a:cs typeface="+mn-cs"/>
              </a:rPr>
              <a:t> </a:t>
            </a:r>
            <a:r>
              <a:rPr lang="en-US" sz="900" kern="1200" smtClean="0">
                <a:solidFill>
                  <a:schemeClr val="tx1"/>
                </a:solidFill>
                <a:effectLst/>
                <a:latin typeface="+mn-lt"/>
                <a:ea typeface="+mn-ea"/>
                <a:cs typeface="+mn-cs"/>
              </a:rPr>
              <a:t>các framework thông dụng Spring MVC, Struts, JavaServer Faces. Các dự án dựa trên Spring framework như Spring Data, Spring Rest đều có thể được tích hợp, cấu hình dễ dàng với Spring Boot qua file </a:t>
            </a:r>
            <a:r>
              <a:rPr lang="en-US" sz="900" i="1" kern="1200" smtClean="0">
                <a:solidFill>
                  <a:schemeClr val="tx1"/>
                </a:solidFill>
                <a:effectLst/>
                <a:latin typeface="+mn-lt"/>
                <a:ea typeface="+mn-ea"/>
                <a:cs typeface="+mn-cs"/>
              </a:rPr>
              <a:t>application.properties</a:t>
            </a:r>
            <a:r>
              <a:rPr lang="en-US" sz="900" kern="1200" smtClean="0">
                <a:solidFill>
                  <a:schemeClr val="tx1"/>
                </a:solidFill>
                <a:effectLst/>
                <a:latin typeface="+mn-lt"/>
                <a:ea typeface="+mn-ea"/>
                <a:cs typeface="+mn-cs"/>
              </a:rPr>
              <a:t>. Spring Boot được tích hợp tự động cấu hình giúp đơn giản hoá việc cấu hình với XML phức tạp như ở Spring MVC, đẩy nhanh tiến độ phát triển</a:t>
            </a:r>
            <a:endParaRPr lang="en-US" sz="800" kern="1200" smtClean="0">
              <a:solidFill>
                <a:schemeClr val="tx1"/>
              </a:solidFill>
              <a:effectLst/>
              <a:latin typeface="+mn-lt"/>
              <a:ea typeface="+mn-ea"/>
              <a:cs typeface="+mn-cs"/>
            </a:endParaRPr>
          </a:p>
          <a:p>
            <a:pPr lvl="0" algn="l"/>
            <a:r>
              <a:rPr lang="en-US" sz="900" kern="1200" smtClean="0">
                <a:solidFill>
                  <a:schemeClr val="tx1"/>
                </a:solidFill>
                <a:effectLst/>
                <a:latin typeface="+mn-lt"/>
                <a:ea typeface="+mn-ea"/>
                <a:cs typeface="+mn-cs"/>
              </a:rPr>
              <a:t>Angular:</a:t>
            </a:r>
            <a:endParaRPr lang="en-US" sz="800" kern="1200" smtClean="0">
              <a:solidFill>
                <a:schemeClr val="tx1"/>
              </a:solidFill>
              <a:effectLst/>
              <a:latin typeface="+mn-lt"/>
              <a:ea typeface="+mn-ea"/>
              <a:cs typeface="+mn-cs"/>
            </a:endParaRPr>
          </a:p>
          <a:p>
            <a:pPr lvl="1" algn="l"/>
            <a:r>
              <a:rPr lang="en-US" sz="900" kern="1200" smtClean="0">
                <a:solidFill>
                  <a:schemeClr val="tx1"/>
                </a:solidFill>
                <a:effectLst/>
                <a:latin typeface="+mn-lt"/>
                <a:ea typeface="+mn-ea"/>
                <a:cs typeface="+mn-cs"/>
              </a:rPr>
              <a:t>Quản lý các component hiệu quả so với các frameword front-end nổi tiếng React.</a:t>
            </a:r>
            <a:endParaRPr lang="en-US" sz="800" kern="1200" smtClean="0">
              <a:solidFill>
                <a:schemeClr val="tx1"/>
              </a:solidFill>
              <a:effectLst/>
              <a:latin typeface="+mn-lt"/>
              <a:ea typeface="+mn-ea"/>
              <a:cs typeface="+mn-cs"/>
            </a:endParaRPr>
          </a:p>
          <a:p>
            <a:pPr algn="l"/>
            <a:r>
              <a:rPr lang="en-US" smtClean="0"/>
              <a:t>MySQL</a:t>
            </a:r>
          </a:p>
          <a:p>
            <a:pPr marL="0" marR="0" lvl="0" indent="0" algn="l" defTabSz="685723" rtl="0" eaLnBrk="1" fontAlgn="auto" latinLnBrk="0" hangingPunct="1">
              <a:lnSpc>
                <a:spcPct val="100000"/>
              </a:lnSpc>
              <a:spcBef>
                <a:spcPts val="0"/>
              </a:spcBef>
              <a:spcAft>
                <a:spcPts val="0"/>
              </a:spcAft>
              <a:buClrTx/>
              <a:buSzTx/>
              <a:buFontTx/>
              <a:buNone/>
              <a:tabLst/>
              <a:defRPr/>
            </a:pPr>
            <a:r>
              <a:rPr lang="en-US" sz="900" kern="1200" baseline="0" smtClean="0">
                <a:solidFill>
                  <a:schemeClr val="tx1"/>
                </a:solidFill>
                <a:effectLst/>
                <a:latin typeface="+mn-lt"/>
                <a:ea typeface="+mn-ea"/>
                <a:cs typeface="+mn-cs"/>
              </a:rPr>
              <a:t>        S</a:t>
            </a:r>
            <a:r>
              <a:rPr lang="en-US" sz="900" kern="1200" smtClean="0">
                <a:solidFill>
                  <a:schemeClr val="tx1"/>
                </a:solidFill>
                <a:effectLst/>
                <a:latin typeface="+mn-lt"/>
                <a:ea typeface="+mn-ea"/>
                <a:cs typeface="+mn-cs"/>
              </a:rPr>
              <a:t>ẽ tiết kiệm chi phí cho doanh nghiệp, do MySQL là một mã nguồn mở, MySQL yêu cầu cấu hình máy chủ và chiếm ít tài nguyên phần cứng hơn SQL Server.</a:t>
            </a:r>
            <a:r>
              <a:rPr lang="en-US" sz="900" kern="1200" baseline="0" smtClean="0">
                <a:solidFill>
                  <a:schemeClr val="tx1"/>
                </a:solidFill>
                <a:effectLst/>
                <a:latin typeface="+mn-lt"/>
                <a:ea typeface="+mn-ea"/>
                <a:cs typeface="+mn-cs"/>
              </a:rPr>
              <a:t> </a:t>
            </a:r>
            <a:r>
              <a:rPr lang="en-US" sz="900" kern="1200" smtClean="0">
                <a:solidFill>
                  <a:schemeClr val="tx1"/>
                </a:solidFill>
                <a:effectLst/>
                <a:latin typeface="+mn-lt"/>
                <a:ea typeface="+mn-ea"/>
                <a:cs typeface="+mn-cs"/>
              </a:rPr>
              <a:t>Tuy nhiên việc sử dụng MySQL có bất lợi hơn so với SQL Server về mặt bảo mật.</a:t>
            </a:r>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5</a:t>
            </a:fld>
            <a:endParaRPr lang="en-US"/>
          </a:p>
        </p:txBody>
      </p:sp>
    </p:spTree>
    <p:extLst>
      <p:ext uri="{BB962C8B-B14F-4D97-AF65-F5344CB8AC3E}">
        <p14:creationId xmlns:p14="http://schemas.microsoft.com/office/powerpoint/2010/main" val="2320124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8</a:t>
            </a:fld>
            <a:endParaRPr lang="en-US"/>
          </a:p>
        </p:txBody>
      </p:sp>
    </p:spTree>
    <p:extLst>
      <p:ext uri="{BB962C8B-B14F-4D97-AF65-F5344CB8AC3E}">
        <p14:creationId xmlns:p14="http://schemas.microsoft.com/office/powerpoint/2010/main" val="3288602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9</a:t>
            </a:fld>
            <a:endParaRPr lang="en-US"/>
          </a:p>
        </p:txBody>
      </p:sp>
    </p:spTree>
    <p:extLst>
      <p:ext uri="{BB962C8B-B14F-4D97-AF65-F5344CB8AC3E}">
        <p14:creationId xmlns:p14="http://schemas.microsoft.com/office/powerpoint/2010/main" val="21627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609601"/>
            <a:ext cx="8549640" cy="4267200"/>
          </a:xfrm>
        </p:spPr>
        <p:txBody>
          <a:bodyPr anchor="b">
            <a:noAutofit/>
          </a:bodyPr>
          <a:lstStyle>
            <a:lvl1pPr>
              <a:lnSpc>
                <a:spcPct val="100000"/>
              </a:lnSpc>
              <a:defRPr sz="7480"/>
            </a:lvl1pPr>
          </a:lstStyle>
          <a:p>
            <a:r>
              <a:rPr lang="en-US" smtClean="0"/>
              <a:t>Click to edit Master title style</a:t>
            </a:r>
            <a:endParaRPr lang="en-US" dirty="0"/>
          </a:p>
        </p:txBody>
      </p:sp>
      <p:sp>
        <p:nvSpPr>
          <p:cNvPr id="3" name="Subtitle 2"/>
          <p:cNvSpPr>
            <a:spLocks noGrp="1"/>
          </p:cNvSpPr>
          <p:nvPr>
            <p:ph type="subTitle" idx="1"/>
          </p:nvPr>
        </p:nvSpPr>
        <p:spPr>
          <a:xfrm>
            <a:off x="1508760" y="4953000"/>
            <a:ext cx="7040880" cy="1219200"/>
          </a:xfrm>
        </p:spPr>
        <p:txBody>
          <a:bodyPr>
            <a:normAutofit/>
          </a:bodyPr>
          <a:lstStyle>
            <a:lvl1pPr marL="0" indent="0" algn="ctr">
              <a:buNone/>
              <a:defRPr sz="2200">
                <a:solidFill>
                  <a:schemeClr val="tx1">
                    <a:tint val="75000"/>
                  </a:schemeClr>
                </a:solidFill>
              </a:defRPr>
            </a:lvl1pPr>
            <a:lvl2pPr marL="424716" indent="0" algn="ctr">
              <a:buNone/>
              <a:defRPr>
                <a:solidFill>
                  <a:schemeClr val="tx1">
                    <a:tint val="75000"/>
                  </a:schemeClr>
                </a:solidFill>
              </a:defRPr>
            </a:lvl2pPr>
            <a:lvl3pPr marL="849432" indent="0" algn="ctr">
              <a:buNone/>
              <a:defRPr>
                <a:solidFill>
                  <a:schemeClr val="tx1">
                    <a:tint val="75000"/>
                  </a:schemeClr>
                </a:solidFill>
              </a:defRPr>
            </a:lvl3pPr>
            <a:lvl4pPr marL="1274148" indent="0" algn="ctr">
              <a:buNone/>
              <a:defRPr>
                <a:solidFill>
                  <a:schemeClr val="tx1">
                    <a:tint val="75000"/>
                  </a:schemeClr>
                </a:solidFill>
              </a:defRPr>
            </a:lvl4pPr>
            <a:lvl5pPr marL="1698864" indent="0" algn="ctr">
              <a:buNone/>
              <a:defRPr>
                <a:solidFill>
                  <a:schemeClr val="tx1">
                    <a:tint val="75000"/>
                  </a:schemeClr>
                </a:solidFill>
              </a:defRPr>
            </a:lvl5pPr>
            <a:lvl6pPr marL="2123580" indent="0" algn="ctr">
              <a:buNone/>
              <a:defRPr>
                <a:solidFill>
                  <a:schemeClr val="tx1">
                    <a:tint val="75000"/>
                  </a:schemeClr>
                </a:solidFill>
              </a:defRPr>
            </a:lvl6pPr>
            <a:lvl7pPr marL="2548295" indent="0" algn="ctr">
              <a:buNone/>
              <a:defRPr>
                <a:solidFill>
                  <a:schemeClr val="tx1">
                    <a:tint val="75000"/>
                  </a:schemeClr>
                </a:solidFill>
              </a:defRPr>
            </a:lvl7pPr>
            <a:lvl8pPr marL="2973012" indent="0" algn="ctr">
              <a:buNone/>
              <a:defRPr>
                <a:solidFill>
                  <a:schemeClr val="tx1">
                    <a:tint val="75000"/>
                  </a:schemeClr>
                </a:solidFill>
              </a:defRPr>
            </a:lvl8pPr>
            <a:lvl9pPr marL="3397727"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02E4CE9-2204-4424-8ECC-44EC75ED47DE}" type="datetime1">
              <a:rPr lang="en-US" smtClean="0"/>
              <a:t>6/2/2019</a:t>
            </a:fld>
            <a:endParaRPr lang="en-US"/>
          </a:p>
        </p:txBody>
      </p:sp>
      <p:sp>
        <p:nvSpPr>
          <p:cNvPr id="8" name="Slide Number Placeholder 7"/>
          <p:cNvSpPr>
            <a:spLocks noGrp="1"/>
          </p:cNvSpPr>
          <p:nvPr>
            <p:ph type="sldNum" sz="quarter" idx="11"/>
          </p:nvPr>
        </p:nvSpPr>
        <p:spPr/>
        <p:txBody>
          <a:bodyPr/>
          <a:lstStyle/>
          <a:p>
            <a:fld id="{3905339D-DD04-4120-AA77-8BCC40DA152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9AB01-BCCF-4582-BF39-8D8F034C96D4}"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274640"/>
            <a:ext cx="226314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2920" y="274640"/>
            <a:ext cx="66217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9AB01-BCCF-4582-BF39-8D8F034C96D4}"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BBFACBD-6CBD-41BD-899B-944D42A6308C}"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1371601"/>
            <a:ext cx="8549640" cy="2505075"/>
          </a:xfrm>
        </p:spPr>
        <p:txBody>
          <a:bodyPr anchor="b"/>
          <a:lstStyle>
            <a:lvl1pPr algn="ctr" defTabSz="849432" rtl="0" eaLnBrk="1" latinLnBrk="0" hangingPunct="1">
              <a:lnSpc>
                <a:spcPct val="100000"/>
              </a:lnSpc>
              <a:spcBef>
                <a:spcPct val="0"/>
              </a:spcBef>
              <a:buNone/>
              <a:defRPr lang="en-US" sz="451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94544" y="4068765"/>
            <a:ext cx="8549640" cy="1131887"/>
          </a:xfrm>
        </p:spPr>
        <p:txBody>
          <a:bodyPr anchor="t"/>
          <a:lstStyle>
            <a:lvl1pPr marL="0" indent="0" algn="ctr">
              <a:buNone/>
              <a:defRPr sz="1870">
                <a:solidFill>
                  <a:schemeClr val="tx1">
                    <a:tint val="75000"/>
                  </a:schemeClr>
                </a:solidFill>
              </a:defRPr>
            </a:lvl1pPr>
            <a:lvl2pPr marL="424716" indent="0">
              <a:buNone/>
              <a:defRPr sz="1650">
                <a:solidFill>
                  <a:schemeClr val="tx1">
                    <a:tint val="75000"/>
                  </a:schemeClr>
                </a:solidFill>
              </a:defRPr>
            </a:lvl2pPr>
            <a:lvl3pPr marL="849432" indent="0">
              <a:buNone/>
              <a:defRPr sz="1540">
                <a:solidFill>
                  <a:schemeClr val="tx1">
                    <a:tint val="75000"/>
                  </a:schemeClr>
                </a:solidFill>
              </a:defRPr>
            </a:lvl3pPr>
            <a:lvl4pPr marL="1274148" indent="0">
              <a:buNone/>
              <a:defRPr sz="1320">
                <a:solidFill>
                  <a:schemeClr val="tx1">
                    <a:tint val="75000"/>
                  </a:schemeClr>
                </a:solidFill>
              </a:defRPr>
            </a:lvl4pPr>
            <a:lvl5pPr marL="1698864" indent="0">
              <a:buNone/>
              <a:defRPr sz="1320">
                <a:solidFill>
                  <a:schemeClr val="tx1">
                    <a:tint val="75000"/>
                  </a:schemeClr>
                </a:solidFill>
              </a:defRPr>
            </a:lvl5pPr>
            <a:lvl6pPr marL="2123580" indent="0">
              <a:buNone/>
              <a:defRPr sz="1320">
                <a:solidFill>
                  <a:schemeClr val="tx1">
                    <a:tint val="75000"/>
                  </a:schemeClr>
                </a:solidFill>
              </a:defRPr>
            </a:lvl6pPr>
            <a:lvl7pPr marL="2548295" indent="0">
              <a:buNone/>
              <a:defRPr sz="1320">
                <a:solidFill>
                  <a:schemeClr val="tx1">
                    <a:tint val="75000"/>
                  </a:schemeClr>
                </a:solidFill>
              </a:defRPr>
            </a:lvl7pPr>
            <a:lvl8pPr marL="2973012" indent="0">
              <a:buNone/>
              <a:defRPr sz="1320">
                <a:solidFill>
                  <a:schemeClr val="tx1">
                    <a:tint val="75000"/>
                  </a:schemeClr>
                </a:solidFill>
              </a:defRPr>
            </a:lvl8pPr>
            <a:lvl9pPr marL="3397727" indent="0">
              <a:buNone/>
              <a:defRPr sz="1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6/2/2019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
        <p:nvSpPr>
          <p:cNvPr id="7" name="Oval 6"/>
          <p:cNvSpPr/>
          <p:nvPr/>
        </p:nvSpPr>
        <p:spPr>
          <a:xfrm>
            <a:off x="4945380" y="3924301"/>
            <a:ext cx="9324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84943" tIns="42472" rIns="84943" bIns="42472" rtlCol="0" anchor="ctr"/>
          <a:lstStyle/>
          <a:p>
            <a:pPr algn="ctr"/>
            <a:endParaRPr lang="en-US" sz="1693"/>
          </a:p>
        </p:txBody>
      </p:sp>
      <p:sp>
        <p:nvSpPr>
          <p:cNvPr id="8" name="Oval 7"/>
          <p:cNvSpPr/>
          <p:nvPr/>
        </p:nvSpPr>
        <p:spPr>
          <a:xfrm>
            <a:off x="5165409" y="3924301"/>
            <a:ext cx="9324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84943" tIns="42472" rIns="84943" bIns="42472" rtlCol="0" anchor="ctr"/>
          <a:lstStyle/>
          <a:p>
            <a:pPr algn="ctr"/>
            <a:endParaRPr lang="en-US" sz="1693"/>
          </a:p>
        </p:txBody>
      </p:sp>
      <p:sp>
        <p:nvSpPr>
          <p:cNvPr id="9" name="Oval 8"/>
          <p:cNvSpPr/>
          <p:nvPr/>
        </p:nvSpPr>
        <p:spPr>
          <a:xfrm>
            <a:off x="4726402" y="3924301"/>
            <a:ext cx="9324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84943" tIns="42472" rIns="84943" bIns="42472" rtlCol="0" anchor="ctr"/>
          <a:lstStyle/>
          <a:p>
            <a:pPr algn="ctr"/>
            <a:endParaRPr lang="en-US" sz="1693"/>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5113020" y="1600201"/>
            <a:ext cx="4442460" cy="4525963"/>
          </a:xfrm>
        </p:spPr>
        <p:txBody>
          <a:bodyPr/>
          <a:lstStyle>
            <a:lvl1pPr>
              <a:defRPr sz="2200"/>
            </a:lvl1pPr>
            <a:lvl2pPr>
              <a:defRPr sz="1540"/>
            </a:lvl2pPr>
            <a:lvl3pPr>
              <a:defRPr sz="1540"/>
            </a:lvl3pPr>
            <a:lvl4pPr>
              <a:defRPr sz="1540"/>
            </a:lvl4pPr>
            <a:lvl5pPr>
              <a:defRPr sz="1540"/>
            </a:lvl5pPr>
            <a:lvl6pPr>
              <a:defRPr sz="1540"/>
            </a:lvl6pPr>
            <a:lvl7pPr>
              <a:defRPr sz="1540"/>
            </a:lvl7pPr>
            <a:lvl8pPr>
              <a:defRPr sz="1540"/>
            </a:lvl8pPr>
            <a:lvl9pPr>
              <a:defRPr sz="15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22B9AB01-BCCF-4582-BF39-8D8F034C96D4}" type="datetime1">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
        <p:nvSpPr>
          <p:cNvPr id="9" name="Content Placeholder 8"/>
          <p:cNvSpPr>
            <a:spLocks noGrp="1"/>
          </p:cNvSpPr>
          <p:nvPr>
            <p:ph sz="quarter" idx="13"/>
          </p:nvPr>
        </p:nvSpPr>
        <p:spPr>
          <a:xfrm>
            <a:off x="402337" y="1600200"/>
            <a:ext cx="4445813"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1" y="1600200"/>
            <a:ext cx="4444207" cy="609600"/>
          </a:xfrm>
        </p:spPr>
        <p:txBody>
          <a:bodyPr anchor="b">
            <a:noAutofit/>
          </a:bodyPr>
          <a:lstStyle>
            <a:lvl1pPr marL="0" indent="0" algn="ctr">
              <a:buNone/>
              <a:defRPr sz="2200" b="0"/>
            </a:lvl1pPr>
            <a:lvl2pPr marL="424716" indent="0">
              <a:buNone/>
              <a:defRPr sz="1870" b="1"/>
            </a:lvl2pPr>
            <a:lvl3pPr marL="849432" indent="0">
              <a:buNone/>
              <a:defRPr sz="1650" b="1"/>
            </a:lvl3pPr>
            <a:lvl4pPr marL="1274148" indent="0">
              <a:buNone/>
              <a:defRPr sz="1540" b="1"/>
            </a:lvl4pPr>
            <a:lvl5pPr marL="1698864" indent="0">
              <a:buNone/>
              <a:defRPr sz="1540" b="1"/>
            </a:lvl5pPr>
            <a:lvl6pPr marL="2123580" indent="0">
              <a:buNone/>
              <a:defRPr sz="1540" b="1"/>
            </a:lvl6pPr>
            <a:lvl7pPr marL="2548295" indent="0">
              <a:buNone/>
              <a:defRPr sz="1540" b="1"/>
            </a:lvl7pPr>
            <a:lvl8pPr marL="2973012" indent="0">
              <a:buNone/>
              <a:defRPr sz="1540" b="1"/>
            </a:lvl8pPr>
            <a:lvl9pPr marL="3397727" indent="0">
              <a:buNone/>
              <a:defRPr sz="1540" b="1"/>
            </a:lvl9pPr>
          </a:lstStyle>
          <a:p>
            <a:pPr lvl="0"/>
            <a:r>
              <a:rPr lang="en-US" smtClean="0"/>
              <a:t>Click to edit Master text styles</a:t>
            </a:r>
          </a:p>
        </p:txBody>
      </p:sp>
      <p:sp>
        <p:nvSpPr>
          <p:cNvPr id="5" name="Text Placeholder 4"/>
          <p:cNvSpPr>
            <a:spLocks noGrp="1"/>
          </p:cNvSpPr>
          <p:nvPr>
            <p:ph type="body" sz="quarter" idx="3"/>
          </p:nvPr>
        </p:nvSpPr>
        <p:spPr>
          <a:xfrm>
            <a:off x="5113021" y="1600200"/>
            <a:ext cx="4445953" cy="609600"/>
          </a:xfrm>
        </p:spPr>
        <p:txBody>
          <a:bodyPr anchor="b">
            <a:noAutofit/>
          </a:bodyPr>
          <a:lstStyle>
            <a:lvl1pPr marL="0" indent="0" algn="ctr">
              <a:buNone/>
              <a:defRPr sz="2200" b="0"/>
            </a:lvl1pPr>
            <a:lvl2pPr marL="424716" indent="0">
              <a:buNone/>
              <a:defRPr sz="1870" b="1"/>
            </a:lvl2pPr>
            <a:lvl3pPr marL="849432" indent="0">
              <a:buNone/>
              <a:defRPr sz="1650" b="1"/>
            </a:lvl3pPr>
            <a:lvl4pPr marL="1274148" indent="0">
              <a:buNone/>
              <a:defRPr sz="1540" b="1"/>
            </a:lvl4pPr>
            <a:lvl5pPr marL="1698864" indent="0">
              <a:buNone/>
              <a:defRPr sz="1540" b="1"/>
            </a:lvl5pPr>
            <a:lvl6pPr marL="2123580" indent="0">
              <a:buNone/>
              <a:defRPr sz="1540" b="1"/>
            </a:lvl6pPr>
            <a:lvl7pPr marL="2548295" indent="0">
              <a:buNone/>
              <a:defRPr sz="1540" b="1"/>
            </a:lvl7pPr>
            <a:lvl8pPr marL="2973012" indent="0">
              <a:buNone/>
              <a:defRPr sz="1540" b="1"/>
            </a:lvl8pPr>
            <a:lvl9pPr marL="3397727" indent="0">
              <a:buNone/>
              <a:defRPr sz="154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2B9AB01-BCCF-4582-BF39-8D8F034C96D4}" type="datetime1">
              <a:rPr lang="en-US" smtClean="0"/>
              <a:t>6/2/2019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5339D-DD04-4120-AA77-8BCC40DA1522}" type="slidenum">
              <a:rPr lang="en-US" smtClean="0"/>
              <a:t>‹#›</a:t>
            </a:fld>
            <a:endParaRPr lang="en-US"/>
          </a:p>
        </p:txBody>
      </p:sp>
      <p:sp>
        <p:nvSpPr>
          <p:cNvPr id="11" name="Content Placeholder 10"/>
          <p:cNvSpPr>
            <a:spLocks noGrp="1"/>
          </p:cNvSpPr>
          <p:nvPr>
            <p:ph sz="quarter" idx="13"/>
          </p:nvPr>
        </p:nvSpPr>
        <p:spPr>
          <a:xfrm>
            <a:off x="502921" y="2212848"/>
            <a:ext cx="4445813"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5139842" y="2212849"/>
            <a:ext cx="4445813"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B9AB01-BCCF-4582-BF39-8D8F034C96D4}" type="datetime1">
              <a:rPr lang="en-US" smtClean="0"/>
              <a:t>6/2/2019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9AB01-BCCF-4582-BF39-8D8F034C96D4}" type="datetime1">
              <a:rPr lang="en-US" smtClean="0"/>
              <a:t>6/2/2019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7796" y="266701"/>
            <a:ext cx="3309144" cy="2095500"/>
          </a:xfrm>
        </p:spPr>
        <p:txBody>
          <a:bodyPr anchor="b"/>
          <a:lstStyle>
            <a:lvl1pPr algn="ctr">
              <a:lnSpc>
                <a:spcPct val="100000"/>
              </a:lnSpc>
              <a:defRPr sz="264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91053" y="273053"/>
            <a:ext cx="5495449" cy="5853113"/>
          </a:xfrm>
        </p:spPr>
        <p:txBody>
          <a:bodyPr/>
          <a:lstStyle>
            <a:lvl1pPr>
              <a:defRPr sz="2970"/>
            </a:lvl1pPr>
            <a:lvl2pPr>
              <a:defRPr sz="2640"/>
            </a:lvl2pPr>
            <a:lvl3pPr>
              <a:defRPr sz="2200"/>
            </a:lvl3pPr>
            <a:lvl4pPr>
              <a:defRPr sz="1870"/>
            </a:lvl4pPr>
            <a:lvl5pPr>
              <a:defRPr sz="1870"/>
            </a:lvl5pPr>
            <a:lvl6pPr>
              <a:defRPr sz="1870"/>
            </a:lvl6pPr>
            <a:lvl7pPr>
              <a:defRPr sz="1870"/>
            </a:lvl7pPr>
            <a:lvl8pPr>
              <a:defRPr sz="1870"/>
            </a:lvl8pPr>
            <a:lvl9pPr>
              <a:defRPr sz="187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97796" y="2438401"/>
            <a:ext cx="3309144" cy="3687763"/>
          </a:xfrm>
        </p:spPr>
        <p:txBody>
          <a:bodyPr>
            <a:normAutofit/>
          </a:bodyPr>
          <a:lstStyle>
            <a:lvl1pPr marL="0" indent="0" algn="ctr">
              <a:lnSpc>
                <a:spcPct val="125000"/>
              </a:lnSpc>
              <a:buNone/>
              <a:defRPr sz="1540"/>
            </a:lvl1pPr>
            <a:lvl2pPr marL="424716" indent="0">
              <a:buNone/>
              <a:defRPr sz="1100"/>
            </a:lvl2pPr>
            <a:lvl3pPr marL="849432" indent="0">
              <a:buNone/>
              <a:defRPr sz="880"/>
            </a:lvl3pPr>
            <a:lvl4pPr marL="1274148" indent="0">
              <a:buNone/>
              <a:defRPr sz="880"/>
            </a:lvl4pPr>
            <a:lvl5pPr marL="1698864" indent="0">
              <a:buNone/>
              <a:defRPr sz="880"/>
            </a:lvl5pPr>
            <a:lvl6pPr marL="2123580" indent="0">
              <a:buNone/>
              <a:defRPr sz="880"/>
            </a:lvl6pPr>
            <a:lvl7pPr marL="2548295" indent="0">
              <a:buNone/>
              <a:defRPr sz="880"/>
            </a:lvl7pPr>
            <a:lvl8pPr marL="2973012" indent="0">
              <a:buNone/>
              <a:defRPr sz="880"/>
            </a:lvl8pPr>
            <a:lvl9pPr marL="3397727" indent="0">
              <a:buNone/>
              <a:defRPr sz="8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47534" y="228601"/>
            <a:ext cx="6283006" cy="895351"/>
          </a:xfrm>
        </p:spPr>
        <p:txBody>
          <a:bodyPr anchor="b"/>
          <a:lstStyle>
            <a:lvl1pPr algn="ctr">
              <a:lnSpc>
                <a:spcPct val="100000"/>
              </a:lnSpc>
              <a:defRPr sz="2640" b="0"/>
            </a:lvl1pPr>
          </a:lstStyle>
          <a:p>
            <a:r>
              <a:rPr lang="en-US" smtClean="0"/>
              <a:t>Click to edit Master title style</a:t>
            </a:r>
            <a:endParaRPr lang="en-US" dirty="0"/>
          </a:p>
        </p:txBody>
      </p:sp>
      <p:sp>
        <p:nvSpPr>
          <p:cNvPr id="3" name="Picture Placeholder 2"/>
          <p:cNvSpPr>
            <a:spLocks noGrp="1"/>
          </p:cNvSpPr>
          <p:nvPr>
            <p:ph type="pic" idx="1"/>
          </p:nvPr>
        </p:nvSpPr>
        <p:spPr>
          <a:xfrm>
            <a:off x="1658939" y="1143001"/>
            <a:ext cx="6660196"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2970"/>
            </a:lvl1pPr>
            <a:lvl2pPr marL="424716" indent="0">
              <a:buNone/>
              <a:defRPr sz="2640"/>
            </a:lvl2pPr>
            <a:lvl3pPr marL="849432" indent="0">
              <a:buNone/>
              <a:defRPr sz="2200"/>
            </a:lvl3pPr>
            <a:lvl4pPr marL="1274148" indent="0">
              <a:buNone/>
              <a:defRPr sz="1870"/>
            </a:lvl4pPr>
            <a:lvl5pPr marL="1698864" indent="0">
              <a:buNone/>
              <a:defRPr sz="1870"/>
            </a:lvl5pPr>
            <a:lvl6pPr marL="2123580" indent="0">
              <a:buNone/>
              <a:defRPr sz="1870"/>
            </a:lvl6pPr>
            <a:lvl7pPr marL="2548295" indent="0">
              <a:buNone/>
              <a:defRPr sz="1870"/>
            </a:lvl7pPr>
            <a:lvl8pPr marL="2973012" indent="0">
              <a:buNone/>
              <a:defRPr sz="1870"/>
            </a:lvl8pPr>
            <a:lvl9pPr marL="3397727" indent="0">
              <a:buNone/>
              <a:defRPr sz="1870"/>
            </a:lvl9pPr>
          </a:lstStyle>
          <a:p>
            <a:r>
              <a:rPr lang="en-US" smtClean="0"/>
              <a:t>Click icon to add picture</a:t>
            </a:r>
            <a:endParaRPr lang="en-US" dirty="0"/>
          </a:p>
        </p:txBody>
      </p:sp>
      <p:sp>
        <p:nvSpPr>
          <p:cNvPr id="4" name="Text Placeholder 3"/>
          <p:cNvSpPr>
            <a:spLocks noGrp="1"/>
          </p:cNvSpPr>
          <p:nvPr>
            <p:ph type="body" sz="half" idx="2"/>
          </p:nvPr>
        </p:nvSpPr>
        <p:spPr>
          <a:xfrm>
            <a:off x="1847534" y="5810251"/>
            <a:ext cx="6283006" cy="533400"/>
          </a:xfrm>
        </p:spPr>
        <p:txBody>
          <a:bodyPr>
            <a:normAutofit/>
          </a:bodyPr>
          <a:lstStyle>
            <a:lvl1pPr marL="0" indent="0" algn="ctr">
              <a:buNone/>
              <a:defRPr sz="1540"/>
            </a:lvl1pPr>
            <a:lvl2pPr marL="424716" indent="0">
              <a:buNone/>
              <a:defRPr sz="1100"/>
            </a:lvl2pPr>
            <a:lvl3pPr marL="849432" indent="0">
              <a:buNone/>
              <a:defRPr sz="880"/>
            </a:lvl3pPr>
            <a:lvl4pPr marL="1274148" indent="0">
              <a:buNone/>
              <a:defRPr sz="880"/>
            </a:lvl4pPr>
            <a:lvl5pPr marL="1698864" indent="0">
              <a:buNone/>
              <a:defRPr sz="880"/>
            </a:lvl5pPr>
            <a:lvl6pPr marL="2123580" indent="0">
              <a:buNone/>
              <a:defRPr sz="880"/>
            </a:lvl6pPr>
            <a:lvl7pPr marL="2548295" indent="0">
              <a:buNone/>
              <a:defRPr sz="880"/>
            </a:lvl7pPr>
            <a:lvl8pPr marL="2973012" indent="0">
              <a:buNone/>
              <a:defRPr sz="880"/>
            </a:lvl8pPr>
            <a:lvl9pPr marL="3397727" indent="0">
              <a:buNone/>
              <a:defRPr sz="8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6/2/2019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0"/>
            <a:ext cx="9052560" cy="1600200"/>
          </a:xfrm>
          <a:prstGeom prst="rect">
            <a:avLst/>
          </a:prstGeom>
        </p:spPr>
        <p:txBody>
          <a:bodyPr vert="horz" lIns="77221" tIns="38611" rIns="77221" bIns="38611"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02920" y="1600201"/>
            <a:ext cx="9052560" cy="4525963"/>
          </a:xfrm>
          <a:prstGeom prst="rect">
            <a:avLst/>
          </a:prstGeom>
        </p:spPr>
        <p:txBody>
          <a:bodyPr vert="horz" lIns="77221" tIns="38611" rIns="77221" bIns="386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999683" y="6356352"/>
            <a:ext cx="2294573" cy="365125"/>
          </a:xfrm>
          <a:prstGeom prst="rect">
            <a:avLst/>
          </a:prstGeom>
        </p:spPr>
        <p:txBody>
          <a:bodyPr vert="horz" lIns="77221" tIns="38611" rIns="38611" bIns="38611" rtlCol="0" anchor="ctr"/>
          <a:lstStyle>
            <a:lvl1pPr algn="r">
              <a:defRPr sz="1100">
                <a:solidFill>
                  <a:schemeClr val="tx1">
                    <a:lumMod val="65000"/>
                    <a:lumOff val="35000"/>
                  </a:schemeClr>
                </a:solidFill>
                <a:latin typeface="Century Gothic" pitchFamily="34" charset="0"/>
              </a:defRPr>
            </a:lvl1pPr>
          </a:lstStyle>
          <a:p>
            <a:fld id="{22B9AB01-BCCF-4582-BF39-8D8F034C96D4}" type="datetime1">
              <a:rPr lang="en-US" smtClean="0"/>
              <a:t>6/2/2019</a:t>
            </a:fld>
            <a:endParaRPr lang="en-US"/>
          </a:p>
        </p:txBody>
      </p:sp>
      <p:sp>
        <p:nvSpPr>
          <p:cNvPr id="5" name="Footer Placeholder 4"/>
          <p:cNvSpPr>
            <a:spLocks noGrp="1"/>
          </p:cNvSpPr>
          <p:nvPr>
            <p:ph type="ftr" sz="quarter" idx="3"/>
          </p:nvPr>
        </p:nvSpPr>
        <p:spPr>
          <a:xfrm>
            <a:off x="725083" y="6356352"/>
            <a:ext cx="3132773" cy="365125"/>
          </a:xfrm>
          <a:prstGeom prst="rect">
            <a:avLst/>
          </a:prstGeom>
        </p:spPr>
        <p:txBody>
          <a:bodyPr vert="horz" lIns="38611" tIns="38611" rIns="77221" bIns="38611" rtlCol="0" anchor="ctr"/>
          <a:lstStyle>
            <a:lvl1pPr algn="l">
              <a:defRPr sz="11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9397607" y="6356352"/>
            <a:ext cx="618173" cy="365125"/>
          </a:xfrm>
          <a:prstGeom prst="rect">
            <a:avLst/>
          </a:prstGeom>
        </p:spPr>
        <p:txBody>
          <a:bodyPr vert="horz" lIns="23166" tIns="38611" rIns="38611" bIns="38611" rtlCol="0" anchor="ctr"/>
          <a:lstStyle>
            <a:lvl1pPr algn="l">
              <a:defRPr sz="1100">
                <a:solidFill>
                  <a:schemeClr val="tx1">
                    <a:lumMod val="65000"/>
                    <a:lumOff val="35000"/>
                  </a:schemeClr>
                </a:solidFill>
                <a:latin typeface="Century Gothic" pitchFamily="34" charset="0"/>
              </a:defRPr>
            </a:lvl1pPr>
          </a:lstStyle>
          <a:p>
            <a:fld id="{3905339D-DD04-4120-AA77-8BCC40DA1522}" type="slidenum">
              <a:rPr lang="en-US" smtClean="0"/>
              <a:t>‹#›</a:t>
            </a:fld>
            <a:endParaRPr lang="en-US"/>
          </a:p>
        </p:txBody>
      </p:sp>
      <p:sp>
        <p:nvSpPr>
          <p:cNvPr id="7" name="Oval 6"/>
          <p:cNvSpPr/>
          <p:nvPr/>
        </p:nvSpPr>
        <p:spPr>
          <a:xfrm>
            <a:off x="9303536" y="6499385"/>
            <a:ext cx="9324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84943" tIns="42472" rIns="84943" bIns="42472" rtlCol="0" anchor="ctr"/>
          <a:lstStyle/>
          <a:p>
            <a:pPr marL="0" algn="ctr" defTabSz="849432" rtl="0" eaLnBrk="1" latinLnBrk="0" hangingPunct="1"/>
            <a:endParaRPr lang="en-US" sz="1650" kern="1200">
              <a:solidFill>
                <a:schemeClr val="lt1"/>
              </a:solidFill>
              <a:latin typeface="+mn-lt"/>
              <a:ea typeface="+mn-ea"/>
              <a:cs typeface="+mn-cs"/>
            </a:endParaRPr>
          </a:p>
        </p:txBody>
      </p:sp>
      <p:sp>
        <p:nvSpPr>
          <p:cNvPr id="8" name="Oval 7"/>
          <p:cNvSpPr/>
          <p:nvPr/>
        </p:nvSpPr>
        <p:spPr>
          <a:xfrm>
            <a:off x="626031" y="6499385"/>
            <a:ext cx="9324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84943" tIns="42472" rIns="84943" bIns="42472" rtlCol="0" anchor="ctr"/>
          <a:lstStyle/>
          <a:p>
            <a:pPr algn="ctr"/>
            <a:endParaRPr lang="en-US" sz="1693"/>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hdr="0" ftr="0" dt="0"/>
  <p:txStyles>
    <p:titleStyle>
      <a:lvl1pPr algn="ctr" defTabSz="849432" rtl="0" eaLnBrk="1" latinLnBrk="0" hangingPunct="1">
        <a:lnSpc>
          <a:spcPts val="5388"/>
        </a:lnSpc>
        <a:spcBef>
          <a:spcPct val="0"/>
        </a:spcBef>
        <a:buNone/>
        <a:defRPr sz="506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18537" indent="-318537" algn="l" defTabSz="849432" rtl="0" eaLnBrk="1" latinLnBrk="0" hangingPunct="1">
        <a:spcBef>
          <a:spcPct val="20000"/>
        </a:spcBef>
        <a:buFont typeface="Arial" pitchFamily="34" charset="0"/>
        <a:buChar char="•"/>
        <a:defRPr sz="2200" kern="1200">
          <a:solidFill>
            <a:schemeClr val="tx1">
              <a:lumMod val="50000"/>
              <a:lumOff val="50000"/>
            </a:schemeClr>
          </a:solidFill>
          <a:latin typeface="+mj-lt"/>
          <a:ea typeface="+mn-ea"/>
          <a:cs typeface="+mn-cs"/>
        </a:defRPr>
      </a:lvl1pPr>
      <a:lvl2pPr marL="690163" indent="-265448" algn="l" defTabSz="849432" rtl="0" eaLnBrk="1" latinLnBrk="0" hangingPunct="1">
        <a:spcBef>
          <a:spcPct val="20000"/>
        </a:spcBef>
        <a:buFont typeface="Courier New" pitchFamily="49" charset="0"/>
        <a:buChar char="o"/>
        <a:defRPr sz="1540" kern="1200">
          <a:solidFill>
            <a:schemeClr val="tx1">
              <a:lumMod val="50000"/>
              <a:lumOff val="50000"/>
            </a:schemeClr>
          </a:solidFill>
          <a:latin typeface="+mj-lt"/>
          <a:ea typeface="+mn-ea"/>
          <a:cs typeface="+mn-cs"/>
        </a:defRPr>
      </a:lvl2pPr>
      <a:lvl3pPr marL="1061790" indent="-212358" algn="l" defTabSz="849432" rtl="0" eaLnBrk="1" latinLnBrk="0" hangingPunct="1">
        <a:spcBef>
          <a:spcPct val="20000"/>
        </a:spcBef>
        <a:buFont typeface="Arial" pitchFamily="34" charset="0"/>
        <a:buChar char="•"/>
        <a:defRPr sz="1540" kern="1200">
          <a:solidFill>
            <a:schemeClr val="tx1">
              <a:lumMod val="50000"/>
              <a:lumOff val="50000"/>
            </a:schemeClr>
          </a:solidFill>
          <a:latin typeface="+mj-lt"/>
          <a:ea typeface="+mn-ea"/>
          <a:cs typeface="+mn-cs"/>
        </a:defRPr>
      </a:lvl3pPr>
      <a:lvl4pPr marL="1486506" indent="-212358" algn="l" defTabSz="849432" rtl="0" eaLnBrk="1" latinLnBrk="0" hangingPunct="1">
        <a:spcBef>
          <a:spcPct val="20000"/>
        </a:spcBef>
        <a:buFont typeface="Courier New" pitchFamily="49" charset="0"/>
        <a:buChar char="o"/>
        <a:defRPr sz="1540" kern="1200">
          <a:solidFill>
            <a:schemeClr val="tx1">
              <a:lumMod val="50000"/>
              <a:lumOff val="50000"/>
            </a:schemeClr>
          </a:solidFill>
          <a:latin typeface="+mj-lt"/>
          <a:ea typeface="+mn-ea"/>
          <a:cs typeface="+mn-cs"/>
        </a:defRPr>
      </a:lvl4pPr>
      <a:lvl5pPr marL="1911221" indent="-212358" algn="l" defTabSz="849432" rtl="0" eaLnBrk="1" latinLnBrk="0" hangingPunct="1">
        <a:spcBef>
          <a:spcPct val="20000"/>
        </a:spcBef>
        <a:buFont typeface="Arial" pitchFamily="34" charset="0"/>
        <a:buChar char="•"/>
        <a:defRPr sz="1540" kern="1200">
          <a:solidFill>
            <a:schemeClr val="tx1">
              <a:lumMod val="50000"/>
              <a:lumOff val="50000"/>
            </a:schemeClr>
          </a:solidFill>
          <a:latin typeface="+mj-lt"/>
          <a:ea typeface="+mn-ea"/>
          <a:cs typeface="+mn-cs"/>
        </a:defRPr>
      </a:lvl5pPr>
      <a:lvl6pPr marL="2335938" indent="-212358" algn="l" defTabSz="849432" rtl="0" eaLnBrk="1" latinLnBrk="0" hangingPunct="1">
        <a:spcBef>
          <a:spcPct val="20000"/>
        </a:spcBef>
        <a:buFont typeface="Courier New" pitchFamily="49" charset="0"/>
        <a:buChar char="o"/>
        <a:defRPr sz="1540" kern="1200">
          <a:solidFill>
            <a:schemeClr val="tx1">
              <a:lumMod val="50000"/>
              <a:lumOff val="50000"/>
            </a:schemeClr>
          </a:solidFill>
          <a:latin typeface="+mj-lt"/>
          <a:ea typeface="+mn-ea"/>
          <a:cs typeface="+mn-cs"/>
        </a:defRPr>
      </a:lvl6pPr>
      <a:lvl7pPr marL="2760654" indent="-212358" algn="l" defTabSz="849432" rtl="0" eaLnBrk="1" latinLnBrk="0" hangingPunct="1">
        <a:spcBef>
          <a:spcPct val="20000"/>
        </a:spcBef>
        <a:buFont typeface="Arial" pitchFamily="34" charset="0"/>
        <a:buChar char="•"/>
        <a:defRPr sz="1540" kern="1200">
          <a:solidFill>
            <a:schemeClr val="tx1">
              <a:lumMod val="50000"/>
              <a:lumOff val="50000"/>
            </a:schemeClr>
          </a:solidFill>
          <a:latin typeface="+mj-lt"/>
          <a:ea typeface="+mn-ea"/>
          <a:cs typeface="+mn-cs"/>
        </a:defRPr>
      </a:lvl7pPr>
      <a:lvl8pPr marL="3185370" indent="-212358" algn="l" defTabSz="849432" rtl="0" eaLnBrk="1" latinLnBrk="0" hangingPunct="1">
        <a:spcBef>
          <a:spcPct val="20000"/>
        </a:spcBef>
        <a:buFont typeface="Courier New" pitchFamily="49" charset="0"/>
        <a:buChar char="o"/>
        <a:defRPr sz="1540" kern="1200">
          <a:solidFill>
            <a:schemeClr val="tx1">
              <a:lumMod val="50000"/>
              <a:lumOff val="50000"/>
            </a:schemeClr>
          </a:solidFill>
          <a:latin typeface="+mj-lt"/>
          <a:ea typeface="+mn-ea"/>
          <a:cs typeface="+mn-cs"/>
        </a:defRPr>
      </a:lvl8pPr>
      <a:lvl9pPr marL="3610086" indent="-212358" algn="l" defTabSz="849432" rtl="0" eaLnBrk="1" latinLnBrk="0" hangingPunct="1">
        <a:spcBef>
          <a:spcPct val="20000"/>
        </a:spcBef>
        <a:buFont typeface="Arial" pitchFamily="34" charset="0"/>
        <a:buChar char="•"/>
        <a:defRPr sz="1540" kern="1200">
          <a:solidFill>
            <a:schemeClr val="tx1">
              <a:lumMod val="50000"/>
              <a:lumOff val="50000"/>
            </a:schemeClr>
          </a:solidFill>
          <a:latin typeface="+mj-lt"/>
          <a:ea typeface="+mn-ea"/>
          <a:cs typeface="+mn-cs"/>
        </a:defRPr>
      </a:lvl9pPr>
    </p:bodyStyle>
    <p:otherStyle>
      <a:defPPr>
        <a:defRPr lang="en-US"/>
      </a:defPPr>
      <a:lvl1pPr marL="0" algn="l" defTabSz="849432" rtl="0" eaLnBrk="1" latinLnBrk="0" hangingPunct="1">
        <a:defRPr sz="1650" kern="1200">
          <a:solidFill>
            <a:schemeClr val="tx1"/>
          </a:solidFill>
          <a:latin typeface="+mn-lt"/>
          <a:ea typeface="+mn-ea"/>
          <a:cs typeface="+mn-cs"/>
        </a:defRPr>
      </a:lvl1pPr>
      <a:lvl2pPr marL="424716" algn="l" defTabSz="849432" rtl="0" eaLnBrk="1" latinLnBrk="0" hangingPunct="1">
        <a:defRPr sz="1650" kern="1200">
          <a:solidFill>
            <a:schemeClr val="tx1"/>
          </a:solidFill>
          <a:latin typeface="+mn-lt"/>
          <a:ea typeface="+mn-ea"/>
          <a:cs typeface="+mn-cs"/>
        </a:defRPr>
      </a:lvl2pPr>
      <a:lvl3pPr marL="849432" algn="l" defTabSz="849432" rtl="0" eaLnBrk="1" latinLnBrk="0" hangingPunct="1">
        <a:defRPr sz="1650" kern="1200">
          <a:solidFill>
            <a:schemeClr val="tx1"/>
          </a:solidFill>
          <a:latin typeface="+mn-lt"/>
          <a:ea typeface="+mn-ea"/>
          <a:cs typeface="+mn-cs"/>
        </a:defRPr>
      </a:lvl3pPr>
      <a:lvl4pPr marL="1274148" algn="l" defTabSz="849432" rtl="0" eaLnBrk="1" latinLnBrk="0" hangingPunct="1">
        <a:defRPr sz="1650" kern="1200">
          <a:solidFill>
            <a:schemeClr val="tx1"/>
          </a:solidFill>
          <a:latin typeface="+mn-lt"/>
          <a:ea typeface="+mn-ea"/>
          <a:cs typeface="+mn-cs"/>
        </a:defRPr>
      </a:lvl4pPr>
      <a:lvl5pPr marL="1698864" algn="l" defTabSz="849432" rtl="0" eaLnBrk="1" latinLnBrk="0" hangingPunct="1">
        <a:defRPr sz="1650" kern="1200">
          <a:solidFill>
            <a:schemeClr val="tx1"/>
          </a:solidFill>
          <a:latin typeface="+mn-lt"/>
          <a:ea typeface="+mn-ea"/>
          <a:cs typeface="+mn-cs"/>
        </a:defRPr>
      </a:lvl5pPr>
      <a:lvl6pPr marL="2123580" algn="l" defTabSz="849432" rtl="0" eaLnBrk="1" latinLnBrk="0" hangingPunct="1">
        <a:defRPr sz="1650" kern="1200">
          <a:solidFill>
            <a:schemeClr val="tx1"/>
          </a:solidFill>
          <a:latin typeface="+mn-lt"/>
          <a:ea typeface="+mn-ea"/>
          <a:cs typeface="+mn-cs"/>
        </a:defRPr>
      </a:lvl6pPr>
      <a:lvl7pPr marL="2548295" algn="l" defTabSz="849432" rtl="0" eaLnBrk="1" latinLnBrk="0" hangingPunct="1">
        <a:defRPr sz="1650" kern="1200">
          <a:solidFill>
            <a:schemeClr val="tx1"/>
          </a:solidFill>
          <a:latin typeface="+mn-lt"/>
          <a:ea typeface="+mn-ea"/>
          <a:cs typeface="+mn-cs"/>
        </a:defRPr>
      </a:lvl7pPr>
      <a:lvl8pPr marL="2973012" algn="l" defTabSz="849432" rtl="0" eaLnBrk="1" latinLnBrk="0" hangingPunct="1">
        <a:defRPr sz="1650" kern="1200">
          <a:solidFill>
            <a:schemeClr val="tx1"/>
          </a:solidFill>
          <a:latin typeface="+mn-lt"/>
          <a:ea typeface="+mn-ea"/>
          <a:cs typeface="+mn-cs"/>
        </a:defRPr>
      </a:lvl8pPr>
      <a:lvl9pPr marL="3397727" algn="l" defTabSz="849432" rtl="0" eaLnBrk="1" latinLnBrk="0" hangingPunct="1">
        <a:defRPr sz="16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reactjs.org/docs/components-and-props.html?fbclid=IwAR0pIQNZD2htrCPoYd0LvB1lJQcisNQBgk0ihnKhS5JM_nilDYdJsjV37CA" TargetMode="External"/><Relationship Id="rId3" Type="http://schemas.openxmlformats.org/officeDocument/2006/relationships/hyperlink" Target="https://www.vogella.com/tutorials/DependencyInjection/article.html" TargetMode="External"/><Relationship Id="rId7" Type="http://schemas.openxmlformats.org/officeDocument/2006/relationships/hyperlink" Target="https://reactjs.org/docs/thinking-in-react.html" TargetMode="External"/><Relationship Id="rId12" Type="http://schemas.openxmlformats.org/officeDocument/2006/relationships/hyperlink" Target="https://docs.gradle.org/current/userguide/migrating_from_maven.html" TargetMode="External"/><Relationship Id="rId2" Type="http://schemas.openxmlformats.org/officeDocument/2006/relationships/hyperlink" Target="https://www.strategy-business.com/blog/Why-Companies-Need-to-Build-a-Skills-Inventory" TargetMode="External"/><Relationship Id="rId1" Type="http://schemas.openxmlformats.org/officeDocument/2006/relationships/slideLayout" Target="../slideLayouts/slideLayout2.xml"/><Relationship Id="rId6" Type="http://schemas.openxmlformats.org/officeDocument/2006/relationships/hyperlink" Target="https://angular.io/docs" TargetMode="External"/><Relationship Id="rId11" Type="http://schemas.openxmlformats.org/officeDocument/2006/relationships/hyperlink" Target="http://maven.apache.org/index.html" TargetMode="External"/><Relationship Id="rId5" Type="http://schemas.openxmlformats.org/officeDocument/2006/relationships/hyperlink" Target="https://docs.spring.io/spring-boot/docs/2.1.3.RELEASE/reference/htmlsingle/" TargetMode="External"/><Relationship Id="rId10" Type="http://schemas.openxmlformats.org/officeDocument/2006/relationships/hyperlink" Target="https://dev.mysql.com/doc/workbench/en/" TargetMode="External"/><Relationship Id="rId4" Type="http://schemas.openxmlformats.org/officeDocument/2006/relationships/hyperlink" Target="https://docs.spring.io/spring/docs/5.1.7.RELEASE/spring-framework-reference/" TargetMode="External"/><Relationship Id="rId9" Type="http://schemas.openxmlformats.org/officeDocument/2006/relationships/hyperlink" Target="https://api.jquery.com/category/core/?fbclid=IwAR3_WkM-U8VWoMOKFCNZs4MqJp8lTwCjOAEn-Ovo7JIwlMMZupX2uWk26_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4908" y="1796892"/>
            <a:ext cx="8233685" cy="4198974"/>
          </a:xfrm>
        </p:spPr>
        <p:txBody>
          <a:bodyPr>
            <a:normAutofit fontScale="92500" lnSpcReduction="20000"/>
          </a:bodyPr>
          <a:lstStyle/>
          <a:p>
            <a:pPr algn="ctr"/>
            <a:r>
              <a:rPr lang="en-US" sz="4300" b="1" err="1">
                <a:solidFill>
                  <a:schemeClr val="tx1"/>
                </a:solidFill>
                <a:latin typeface="Arial" panose="020B0604020202020204" pitchFamily="34" charset="0"/>
                <a:cs typeface="Arial" panose="020B0604020202020204" pitchFamily="34" charset="0"/>
              </a:rPr>
              <a:t>Đề</a:t>
            </a:r>
            <a:r>
              <a:rPr lang="en-US" sz="4300" b="1">
                <a:solidFill>
                  <a:schemeClr val="tx1"/>
                </a:solidFill>
                <a:latin typeface="Arial" panose="020B0604020202020204" pitchFamily="34" charset="0"/>
                <a:cs typeface="Arial" panose="020B0604020202020204" pitchFamily="34" charset="0"/>
              </a:rPr>
              <a:t> </a:t>
            </a:r>
            <a:r>
              <a:rPr lang="en-US" sz="4300" b="1" err="1">
                <a:solidFill>
                  <a:schemeClr val="tx1"/>
                </a:solidFill>
                <a:latin typeface="Arial" panose="020B0604020202020204" pitchFamily="34" charset="0"/>
                <a:cs typeface="Arial" panose="020B0604020202020204" pitchFamily="34" charset="0"/>
              </a:rPr>
              <a:t>tài</a:t>
            </a:r>
            <a:r>
              <a:rPr lang="en-US" sz="4300" b="1">
                <a:solidFill>
                  <a:schemeClr val="tx1"/>
                </a:solidFill>
                <a:latin typeface="Arial" panose="020B0604020202020204" pitchFamily="34" charset="0"/>
                <a:cs typeface="Arial" panose="020B0604020202020204" pitchFamily="34" charset="0"/>
              </a:rPr>
              <a:t>: </a:t>
            </a:r>
            <a:r>
              <a:rPr lang="en-US" sz="4300" b="1" err="1">
                <a:solidFill>
                  <a:schemeClr val="tx1"/>
                </a:solidFill>
                <a:latin typeface="Arial" panose="020B0604020202020204" pitchFamily="34" charset="0"/>
                <a:cs typeface="Arial" panose="020B0604020202020204" pitchFamily="34" charset="0"/>
              </a:rPr>
              <a:t>Nghiên</a:t>
            </a:r>
            <a:r>
              <a:rPr lang="en-US" sz="4300" b="1">
                <a:solidFill>
                  <a:schemeClr val="tx1"/>
                </a:solidFill>
                <a:latin typeface="Arial" panose="020B0604020202020204" pitchFamily="34" charset="0"/>
                <a:cs typeface="Arial" panose="020B0604020202020204" pitchFamily="34" charset="0"/>
              </a:rPr>
              <a:t> </a:t>
            </a:r>
            <a:r>
              <a:rPr lang="en-US" sz="4300" b="1" err="1">
                <a:solidFill>
                  <a:schemeClr val="tx1"/>
                </a:solidFill>
                <a:latin typeface="Arial" panose="020B0604020202020204" pitchFamily="34" charset="0"/>
                <a:cs typeface="Arial" panose="020B0604020202020204" pitchFamily="34" charset="0"/>
              </a:rPr>
              <a:t>cứu</a:t>
            </a:r>
            <a:r>
              <a:rPr lang="en-US" sz="4300" b="1">
                <a:solidFill>
                  <a:schemeClr val="tx1"/>
                </a:solidFill>
                <a:latin typeface="Arial" panose="020B0604020202020204" pitchFamily="34" charset="0"/>
                <a:cs typeface="Arial" panose="020B0604020202020204" pitchFamily="34" charset="0"/>
              </a:rPr>
              <a:t> </a:t>
            </a:r>
            <a:r>
              <a:rPr lang="en-US" sz="4300" b="1" err="1">
                <a:solidFill>
                  <a:schemeClr val="tx1"/>
                </a:solidFill>
                <a:latin typeface="Arial" panose="020B0604020202020204" pitchFamily="34" charset="0"/>
                <a:cs typeface="Arial" panose="020B0604020202020204" pitchFamily="34" charset="0"/>
              </a:rPr>
              <a:t>và</a:t>
            </a:r>
            <a:r>
              <a:rPr lang="en-US" sz="4300" b="1">
                <a:solidFill>
                  <a:schemeClr val="tx1"/>
                </a:solidFill>
                <a:latin typeface="Arial" panose="020B0604020202020204" pitchFamily="34" charset="0"/>
                <a:cs typeface="Arial" panose="020B0604020202020204" pitchFamily="34" charset="0"/>
              </a:rPr>
              <a:t> </a:t>
            </a:r>
            <a:r>
              <a:rPr lang="en-US" sz="4300" b="1" err="1">
                <a:solidFill>
                  <a:schemeClr val="tx1"/>
                </a:solidFill>
                <a:latin typeface="Arial" panose="020B0604020202020204" pitchFamily="34" charset="0"/>
                <a:cs typeface="Arial" panose="020B0604020202020204" pitchFamily="34" charset="0"/>
              </a:rPr>
              <a:t>phát</a:t>
            </a:r>
            <a:r>
              <a:rPr lang="en-US" sz="4300" b="1">
                <a:solidFill>
                  <a:schemeClr val="tx1"/>
                </a:solidFill>
                <a:latin typeface="Arial" panose="020B0604020202020204" pitchFamily="34" charset="0"/>
                <a:cs typeface="Arial" panose="020B0604020202020204" pitchFamily="34" charset="0"/>
              </a:rPr>
              <a:t> </a:t>
            </a:r>
            <a:r>
              <a:rPr lang="en-US" sz="4300" b="1" err="1">
                <a:solidFill>
                  <a:schemeClr val="tx1"/>
                </a:solidFill>
                <a:latin typeface="Arial" panose="020B0604020202020204" pitchFamily="34" charset="0"/>
                <a:cs typeface="Arial" panose="020B0604020202020204" pitchFamily="34" charset="0"/>
              </a:rPr>
              <a:t>triển</a:t>
            </a:r>
            <a:endParaRPr lang="en-US" sz="4300" b="1">
              <a:solidFill>
                <a:schemeClr val="tx1"/>
              </a:solidFill>
              <a:latin typeface="Arial" panose="020B0604020202020204" pitchFamily="34" charset="0"/>
              <a:cs typeface="Arial" panose="020B0604020202020204" pitchFamily="34" charset="0"/>
            </a:endParaRPr>
          </a:p>
          <a:p>
            <a:pPr algn="ctr"/>
            <a:r>
              <a:rPr lang="en-US" sz="4300" b="1" err="1">
                <a:solidFill>
                  <a:schemeClr val="tx1"/>
                </a:solidFill>
                <a:latin typeface="Arial" panose="020B0604020202020204" pitchFamily="34" charset="0"/>
                <a:cs typeface="Arial" panose="020B0604020202020204" pitchFamily="34" charset="0"/>
              </a:rPr>
              <a:t>H</a:t>
            </a:r>
            <a:r>
              <a:rPr lang="en-US" sz="4300" b="1" smtClean="0">
                <a:solidFill>
                  <a:schemeClr val="tx1"/>
                </a:solidFill>
                <a:latin typeface="Arial" panose="020B0604020202020204" pitchFamily="34" charset="0"/>
                <a:cs typeface="Arial" panose="020B0604020202020204" pitchFamily="34" charset="0"/>
              </a:rPr>
              <a:t>ệ </a:t>
            </a:r>
            <a:r>
              <a:rPr lang="en-US" sz="4300" b="1" err="1">
                <a:solidFill>
                  <a:schemeClr val="tx1"/>
                </a:solidFill>
                <a:latin typeface="Arial" panose="020B0604020202020204" pitchFamily="34" charset="0"/>
                <a:cs typeface="Arial" panose="020B0604020202020204" pitchFamily="34" charset="0"/>
              </a:rPr>
              <a:t>thống</a:t>
            </a:r>
            <a:r>
              <a:rPr lang="en-US" sz="4300" b="1">
                <a:solidFill>
                  <a:schemeClr val="tx1"/>
                </a:solidFill>
                <a:latin typeface="Arial" panose="020B0604020202020204" pitchFamily="34" charset="0"/>
                <a:cs typeface="Arial" panose="020B0604020202020204" pitchFamily="34" charset="0"/>
              </a:rPr>
              <a:t> </a:t>
            </a:r>
            <a:r>
              <a:rPr lang="en-US" sz="4300" b="1" err="1">
                <a:solidFill>
                  <a:schemeClr val="tx1"/>
                </a:solidFill>
                <a:latin typeface="Arial" panose="020B0604020202020204" pitchFamily="34" charset="0"/>
                <a:cs typeface="Arial" panose="020B0604020202020204" pitchFamily="34" charset="0"/>
              </a:rPr>
              <a:t>quả</a:t>
            </a:r>
            <a:r>
              <a:rPr lang="vi-VN" sz="4300" b="1">
                <a:solidFill>
                  <a:schemeClr val="tx1"/>
                </a:solidFill>
                <a:latin typeface="Arial" panose="020B0604020202020204" pitchFamily="34" charset="0"/>
                <a:cs typeface="Arial" panose="020B0604020202020204" pitchFamily="34" charset="0"/>
              </a:rPr>
              <a:t>n</a:t>
            </a:r>
            <a:r>
              <a:rPr lang="en-US" sz="4300" b="1">
                <a:solidFill>
                  <a:schemeClr val="tx1"/>
                </a:solidFill>
                <a:latin typeface="Arial" panose="020B0604020202020204" pitchFamily="34" charset="0"/>
                <a:cs typeface="Arial" panose="020B0604020202020204" pitchFamily="34" charset="0"/>
              </a:rPr>
              <a:t> </a:t>
            </a:r>
            <a:r>
              <a:rPr lang="en-US" sz="4300" b="1" err="1">
                <a:solidFill>
                  <a:schemeClr val="tx1"/>
                </a:solidFill>
                <a:latin typeface="Arial" panose="020B0604020202020204" pitchFamily="34" charset="0"/>
                <a:cs typeface="Arial" panose="020B0604020202020204" pitchFamily="34" charset="0"/>
              </a:rPr>
              <a:t>lý</a:t>
            </a:r>
            <a:r>
              <a:rPr lang="en-US" sz="4300" b="1">
                <a:solidFill>
                  <a:schemeClr val="tx1"/>
                </a:solidFill>
                <a:latin typeface="Arial" panose="020B0604020202020204" pitchFamily="34" charset="0"/>
                <a:cs typeface="Arial" panose="020B0604020202020204" pitchFamily="34" charset="0"/>
              </a:rPr>
              <a:t> </a:t>
            </a:r>
            <a:r>
              <a:rPr lang="en-US" sz="4300" b="1" err="1">
                <a:solidFill>
                  <a:schemeClr val="tx1"/>
                </a:solidFill>
                <a:latin typeface="Arial" panose="020B0604020202020204" pitchFamily="34" charset="0"/>
                <a:cs typeface="Arial" panose="020B0604020202020204" pitchFamily="34" charset="0"/>
              </a:rPr>
              <a:t>kỹ</a:t>
            </a:r>
            <a:r>
              <a:rPr lang="en-US" sz="4300" b="1">
                <a:solidFill>
                  <a:schemeClr val="tx1"/>
                </a:solidFill>
                <a:latin typeface="Arial" panose="020B0604020202020204" pitchFamily="34" charset="0"/>
                <a:cs typeface="Arial" panose="020B0604020202020204" pitchFamily="34" charset="0"/>
              </a:rPr>
              <a:t> </a:t>
            </a:r>
            <a:r>
              <a:rPr lang="en-US" sz="4300" b="1" err="1">
                <a:solidFill>
                  <a:schemeClr val="tx1"/>
                </a:solidFill>
                <a:latin typeface="Arial" panose="020B0604020202020204" pitchFamily="34" charset="0"/>
                <a:cs typeface="Arial" panose="020B0604020202020204" pitchFamily="34" charset="0"/>
              </a:rPr>
              <a:t>năng</a:t>
            </a:r>
            <a:endParaRPr lang="en-US" sz="4300" b="1">
              <a:solidFill>
                <a:schemeClr val="tx1"/>
              </a:solidFill>
              <a:latin typeface="Arial" panose="020B0604020202020204" pitchFamily="34" charset="0"/>
              <a:cs typeface="Arial" panose="020B0604020202020204" pitchFamily="34" charset="0"/>
            </a:endParaRPr>
          </a:p>
          <a:p>
            <a:pPr algn="ctr"/>
            <a:r>
              <a:rPr lang="en-US" sz="4300" b="1" err="1">
                <a:solidFill>
                  <a:schemeClr val="tx1"/>
                </a:solidFill>
                <a:latin typeface="Arial" panose="020B0604020202020204" pitchFamily="34" charset="0"/>
                <a:cs typeface="Arial" panose="020B0604020202020204" pitchFamily="34" charset="0"/>
              </a:rPr>
              <a:t>của</a:t>
            </a:r>
            <a:r>
              <a:rPr lang="en-US" sz="4300" b="1">
                <a:solidFill>
                  <a:schemeClr val="tx1"/>
                </a:solidFill>
                <a:latin typeface="Arial" panose="020B0604020202020204" pitchFamily="34" charset="0"/>
                <a:cs typeface="Arial" panose="020B0604020202020204" pitchFamily="34" charset="0"/>
              </a:rPr>
              <a:t> </a:t>
            </a:r>
            <a:r>
              <a:rPr lang="en-US" sz="4300" b="1" err="1">
                <a:solidFill>
                  <a:schemeClr val="tx1"/>
                </a:solidFill>
                <a:latin typeface="Arial" panose="020B0604020202020204" pitchFamily="34" charset="0"/>
                <a:cs typeface="Arial" panose="020B0604020202020204" pitchFamily="34" charset="0"/>
              </a:rPr>
              <a:t>nhân</a:t>
            </a:r>
            <a:r>
              <a:rPr lang="en-US" sz="4300" b="1">
                <a:solidFill>
                  <a:schemeClr val="tx1"/>
                </a:solidFill>
                <a:latin typeface="Arial" panose="020B0604020202020204" pitchFamily="34" charset="0"/>
                <a:cs typeface="Arial" panose="020B0604020202020204" pitchFamily="34" charset="0"/>
              </a:rPr>
              <a:t> </a:t>
            </a:r>
            <a:r>
              <a:rPr lang="en-US" sz="4300" b="1" err="1">
                <a:solidFill>
                  <a:schemeClr val="tx1"/>
                </a:solidFill>
                <a:latin typeface="Arial" panose="020B0604020202020204" pitchFamily="34" charset="0"/>
                <a:cs typeface="Arial" panose="020B0604020202020204" pitchFamily="34" charset="0"/>
              </a:rPr>
              <a:t>viên</a:t>
            </a:r>
            <a:endParaRPr lang="en-US" sz="4300" b="1">
              <a:solidFill>
                <a:schemeClr val="tx1"/>
              </a:solidFill>
              <a:latin typeface="Arial" panose="020B0604020202020204" pitchFamily="34" charset="0"/>
              <a:cs typeface="Arial" panose="020B0604020202020204" pitchFamily="34" charset="0"/>
            </a:endParaRPr>
          </a:p>
          <a:p>
            <a:pPr algn="l"/>
            <a:r>
              <a:rPr lang="en-US" sz="1540" b="1">
                <a:solidFill>
                  <a:schemeClr val="tx1"/>
                </a:solidFill>
                <a:latin typeface="Arial" panose="020B0604020202020204" pitchFamily="34" charset="0"/>
                <a:cs typeface="Arial" panose="020B0604020202020204" pitchFamily="34" charset="0"/>
              </a:rPr>
              <a:t>			</a:t>
            </a:r>
          </a:p>
          <a:p>
            <a:pPr algn="l"/>
            <a:endParaRPr lang="en-US" sz="1540" b="1">
              <a:solidFill>
                <a:schemeClr val="tx1"/>
              </a:solidFill>
              <a:latin typeface="Arial" panose="020B0604020202020204" pitchFamily="34" charset="0"/>
              <a:cs typeface="Arial" panose="020B0604020202020204" pitchFamily="34" charset="0"/>
            </a:endParaRPr>
          </a:p>
          <a:p>
            <a:pPr algn="l"/>
            <a:endParaRPr lang="en-US" sz="1540" b="1">
              <a:solidFill>
                <a:schemeClr val="tx1"/>
              </a:solidFill>
              <a:latin typeface="Arial" panose="020B0604020202020204" pitchFamily="34" charset="0"/>
              <a:cs typeface="Arial" panose="020B0604020202020204" pitchFamily="34" charset="0"/>
            </a:endParaRPr>
          </a:p>
          <a:p>
            <a:pPr algn="l"/>
            <a:r>
              <a:rPr lang="en-US" sz="1540" b="1">
                <a:solidFill>
                  <a:schemeClr val="tx1"/>
                </a:solidFill>
                <a:latin typeface="Arial" panose="020B0604020202020204" pitchFamily="34" charset="0"/>
                <a:cs typeface="Arial" panose="020B0604020202020204" pitchFamily="34" charset="0"/>
              </a:rPr>
              <a:t>	</a:t>
            </a:r>
            <a:r>
              <a:rPr lang="en-US" sz="1540" b="1">
                <a:solidFill>
                  <a:schemeClr val="tx1"/>
                </a:solidFill>
                <a:latin typeface="Arial" panose="020B0604020202020204" pitchFamily="34" charset="0"/>
                <a:cs typeface="Arial" panose="020B0604020202020204" pitchFamily="34" charset="0"/>
              </a:rPr>
              <a:t>	</a:t>
            </a:r>
            <a:endParaRPr lang="en-US" sz="1540" b="1" smtClean="0">
              <a:solidFill>
                <a:schemeClr val="tx1"/>
              </a:solidFill>
              <a:latin typeface="Arial" panose="020B0604020202020204" pitchFamily="34" charset="0"/>
              <a:cs typeface="Arial" panose="020B0604020202020204" pitchFamily="34" charset="0"/>
            </a:endParaRPr>
          </a:p>
          <a:p>
            <a:pPr algn="l"/>
            <a:r>
              <a:rPr lang="en-US" sz="1540" b="1">
                <a:solidFill>
                  <a:schemeClr val="tx1"/>
                </a:solidFill>
                <a:latin typeface="Arial" panose="020B0604020202020204" pitchFamily="34" charset="0"/>
                <a:cs typeface="Arial" panose="020B0604020202020204" pitchFamily="34" charset="0"/>
              </a:rPr>
              <a:t>	</a:t>
            </a:r>
            <a:r>
              <a:rPr lang="en-US" sz="1540" b="1" smtClean="0">
                <a:solidFill>
                  <a:schemeClr val="tx1"/>
                </a:solidFill>
                <a:latin typeface="Arial" panose="020B0604020202020204" pitchFamily="34" charset="0"/>
                <a:cs typeface="Arial" panose="020B0604020202020204" pitchFamily="34" charset="0"/>
              </a:rPr>
              <a:t>		</a:t>
            </a:r>
            <a:r>
              <a:rPr lang="en-US" b="1" smtClean="0">
                <a:solidFill>
                  <a:schemeClr val="tx1"/>
                </a:solidFill>
                <a:latin typeface="Arial" panose="020B0604020202020204" pitchFamily="34" charset="0"/>
                <a:cs typeface="Arial" panose="020B0604020202020204" pitchFamily="34" charset="0"/>
              </a:rPr>
              <a:t>Sinh viên </a:t>
            </a:r>
            <a:r>
              <a:rPr lang="en-US" b="1">
                <a:solidFill>
                  <a:schemeClr val="tx1"/>
                </a:solidFill>
                <a:latin typeface="Arial" panose="020B0604020202020204" pitchFamily="34" charset="0"/>
                <a:cs typeface="Arial" panose="020B0604020202020204" pitchFamily="34" charset="0"/>
              </a:rPr>
              <a:t>thực hiện:</a:t>
            </a:r>
          </a:p>
          <a:p>
            <a:pPr algn="l"/>
            <a:r>
              <a:rPr lang="en-US" b="1">
                <a:solidFill>
                  <a:schemeClr val="tx1"/>
                </a:solidFill>
                <a:latin typeface="Arial" panose="020B0604020202020204" pitchFamily="34" charset="0"/>
                <a:cs typeface="Arial" panose="020B0604020202020204" pitchFamily="34" charset="0"/>
              </a:rPr>
              <a:t>		</a:t>
            </a:r>
            <a:r>
              <a:rPr lang="en-US" b="1">
                <a:solidFill>
                  <a:schemeClr val="tx1"/>
                </a:solidFill>
                <a:latin typeface="Arial" panose="020B0604020202020204" pitchFamily="34" charset="0"/>
                <a:cs typeface="Arial" panose="020B0604020202020204" pitchFamily="34" charset="0"/>
              </a:rPr>
              <a:t>	</a:t>
            </a:r>
            <a:r>
              <a:rPr lang="en-US" b="1" smtClean="0">
                <a:solidFill>
                  <a:schemeClr val="tx1"/>
                </a:solidFill>
                <a:latin typeface="Arial" panose="020B0604020202020204" pitchFamily="34" charset="0"/>
                <a:cs typeface="Arial" panose="020B0604020202020204" pitchFamily="34" charset="0"/>
              </a:rPr>
              <a:t>	Nguyễn </a:t>
            </a:r>
            <a:r>
              <a:rPr lang="en-US" b="1" err="1">
                <a:solidFill>
                  <a:schemeClr val="tx1"/>
                </a:solidFill>
                <a:latin typeface="Arial" panose="020B0604020202020204" pitchFamily="34" charset="0"/>
                <a:cs typeface="Arial" panose="020B0604020202020204" pitchFamily="34" charset="0"/>
              </a:rPr>
              <a:t>Hiếu</a:t>
            </a:r>
            <a:r>
              <a:rPr lang="en-US" b="1">
                <a:solidFill>
                  <a:schemeClr val="tx1"/>
                </a:solidFill>
                <a:latin typeface="Arial" panose="020B0604020202020204" pitchFamily="34" charset="0"/>
                <a:cs typeface="Arial" panose="020B0604020202020204" pitchFamily="34" charset="0"/>
              </a:rPr>
              <a:t> </a:t>
            </a:r>
            <a:r>
              <a:rPr lang="en-US" b="1" err="1">
                <a:solidFill>
                  <a:schemeClr val="tx1"/>
                </a:solidFill>
                <a:latin typeface="Arial" panose="020B0604020202020204" pitchFamily="34" charset="0"/>
                <a:cs typeface="Arial" panose="020B0604020202020204" pitchFamily="34" charset="0"/>
              </a:rPr>
              <a:t>Đức</a:t>
            </a:r>
            <a:r>
              <a:rPr lang="en-US" b="1">
                <a:solidFill>
                  <a:schemeClr val="tx1"/>
                </a:solidFill>
                <a:latin typeface="Arial" panose="020B0604020202020204" pitchFamily="34" charset="0"/>
                <a:cs typeface="Arial" panose="020B0604020202020204" pitchFamily="34" charset="0"/>
              </a:rPr>
              <a:t> </a:t>
            </a:r>
            <a:r>
              <a:rPr lang="en-US" b="1">
                <a:solidFill>
                  <a:schemeClr val="tx1"/>
                </a:solidFill>
                <a:latin typeface="Arial" panose="020B0604020202020204" pitchFamily="34" charset="0"/>
                <a:cs typeface="Arial" panose="020B0604020202020204" pitchFamily="34" charset="0"/>
              </a:rPr>
              <a:t>Ân     15071971</a:t>
            </a:r>
            <a:endParaRPr lang="en-US" b="1">
              <a:solidFill>
                <a:schemeClr val="tx1"/>
              </a:solidFill>
              <a:latin typeface="Arial" panose="020B0604020202020204" pitchFamily="34" charset="0"/>
              <a:cs typeface="Arial" panose="020B0604020202020204" pitchFamily="34" charset="0"/>
            </a:endParaRPr>
          </a:p>
          <a:p>
            <a:pPr algn="l"/>
            <a:r>
              <a:rPr lang="en-US" b="1">
                <a:solidFill>
                  <a:schemeClr val="tx1"/>
                </a:solidFill>
                <a:latin typeface="Arial" panose="020B0604020202020204" pitchFamily="34" charset="0"/>
                <a:cs typeface="Arial" panose="020B0604020202020204" pitchFamily="34" charset="0"/>
              </a:rPr>
              <a:t>		</a:t>
            </a:r>
            <a:r>
              <a:rPr lang="en-US" b="1">
                <a:solidFill>
                  <a:schemeClr val="tx1"/>
                </a:solidFill>
                <a:latin typeface="Arial" panose="020B0604020202020204" pitchFamily="34" charset="0"/>
                <a:cs typeface="Arial" panose="020B0604020202020204" pitchFamily="34" charset="0"/>
              </a:rPr>
              <a:t>	</a:t>
            </a:r>
            <a:r>
              <a:rPr lang="en-US" b="1" smtClean="0">
                <a:solidFill>
                  <a:schemeClr val="tx1"/>
                </a:solidFill>
                <a:latin typeface="Arial" panose="020B0604020202020204" pitchFamily="34" charset="0"/>
                <a:cs typeface="Arial" panose="020B0604020202020204" pitchFamily="34" charset="0"/>
              </a:rPr>
              <a:t>	</a:t>
            </a:r>
            <a:r>
              <a:rPr lang="vi-VN" b="1" smtClean="0">
                <a:solidFill>
                  <a:schemeClr val="tx1"/>
                </a:solidFill>
                <a:latin typeface="Arial" panose="020B0604020202020204" pitchFamily="34" charset="0"/>
                <a:cs typeface="Arial" panose="020B0604020202020204" pitchFamily="34" charset="0"/>
              </a:rPr>
              <a:t>Nguyễn </a:t>
            </a:r>
            <a:r>
              <a:rPr lang="vi-VN" b="1">
                <a:solidFill>
                  <a:schemeClr val="tx1"/>
                </a:solidFill>
                <a:latin typeface="Arial" panose="020B0604020202020204" pitchFamily="34" charset="0"/>
                <a:cs typeface="Arial" panose="020B0604020202020204" pitchFamily="34" charset="0"/>
              </a:rPr>
              <a:t>Việt </a:t>
            </a:r>
            <a:r>
              <a:rPr lang="vi-VN" b="1">
                <a:solidFill>
                  <a:schemeClr val="tx1"/>
                </a:solidFill>
                <a:latin typeface="Arial" panose="020B0604020202020204" pitchFamily="34" charset="0"/>
                <a:cs typeface="Arial" panose="020B0604020202020204" pitchFamily="34" charset="0"/>
              </a:rPr>
              <a:t>Hoàng</a:t>
            </a:r>
            <a:r>
              <a:rPr lang="en-US" b="1">
                <a:solidFill>
                  <a:schemeClr val="tx1"/>
                </a:solidFill>
                <a:latin typeface="Arial" panose="020B0604020202020204" pitchFamily="34" charset="0"/>
                <a:cs typeface="Arial" panose="020B0604020202020204" pitchFamily="34" charset="0"/>
              </a:rPr>
              <a:t>        </a:t>
            </a:r>
            <a:r>
              <a:rPr lang="vi-VN" b="1">
                <a:solidFill>
                  <a:schemeClr val="tx1"/>
                </a:solidFill>
                <a:latin typeface="Arial" panose="020B0604020202020204" pitchFamily="34" charset="0"/>
                <a:cs typeface="Arial" panose="020B0604020202020204" pitchFamily="34" charset="0"/>
              </a:rPr>
              <a:t>15044411</a:t>
            </a:r>
            <a:endParaRPr lang="vi-VN" b="1">
              <a:solidFill>
                <a:schemeClr val="tx1"/>
              </a:solidFill>
              <a:latin typeface="Arial" panose="020B0604020202020204" pitchFamily="34" charset="0"/>
              <a:cs typeface="Arial" panose="020B0604020202020204" pitchFamily="34" charset="0"/>
            </a:endParaRPr>
          </a:p>
          <a:p>
            <a:pPr algn="l"/>
            <a:r>
              <a:rPr lang="vi-VN" sz="1870" b="1">
                <a:solidFill>
                  <a:schemeClr val="tx1"/>
                </a:solidFill>
                <a:latin typeface="Arial" panose="020B0604020202020204" pitchFamily="34" charset="0"/>
                <a:cs typeface="Arial" panose="020B0604020202020204" pitchFamily="34" charset="0"/>
              </a:rPr>
              <a:t>				</a:t>
            </a:r>
            <a:r>
              <a:rPr lang="en-US" sz="1870" b="1">
                <a:solidFill>
                  <a:schemeClr val="tx1"/>
                </a:solidFill>
                <a:latin typeface="Arial" panose="020B0604020202020204" pitchFamily="34" charset="0"/>
                <a:cs typeface="Arial" panose="020B0604020202020204" pitchFamily="34" charset="0"/>
              </a:rPr>
              <a:t>	</a:t>
            </a:r>
            <a:r>
              <a:rPr lang="en-US" b="1" smtClean="0">
                <a:solidFill>
                  <a:schemeClr val="tx1"/>
                </a:solidFill>
                <a:latin typeface="Arial" panose="020B0604020202020204" pitchFamily="34" charset="0"/>
                <a:cs typeface="Arial" panose="020B0604020202020204" pitchFamily="34" charset="0"/>
              </a:rPr>
              <a:t>	</a:t>
            </a:r>
            <a:r>
              <a:rPr lang="en-US" b="1">
                <a:solidFill>
                  <a:schemeClr val="tx1"/>
                </a:solidFill>
                <a:latin typeface="Arial" panose="020B0604020202020204" pitchFamily="34" charset="0"/>
                <a:cs typeface="Arial" panose="020B0604020202020204" pitchFamily="34" charset="0"/>
              </a:rPr>
              <a:t>	</a:t>
            </a:r>
            <a:r>
              <a:rPr lang="en-US" b="1" smtClean="0">
                <a:solidFill>
                  <a:schemeClr val="tx1"/>
                </a:solidFill>
                <a:latin typeface="Arial" panose="020B0604020202020204" pitchFamily="34" charset="0"/>
                <a:cs typeface="Arial" panose="020B0604020202020204" pitchFamily="34" charset="0"/>
              </a:rPr>
              <a:t>			</a:t>
            </a:r>
            <a:endParaRPr lang="en-US">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3010" y="514493"/>
            <a:ext cx="1737482" cy="978313"/>
          </a:xfrm>
          <a:prstGeom prst="rect">
            <a:avLst/>
          </a:prstGeom>
        </p:spPr>
      </p:pic>
    </p:spTree>
    <p:extLst>
      <p:ext uri="{BB962C8B-B14F-4D97-AF65-F5344CB8AC3E}">
        <p14:creationId xmlns:p14="http://schemas.microsoft.com/office/powerpoint/2010/main" val="68012124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10" y="321092"/>
            <a:ext cx="9052560" cy="816777"/>
          </a:xfrm>
        </p:spPr>
        <p:txBody>
          <a:bodyPr>
            <a:normAutofit/>
          </a:bodyPr>
          <a:lstStyle/>
          <a:p>
            <a:pPr algn="l"/>
            <a:r>
              <a:rPr lang="en-US" sz="4400">
                <a:solidFill>
                  <a:schemeClr val="tx1"/>
                </a:solidFill>
                <a:effectLst/>
                <a:latin typeface="Times New Roman" pitchFamily="18" charset="0"/>
                <a:cs typeface="Times New Roman" pitchFamily="18" charset="0"/>
              </a:rPr>
              <a:t>4. </a:t>
            </a:r>
            <a:r>
              <a:rPr lang="en-US" sz="4400" err="1">
                <a:solidFill>
                  <a:schemeClr val="tx1"/>
                </a:solidFill>
                <a:effectLst/>
                <a:latin typeface="Times New Roman" pitchFamily="18" charset="0"/>
                <a:cs typeface="Times New Roman" pitchFamily="18" charset="0"/>
              </a:rPr>
              <a:t>Hiện</a:t>
            </a:r>
            <a:r>
              <a:rPr lang="en-US" sz="4400">
                <a:solidFill>
                  <a:schemeClr val="tx1"/>
                </a:solidFill>
                <a:effectLst/>
                <a:latin typeface="Times New Roman" pitchFamily="18" charset="0"/>
                <a:cs typeface="Times New Roman" pitchFamily="18" charset="0"/>
              </a:rPr>
              <a:t> </a:t>
            </a:r>
            <a:r>
              <a:rPr lang="en-US" sz="4400" err="1">
                <a:solidFill>
                  <a:schemeClr val="tx1"/>
                </a:solidFill>
                <a:effectLst/>
                <a:latin typeface="Times New Roman" pitchFamily="18" charset="0"/>
                <a:cs typeface="Times New Roman" pitchFamily="18" charset="0"/>
              </a:rPr>
              <a:t>thực</a:t>
            </a:r>
            <a:r>
              <a:rPr lang="en-US" sz="4400">
                <a:solidFill>
                  <a:schemeClr val="tx1"/>
                </a:solidFill>
                <a:effectLst/>
                <a:latin typeface="Times New Roman" pitchFamily="18" charset="0"/>
                <a:cs typeface="Times New Roman" pitchFamily="18" charset="0"/>
              </a:rPr>
              <a:t> – Demo(tt)</a:t>
            </a:r>
          </a:p>
        </p:txBody>
      </p:sp>
      <p:sp>
        <p:nvSpPr>
          <p:cNvPr id="3" name="Content Placeholder 2"/>
          <p:cNvSpPr>
            <a:spLocks noGrp="1"/>
          </p:cNvSpPr>
          <p:nvPr>
            <p:ph idx="1"/>
          </p:nvPr>
        </p:nvSpPr>
        <p:spPr>
          <a:xfrm>
            <a:off x="482310" y="982244"/>
            <a:ext cx="7092251" cy="555779"/>
          </a:xfrm>
        </p:spPr>
        <p:txBody>
          <a:bodyPr>
            <a:normAutofit/>
          </a:bodyPr>
          <a:lstStyle/>
          <a:p>
            <a:pPr>
              <a:buFont typeface="Wingdings" pitchFamily="2" charset="2"/>
              <a:buChar char="Ø"/>
            </a:pPr>
            <a:r>
              <a:rPr lang="en-US" sz="2400">
                <a:solidFill>
                  <a:schemeClr val="tx1"/>
                </a:solidFill>
                <a:latin typeface="Times New Roman" pitchFamily="18" charset="0"/>
                <a:cs typeface="Times New Roman" pitchFamily="18" charset="0"/>
              </a:rPr>
              <a:t>Một số màn hình </a:t>
            </a:r>
            <a:r>
              <a:rPr lang="en-US" sz="2400">
                <a:solidFill>
                  <a:schemeClr val="tx1"/>
                </a:solidFill>
                <a:latin typeface="Times New Roman" pitchFamily="18" charset="0"/>
                <a:cs typeface="Times New Roman" pitchFamily="18" charset="0"/>
              </a:rPr>
              <a:t>chức năng:</a:t>
            </a:r>
            <a:endParaRPr lang="en-US" sz="2400">
              <a:solidFill>
                <a:schemeClr val="tx1"/>
              </a:solidFill>
              <a:latin typeface="Times New Roman" pitchFamily="18" charset="0"/>
              <a:cs typeface="Times New Roman" pitchFamily="18" charset="0"/>
            </a:endParaRPr>
          </a:p>
          <a:p>
            <a:pPr>
              <a:buFont typeface="Wingdings" pitchFamily="2" charset="2"/>
              <a:buChar char="Ø"/>
            </a:pPr>
            <a:endParaRPr lang="en-US" sz="2400">
              <a:solidFill>
                <a:schemeClr val="tx1"/>
              </a:solidFill>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10</a:t>
            </a:fld>
            <a:endParaRPr lang="en-US"/>
          </a:p>
        </p:txBody>
      </p:sp>
      <p:pic>
        <p:nvPicPr>
          <p:cNvPr id="5" name="Picture 4"/>
          <p:cNvPicPr/>
          <p:nvPr/>
        </p:nvPicPr>
        <p:blipFill>
          <a:blip r:embed="rId2"/>
          <a:stretch>
            <a:fillRect/>
          </a:stretch>
        </p:blipFill>
        <p:spPr>
          <a:xfrm>
            <a:off x="7026802" y="2165079"/>
            <a:ext cx="2988978" cy="1485445"/>
          </a:xfrm>
          <a:prstGeom prst="rect">
            <a:avLst/>
          </a:prstGeom>
        </p:spPr>
      </p:pic>
      <p:pic>
        <p:nvPicPr>
          <p:cNvPr id="6" name="Picture 5"/>
          <p:cNvPicPr/>
          <p:nvPr/>
        </p:nvPicPr>
        <p:blipFill>
          <a:blip r:embed="rId3"/>
          <a:stretch>
            <a:fillRect/>
          </a:stretch>
        </p:blipFill>
        <p:spPr>
          <a:xfrm>
            <a:off x="7069422" y="4050678"/>
            <a:ext cx="2988978" cy="1678619"/>
          </a:xfrm>
          <a:prstGeom prst="rect">
            <a:avLst/>
          </a:prstGeom>
        </p:spPr>
      </p:pic>
      <p:pic>
        <p:nvPicPr>
          <p:cNvPr id="7" name="Picture 6"/>
          <p:cNvPicPr/>
          <p:nvPr/>
        </p:nvPicPr>
        <p:blipFill>
          <a:blip r:embed="rId4"/>
          <a:stretch>
            <a:fillRect/>
          </a:stretch>
        </p:blipFill>
        <p:spPr>
          <a:xfrm>
            <a:off x="1" y="2180915"/>
            <a:ext cx="3874032" cy="146960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1856" y="1538023"/>
            <a:ext cx="3457396" cy="4875529"/>
          </a:xfrm>
          <a:prstGeom prst="rect">
            <a:avLst/>
          </a:prstGeom>
        </p:spPr>
      </p:pic>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 y="4076469"/>
            <a:ext cx="3791855" cy="1652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45316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5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25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25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25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206" y="341588"/>
            <a:ext cx="7092251" cy="837383"/>
          </a:xfrm>
        </p:spPr>
        <p:txBody>
          <a:bodyPr>
            <a:normAutofit/>
          </a:bodyPr>
          <a:lstStyle/>
          <a:p>
            <a:pPr algn="l"/>
            <a:r>
              <a:rPr lang="en-US" sz="4400">
                <a:solidFill>
                  <a:schemeClr val="tx1"/>
                </a:solidFill>
                <a:effectLst/>
                <a:latin typeface="Times New Roman" panose="02020603050405020304" pitchFamily="18" charset="0"/>
                <a:cs typeface="Times New Roman" pitchFamily="18" charset="0"/>
              </a:rPr>
              <a:t>5. Kết luận – Hướng phát triển</a:t>
            </a:r>
          </a:p>
        </p:txBody>
      </p:sp>
      <p:sp>
        <p:nvSpPr>
          <p:cNvPr id="3" name="Content Placeholder 2"/>
          <p:cNvSpPr>
            <a:spLocks noGrp="1"/>
          </p:cNvSpPr>
          <p:nvPr>
            <p:ph idx="1"/>
          </p:nvPr>
        </p:nvSpPr>
        <p:spPr>
          <a:xfrm>
            <a:off x="412206" y="1178971"/>
            <a:ext cx="9091748" cy="4646956"/>
          </a:xfrm>
        </p:spPr>
        <p:txBody>
          <a:bodyPr>
            <a:noAutofit/>
          </a:bodyPr>
          <a:lstStyle/>
          <a:p>
            <a:pPr>
              <a:buFont typeface="Wingdings" pitchFamily="2" charset="2"/>
              <a:buChar char="Ø"/>
            </a:pPr>
            <a:r>
              <a:rPr lang="en-US" sz="2000">
                <a:solidFill>
                  <a:schemeClr val="tx1"/>
                </a:solidFill>
                <a:latin typeface="Times New Roman" panose="02020603050405020304" pitchFamily="18" charset="0"/>
                <a:cs typeface="Times New Roman" pitchFamily="18" charset="0"/>
              </a:rPr>
              <a:t>Nhóm </a:t>
            </a:r>
            <a:r>
              <a:rPr lang="en-US" sz="2000">
                <a:solidFill>
                  <a:schemeClr val="tx1"/>
                </a:solidFill>
                <a:latin typeface="Times New Roman" pitchFamily="18" charset="0"/>
                <a:cs typeface="Times New Roman" pitchFamily="18" charset="0"/>
              </a:rPr>
              <a:t>đã tìm </a:t>
            </a:r>
            <a:r>
              <a:rPr lang="en-US" sz="2000">
                <a:solidFill>
                  <a:schemeClr val="tx1"/>
                </a:solidFill>
                <a:latin typeface="Times New Roman" pitchFamily="18" charset="0"/>
                <a:cs typeface="Times New Roman" pitchFamily="18" charset="0"/>
              </a:rPr>
              <a:t>hiểu và tự học hỏi một số kỹ năng như: phương pháp lấy yêu cầu từ khách hàng, phân bố thời gian công việc phù hợp, </a:t>
            </a:r>
            <a:r>
              <a:rPr lang="en-US" sz="2000">
                <a:solidFill>
                  <a:schemeClr val="tx1"/>
                </a:solidFill>
                <a:latin typeface="Times New Roman" pitchFamily="18" charset="0"/>
                <a:cs typeface="Times New Roman" pitchFamily="18" charset="0"/>
              </a:rPr>
              <a:t>báo </a:t>
            </a:r>
            <a:r>
              <a:rPr lang="en-US" sz="2000">
                <a:solidFill>
                  <a:schemeClr val="tx1"/>
                </a:solidFill>
                <a:latin typeface="Times New Roman" pitchFamily="18" charset="0"/>
                <a:cs typeface="Times New Roman" pitchFamily="18" charset="0"/>
              </a:rPr>
              <a:t>cáo công việc làm được hàng ngày, giải quyết tình huống khi gặp vấn đề. Ngoài ra nhóm còn áp dụng được quy tắc khi lập trình trong dự án, quy trình </a:t>
            </a:r>
            <a:r>
              <a:rPr lang="en-US" sz="2000">
                <a:solidFill>
                  <a:schemeClr val="tx1"/>
                </a:solidFill>
                <a:latin typeface="Times New Roman" pitchFamily="18" charset="0"/>
                <a:cs typeface="Times New Roman" pitchFamily="18" charset="0"/>
              </a:rPr>
              <a:t>triển khai </a:t>
            </a:r>
            <a:r>
              <a:rPr lang="en-US" sz="2000">
                <a:solidFill>
                  <a:schemeClr val="tx1"/>
                </a:solidFill>
                <a:latin typeface="Times New Roman" pitchFamily="18" charset="0"/>
                <a:cs typeface="Times New Roman" pitchFamily="18" charset="0"/>
              </a:rPr>
              <a:t>sản phẩm lên máy chủ</a:t>
            </a:r>
            <a:r>
              <a:rPr lang="en-US" sz="2000">
                <a:solidFill>
                  <a:schemeClr val="tx1"/>
                </a:solidFill>
                <a:latin typeface="Times New Roman" pitchFamily="18" charset="0"/>
                <a:cs typeface="Times New Roman" pitchFamily="18" charset="0"/>
              </a:rPr>
              <a:t>.</a:t>
            </a:r>
            <a:endParaRPr lang="en-US" sz="2000">
              <a:solidFill>
                <a:schemeClr val="tx1"/>
              </a:solidFill>
              <a:latin typeface="Times New Roman" pitchFamily="18" charset="0"/>
              <a:cs typeface="Times New Roman" pitchFamily="18" charset="0"/>
            </a:endParaRPr>
          </a:p>
          <a:p>
            <a:pPr>
              <a:buFont typeface="Wingdings" pitchFamily="2" charset="2"/>
              <a:buChar char="Ø"/>
            </a:pPr>
            <a:r>
              <a:rPr lang="en-US" sz="2000">
                <a:solidFill>
                  <a:schemeClr val="tx1"/>
                </a:solidFill>
                <a:latin typeface="Times New Roman" pitchFamily="18" charset="0"/>
                <a:cs typeface="Times New Roman" pitchFamily="18" charset="0"/>
              </a:rPr>
              <a:t>Được trải nghiệm với dự án thực tế, môi trường phát triển phần mềm chuyên nghiệp. Hiện thực hoàn tất các chức năng cho hệ thống quản lý kỹ năng của nhân viên với các chức năng:</a:t>
            </a:r>
          </a:p>
          <a:p>
            <a:pPr lvl="1">
              <a:buFont typeface="Wingdings" pitchFamily="2" charset="2"/>
              <a:buChar char="ü"/>
            </a:pPr>
            <a:r>
              <a:rPr lang="en-US" sz="2000">
                <a:solidFill>
                  <a:schemeClr val="tx1"/>
                </a:solidFill>
                <a:latin typeface="Times New Roman" pitchFamily="18" charset="0"/>
                <a:cs typeface="Times New Roman" pitchFamily="18" charset="0"/>
              </a:rPr>
              <a:t>Chức năng dành cho nhân viên của công ty phần mềm FPT Software.</a:t>
            </a:r>
          </a:p>
          <a:p>
            <a:pPr lvl="1">
              <a:buFont typeface="Wingdings" pitchFamily="2" charset="2"/>
              <a:buChar char="ü"/>
            </a:pPr>
            <a:r>
              <a:rPr lang="en-US" sz="2000">
                <a:solidFill>
                  <a:schemeClr val="tx1"/>
                </a:solidFill>
                <a:latin typeface="Times New Roman" pitchFamily="18" charset="0"/>
                <a:cs typeface="Times New Roman" pitchFamily="18" charset="0"/>
              </a:rPr>
              <a:t>Chức năng dành cho nhân viên quản lý nhân sự của công ty phần mềm FPT Software.</a:t>
            </a:r>
          </a:p>
          <a:p>
            <a:pPr lvl="1">
              <a:buFont typeface="Wingdings" pitchFamily="2" charset="2"/>
              <a:buChar char="ü"/>
            </a:pPr>
            <a:r>
              <a:rPr lang="en-US" sz="2000">
                <a:solidFill>
                  <a:schemeClr val="tx1"/>
                </a:solidFill>
                <a:latin typeface="Times New Roman" pitchFamily="18" charset="0"/>
                <a:cs typeface="Times New Roman" pitchFamily="18" charset="0"/>
              </a:rPr>
              <a:t>Chức năng dành cho nhân viên quản lý dự án của công ty phần mềm FPT Software.</a:t>
            </a:r>
          </a:p>
          <a:p>
            <a:pPr lvl="1">
              <a:buFont typeface="Wingdings" pitchFamily="2" charset="2"/>
              <a:buChar char="ü"/>
            </a:pPr>
            <a:r>
              <a:rPr lang="en-US" sz="2000">
                <a:solidFill>
                  <a:schemeClr val="tx1"/>
                </a:solidFill>
                <a:latin typeface="Times New Roman" pitchFamily="18" charset="0"/>
                <a:cs typeface="Times New Roman" pitchFamily="18" charset="0"/>
              </a:rPr>
              <a:t>Ngoài ra, hệ thống còn có dịch vụ tự động kiểm tra ngày kết thúc vị trí trong dự án của công ty với ngày hiện tại, và cập nhật thông tin kinh nghiệm làm việc của nhân viên.</a:t>
            </a:r>
          </a:p>
        </p:txBody>
      </p:sp>
      <p:sp>
        <p:nvSpPr>
          <p:cNvPr id="4" name="Slide Number Placeholder 3"/>
          <p:cNvSpPr>
            <a:spLocks noGrp="1"/>
          </p:cNvSpPr>
          <p:nvPr>
            <p:ph type="sldNum" sz="quarter" idx="12"/>
          </p:nvPr>
        </p:nvSpPr>
        <p:spPr/>
        <p:txBody>
          <a:bodyPr/>
          <a:lstStyle/>
          <a:p>
            <a:fld id="{3905339D-DD04-4120-AA77-8BCC40DA1522}" type="slidenum">
              <a:rPr lang="en-US" smtClean="0">
                <a:solidFill>
                  <a:schemeClr val="tx1"/>
                </a:solidFill>
                <a:latin typeface="Times New Roman" panose="02020603050405020304" pitchFamily="18" charset="0"/>
                <a:cs typeface="Times New Roman" panose="02020603050405020304" pitchFamily="18" charset="0"/>
              </a:rPr>
              <a:pPr/>
              <a:t>11</a:t>
            </a:fld>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8545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25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25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25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87" y="470265"/>
            <a:ext cx="9397606" cy="866230"/>
          </a:xfrm>
        </p:spPr>
        <p:txBody>
          <a:bodyPr>
            <a:noAutofit/>
          </a:bodyPr>
          <a:lstStyle/>
          <a:p>
            <a:pPr algn="l"/>
            <a:r>
              <a:rPr lang="en-US" sz="4400">
                <a:solidFill>
                  <a:schemeClr val="tx1"/>
                </a:solidFill>
                <a:effectLst/>
                <a:latin typeface="Times New Roman" pitchFamily="18" charset="0"/>
                <a:cs typeface="Times New Roman" pitchFamily="18" charset="0"/>
              </a:rPr>
              <a:t>5. Kết luận – Hướng phát triển(tt)</a:t>
            </a:r>
          </a:p>
        </p:txBody>
      </p:sp>
      <p:sp>
        <p:nvSpPr>
          <p:cNvPr id="3" name="Content Placeholder 2"/>
          <p:cNvSpPr>
            <a:spLocks noGrp="1"/>
          </p:cNvSpPr>
          <p:nvPr>
            <p:ph idx="1"/>
          </p:nvPr>
        </p:nvSpPr>
        <p:spPr>
          <a:xfrm>
            <a:off x="458793" y="1366704"/>
            <a:ext cx="9098194" cy="4459111"/>
          </a:xfrm>
        </p:spPr>
        <p:txBody>
          <a:bodyPr>
            <a:noAutofit/>
          </a:bodyPr>
          <a:lstStyle/>
          <a:p>
            <a:pPr>
              <a:buFont typeface="Wingdings" pitchFamily="2" charset="2"/>
              <a:buChar char="Ø"/>
            </a:pPr>
            <a:r>
              <a:rPr lang="en-US" sz="2400">
                <a:solidFill>
                  <a:schemeClr val="tx1"/>
                </a:solidFill>
                <a:latin typeface="Times New Roman" pitchFamily="18" charset="0"/>
                <a:cs typeface="Times New Roman" pitchFamily="18" charset="0"/>
              </a:rPr>
              <a:t>Ảnh hưởng của đề tài đối với môi trường kinh tế, xã hội:</a:t>
            </a:r>
          </a:p>
          <a:p>
            <a:pPr lvl="1">
              <a:buFont typeface="Wingdings" pitchFamily="2" charset="2"/>
              <a:buChar char="ü"/>
            </a:pPr>
            <a:r>
              <a:rPr lang="en-US" sz="2400">
                <a:solidFill>
                  <a:schemeClr val="tx1"/>
                </a:solidFill>
                <a:latin typeface="Times New Roman" pitchFamily="18" charset="0"/>
                <a:cs typeface="Times New Roman" pitchFamily="18" charset="0"/>
              </a:rPr>
              <a:t>Giải quyết vấn đề </a:t>
            </a:r>
            <a:r>
              <a:rPr lang="en-US" sz="2400">
                <a:solidFill>
                  <a:schemeClr val="tx1"/>
                </a:solidFill>
                <a:latin typeface="Times New Roman" pitchFamily="18" charset="0"/>
                <a:cs typeface="Times New Roman" pitchFamily="18" charset="0"/>
              </a:rPr>
              <a:t>tổ chức nhân </a:t>
            </a:r>
            <a:r>
              <a:rPr lang="en-US" sz="2400">
                <a:solidFill>
                  <a:schemeClr val="tx1"/>
                </a:solidFill>
                <a:latin typeface="Times New Roman" pitchFamily="18" charset="0"/>
                <a:cs typeface="Times New Roman" pitchFamily="18" charset="0"/>
              </a:rPr>
              <a:t>sự trước đây quản lý thủ công.</a:t>
            </a:r>
          </a:p>
          <a:p>
            <a:pPr lvl="1">
              <a:buFont typeface="Wingdings" pitchFamily="2" charset="2"/>
              <a:buChar char="ü"/>
            </a:pPr>
            <a:r>
              <a:rPr lang="en-US" sz="2400">
                <a:solidFill>
                  <a:schemeClr val="tx1"/>
                </a:solidFill>
                <a:latin typeface="Times New Roman" pitchFamily="18" charset="0"/>
                <a:cs typeface="Times New Roman" pitchFamily="18" charset="0"/>
              </a:rPr>
              <a:t>Hỗ trợ tìm </a:t>
            </a:r>
            <a:r>
              <a:rPr lang="en-US" sz="2400">
                <a:solidFill>
                  <a:schemeClr val="tx1"/>
                </a:solidFill>
                <a:latin typeface="Times New Roman" pitchFamily="18" charset="0"/>
                <a:cs typeface="Times New Roman" pitchFamily="18" charset="0"/>
              </a:rPr>
              <a:t>kiếm nhân sự phù hợp cho công </a:t>
            </a:r>
            <a:r>
              <a:rPr lang="en-US" sz="2400">
                <a:solidFill>
                  <a:schemeClr val="tx1"/>
                </a:solidFill>
                <a:latin typeface="Times New Roman" pitchFamily="18" charset="0"/>
                <a:cs typeface="Times New Roman" pitchFamily="18" charset="0"/>
              </a:rPr>
              <a:t>ty, doanh nghiệp </a:t>
            </a:r>
            <a:r>
              <a:rPr lang="en-US" sz="2400">
                <a:solidFill>
                  <a:schemeClr val="tx1"/>
                </a:solidFill>
                <a:latin typeface="Times New Roman" pitchFamily="18" charset="0"/>
                <a:cs typeface="Times New Roman" pitchFamily="18" charset="0"/>
              </a:rPr>
              <a:t>nói chung, công ty phần mềm nói riêng.</a:t>
            </a:r>
          </a:p>
          <a:p>
            <a:pPr lvl="1">
              <a:buFont typeface="Wingdings" pitchFamily="2" charset="2"/>
              <a:buChar char="ü"/>
            </a:pPr>
            <a:r>
              <a:rPr lang="en-US" sz="2400">
                <a:solidFill>
                  <a:schemeClr val="tx1"/>
                </a:solidFill>
                <a:latin typeface="Times New Roman" pitchFamily="18" charset="0"/>
                <a:cs typeface="Times New Roman" pitchFamily="18" charset="0"/>
              </a:rPr>
              <a:t>Hỗ trợ </a:t>
            </a:r>
            <a:r>
              <a:rPr lang="en-US" sz="2400">
                <a:solidFill>
                  <a:schemeClr val="tx1"/>
                </a:solidFill>
                <a:latin typeface="Times New Roman" pitchFamily="18" charset="0"/>
                <a:cs typeface="Times New Roman" pitchFamily="18" charset="0"/>
              </a:rPr>
              <a:t>quản </a:t>
            </a:r>
            <a:r>
              <a:rPr lang="en-US" sz="2400">
                <a:solidFill>
                  <a:schemeClr val="tx1"/>
                </a:solidFill>
                <a:latin typeface="Times New Roman" pitchFamily="18" charset="0"/>
                <a:cs typeface="Times New Roman" pitchFamily="18" charset="0"/>
              </a:rPr>
              <a:t>lý nguồn nhân lực với các kỹ năng hiệu quả </a:t>
            </a:r>
            <a:r>
              <a:rPr lang="en-US" sz="2400">
                <a:solidFill>
                  <a:schemeClr val="tx1"/>
                </a:solidFill>
                <a:latin typeface="Times New Roman" pitchFamily="18" charset="0"/>
                <a:cs typeface="Times New Roman" pitchFamily="18" charset="0"/>
              </a:rPr>
              <a:t>hơn khi có một dự án mới.</a:t>
            </a:r>
          </a:p>
          <a:p>
            <a:pPr lvl="1">
              <a:buFont typeface="Wingdings" pitchFamily="2" charset="2"/>
              <a:buChar char="ü"/>
            </a:pPr>
            <a:r>
              <a:rPr lang="en-US" sz="2400">
                <a:solidFill>
                  <a:schemeClr val="tx1"/>
                </a:solidFill>
                <a:latin typeface="Times New Roman" pitchFamily="18" charset="0"/>
                <a:cs typeface="Times New Roman" pitchFamily="18" charset="0"/>
              </a:rPr>
              <a:t>Tuy nhiên, để làm quen với hệ thống, nhân viên nhân sự cần tốn thời gian tìm hiểu và sử dụng hệ thống.</a:t>
            </a:r>
          </a:p>
        </p:txBody>
      </p:sp>
      <p:sp>
        <p:nvSpPr>
          <p:cNvPr id="4" name="Slide Number Placeholder 3"/>
          <p:cNvSpPr>
            <a:spLocks noGrp="1"/>
          </p:cNvSpPr>
          <p:nvPr>
            <p:ph type="sldNum" sz="quarter" idx="12"/>
          </p:nvPr>
        </p:nvSpPr>
        <p:spPr/>
        <p:txBody>
          <a:bodyPr/>
          <a:lstStyle/>
          <a:p>
            <a:fld id="{3905339D-DD04-4120-AA77-8BCC40DA1522}" type="slidenum">
              <a:rPr lang="en-US" smtClean="0">
                <a:solidFill>
                  <a:schemeClr val="tx1"/>
                </a:solidFill>
              </a:rPr>
              <a:pPr/>
              <a:t>12</a:t>
            </a:fld>
            <a:endParaRPr lang="en-US">
              <a:solidFill>
                <a:schemeClr val="tx1"/>
              </a:solidFill>
            </a:endParaRPr>
          </a:p>
        </p:txBody>
      </p:sp>
    </p:spTree>
    <p:extLst>
      <p:ext uri="{BB962C8B-B14F-4D97-AF65-F5344CB8AC3E}">
        <p14:creationId xmlns:p14="http://schemas.microsoft.com/office/powerpoint/2010/main" val="234219722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25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043" y="506000"/>
            <a:ext cx="7837713" cy="840105"/>
          </a:xfrm>
        </p:spPr>
        <p:txBody>
          <a:bodyPr>
            <a:noAutofit/>
          </a:bodyPr>
          <a:lstStyle/>
          <a:p>
            <a:pPr algn="l"/>
            <a:r>
              <a:rPr lang="en-US" sz="4400">
                <a:solidFill>
                  <a:schemeClr val="tx1"/>
                </a:solidFill>
                <a:effectLst/>
                <a:latin typeface="Times New Roman" pitchFamily="18" charset="0"/>
                <a:cs typeface="Times New Roman" pitchFamily="18" charset="0"/>
              </a:rPr>
              <a:t>5. Kết luận – Hướng phát triển(tt)</a:t>
            </a:r>
          </a:p>
        </p:txBody>
      </p:sp>
      <p:sp>
        <p:nvSpPr>
          <p:cNvPr id="3" name="Content Placeholder 2"/>
          <p:cNvSpPr>
            <a:spLocks noGrp="1"/>
          </p:cNvSpPr>
          <p:nvPr>
            <p:ph idx="1"/>
          </p:nvPr>
        </p:nvSpPr>
        <p:spPr>
          <a:xfrm>
            <a:off x="498064" y="1372231"/>
            <a:ext cx="9037822" cy="4459111"/>
          </a:xfrm>
        </p:spPr>
        <p:txBody>
          <a:bodyPr>
            <a:noAutofit/>
          </a:bodyPr>
          <a:lstStyle/>
          <a:p>
            <a:pPr>
              <a:buFont typeface="Wingdings" pitchFamily="2" charset="2"/>
              <a:buChar char="Ø"/>
            </a:pPr>
            <a:r>
              <a:rPr lang="en-US" sz="2400">
                <a:solidFill>
                  <a:schemeClr val="tx1"/>
                </a:solidFill>
                <a:latin typeface="Times New Roman" pitchFamily="18" charset="0"/>
                <a:cs typeface="Times New Roman" pitchFamily="18" charset="0"/>
              </a:rPr>
              <a:t>Hướng phát triển:</a:t>
            </a:r>
          </a:p>
          <a:p>
            <a:pPr lvl="1">
              <a:buFont typeface="Wingdings" pitchFamily="2" charset="2"/>
              <a:buChar char="ü"/>
            </a:pPr>
            <a:r>
              <a:rPr lang="en-US" sz="2400">
                <a:solidFill>
                  <a:schemeClr val="tx1"/>
                </a:solidFill>
                <a:latin typeface="Times New Roman" pitchFamily="18" charset="0"/>
                <a:cs typeface="Times New Roman" pitchFamily="18" charset="0"/>
              </a:rPr>
              <a:t>Phát triển chức năng theo dõi quá trình thay đổi hồ sơ của nhân viên hàng tháng.</a:t>
            </a:r>
          </a:p>
          <a:p>
            <a:pPr lvl="1">
              <a:buFont typeface="Wingdings" pitchFamily="2" charset="2"/>
              <a:buChar char="ü"/>
            </a:pPr>
            <a:r>
              <a:rPr lang="en-US" sz="2400">
                <a:solidFill>
                  <a:schemeClr val="tx1"/>
                </a:solidFill>
                <a:latin typeface="Times New Roman" pitchFamily="18" charset="0"/>
                <a:cs typeface="Times New Roman" pitchFamily="18" charset="0"/>
              </a:rPr>
              <a:t>Phát triển chức năng </a:t>
            </a:r>
            <a:r>
              <a:rPr lang="en-US" sz="2400">
                <a:solidFill>
                  <a:schemeClr val="tx1"/>
                </a:solidFill>
                <a:latin typeface="Times New Roman" pitchFamily="18" charset="0"/>
                <a:cs typeface="Times New Roman" pitchFamily="18" charset="0"/>
              </a:rPr>
              <a:t>cập nhật hồ </a:t>
            </a:r>
            <a:r>
              <a:rPr lang="en-US" sz="2400">
                <a:solidFill>
                  <a:schemeClr val="tx1"/>
                </a:solidFill>
                <a:latin typeface="Times New Roman" pitchFamily="18" charset="0"/>
                <a:cs typeface="Times New Roman" pitchFamily="18" charset="0"/>
              </a:rPr>
              <a:t>sơ vào hệ thống.</a:t>
            </a:r>
          </a:p>
          <a:p>
            <a:pPr lvl="1">
              <a:buFont typeface="Wingdings" pitchFamily="2" charset="2"/>
              <a:buChar char="ü"/>
            </a:pPr>
            <a:r>
              <a:rPr lang="en-US" sz="2400">
                <a:solidFill>
                  <a:schemeClr val="tx1"/>
                </a:solidFill>
                <a:latin typeface="Times New Roman" pitchFamily="18" charset="0"/>
                <a:cs typeface="Times New Roman" pitchFamily="18" charset="0"/>
              </a:rPr>
              <a:t>Phát triển hệ thống tự động gửi mail nhắc </a:t>
            </a:r>
            <a:r>
              <a:rPr lang="en-US" sz="2400">
                <a:solidFill>
                  <a:schemeClr val="tx1"/>
                </a:solidFill>
                <a:latin typeface="Times New Roman" pitchFamily="18" charset="0"/>
                <a:cs typeface="Times New Roman" pitchFamily="18" charset="0"/>
              </a:rPr>
              <a:t>nhở cập nhật hồ sơ khi hoàn tất một dự án hay tham gia các khóa học.</a:t>
            </a:r>
            <a:endParaRPr lang="en-US" sz="2400">
              <a:solidFill>
                <a:schemeClr val="tx1"/>
              </a:solidFill>
              <a:latin typeface="Times New Roman" pitchFamily="18" charset="0"/>
              <a:cs typeface="Times New Roman" pitchFamily="18" charset="0"/>
            </a:endParaRPr>
          </a:p>
          <a:p>
            <a:pPr lvl="1">
              <a:buFont typeface="Wingdings" pitchFamily="2" charset="2"/>
              <a:buChar char="ü"/>
            </a:pPr>
            <a:r>
              <a:rPr lang="en-US" sz="2400">
                <a:solidFill>
                  <a:schemeClr val="tx1"/>
                </a:solidFill>
                <a:latin typeface="Times New Roman" pitchFamily="18" charset="0"/>
                <a:cs typeface="Times New Roman" pitchFamily="18" charset="0"/>
              </a:rPr>
              <a:t>Nâng cấp thuật toán gợi ý tìm kiếm.</a:t>
            </a:r>
          </a:p>
          <a:p>
            <a:pPr lvl="1">
              <a:buFont typeface="Wingdings" pitchFamily="2" charset="2"/>
              <a:buChar char="ü"/>
            </a:pPr>
            <a:r>
              <a:rPr lang="en-US" sz="2400">
                <a:solidFill>
                  <a:schemeClr val="tx1"/>
                </a:solidFill>
                <a:latin typeface="Times New Roman" pitchFamily="18" charset="0"/>
                <a:cs typeface="Times New Roman" pitchFamily="18" charset="0"/>
              </a:rPr>
              <a:t>Nâng cấp giao diện nhập liệu bằng bảng tính.</a:t>
            </a:r>
          </a:p>
        </p:txBody>
      </p:sp>
      <p:sp>
        <p:nvSpPr>
          <p:cNvPr id="4" name="Slide Number Placeholder 3"/>
          <p:cNvSpPr>
            <a:spLocks noGrp="1"/>
          </p:cNvSpPr>
          <p:nvPr>
            <p:ph type="sldNum" sz="quarter" idx="12"/>
          </p:nvPr>
        </p:nvSpPr>
        <p:spPr/>
        <p:txBody>
          <a:bodyPr/>
          <a:lstStyle/>
          <a:p>
            <a:fld id="{3905339D-DD04-4120-AA77-8BCC40DA1522}" type="slidenum">
              <a:rPr lang="en-US" smtClean="0">
                <a:solidFill>
                  <a:schemeClr val="tx1"/>
                </a:solidFill>
              </a:rPr>
              <a:pPr/>
              <a:t>13</a:t>
            </a:fld>
            <a:endParaRPr lang="en-US">
              <a:solidFill>
                <a:schemeClr val="tx1"/>
              </a:solidFill>
            </a:endParaRPr>
          </a:p>
        </p:txBody>
      </p:sp>
    </p:spTree>
    <p:extLst>
      <p:ext uri="{BB962C8B-B14F-4D97-AF65-F5344CB8AC3E}">
        <p14:creationId xmlns:p14="http://schemas.microsoft.com/office/powerpoint/2010/main" val="317824600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25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25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496387"/>
            <a:ext cx="9026434" cy="892903"/>
          </a:xfrm>
        </p:spPr>
        <p:txBody>
          <a:bodyPr>
            <a:normAutofit/>
          </a:bodyPr>
          <a:lstStyle/>
          <a:p>
            <a:r>
              <a:rPr lang="en-US" sz="4400">
                <a:solidFill>
                  <a:schemeClr val="tx1"/>
                </a:solidFill>
                <a:effectLst/>
                <a:latin typeface="Times New Roman" pitchFamily="18" charset="0"/>
                <a:cs typeface="Times New Roman" pitchFamily="18" charset="0"/>
              </a:rPr>
              <a:t>Tài liệu tham khảo</a:t>
            </a:r>
          </a:p>
        </p:txBody>
      </p:sp>
      <p:sp>
        <p:nvSpPr>
          <p:cNvPr id="3" name="Content Placeholder 2"/>
          <p:cNvSpPr>
            <a:spLocks noGrp="1"/>
          </p:cNvSpPr>
          <p:nvPr>
            <p:ph idx="1"/>
          </p:nvPr>
        </p:nvSpPr>
        <p:spPr>
          <a:xfrm>
            <a:off x="574766" y="1389290"/>
            <a:ext cx="9026434" cy="4967062"/>
          </a:xfrm>
        </p:spPr>
        <p:txBody>
          <a:bodyPr>
            <a:noAutofit/>
          </a:bodyPr>
          <a:lstStyle/>
          <a:p>
            <a:pPr marL="0" indent="0">
              <a:buNone/>
            </a:pPr>
            <a:r>
              <a:rPr lang="en-US" sz="2000">
                <a:solidFill>
                  <a:schemeClr val="tx1"/>
                </a:solidFill>
                <a:latin typeface="Times New Roman" pitchFamily="18" charset="0"/>
                <a:cs typeface="Times New Roman" pitchFamily="18" charset="0"/>
              </a:rPr>
              <a:t>[1]. </a:t>
            </a:r>
            <a:r>
              <a:rPr lang="en-US" sz="2000">
                <a:solidFill>
                  <a:schemeClr val="tx1"/>
                </a:solidFill>
                <a:latin typeface="Times New Roman" pitchFamily="18" charset="0"/>
                <a:cs typeface="Times New Roman" pitchFamily="18" charset="0"/>
                <a:hlinkClick r:id="rId2"/>
              </a:rPr>
              <a:t>https://www.strategy-business.com/blog/Why-Companies-Need-to-Build-a-Skills-Inventory</a:t>
            </a:r>
            <a:endParaRPr lang="en-US" sz="2000">
              <a:solidFill>
                <a:schemeClr val="tx1"/>
              </a:solidFill>
              <a:latin typeface="Times New Roman" pitchFamily="18" charset="0"/>
              <a:cs typeface="Times New Roman" pitchFamily="18" charset="0"/>
            </a:endParaRPr>
          </a:p>
          <a:p>
            <a:pPr marL="0" indent="0">
              <a:buNone/>
            </a:pPr>
            <a:r>
              <a:rPr lang="en-US" sz="2000">
                <a:solidFill>
                  <a:schemeClr val="tx1"/>
                </a:solidFill>
                <a:latin typeface="Times New Roman" pitchFamily="18" charset="0"/>
                <a:cs typeface="Times New Roman" pitchFamily="18" charset="0"/>
              </a:rPr>
              <a:t>[2]. </a:t>
            </a:r>
            <a:r>
              <a:rPr lang="en-US" sz="2000">
                <a:solidFill>
                  <a:schemeClr val="tx1"/>
                </a:solidFill>
                <a:latin typeface="Times New Roman" pitchFamily="18" charset="0"/>
                <a:cs typeface="Times New Roman" pitchFamily="18" charset="0"/>
                <a:hlinkClick r:id="rId3"/>
              </a:rPr>
              <a:t>https://www.vogella.com/tutorials/DependencyInjection/article.html</a:t>
            </a:r>
            <a:endParaRPr lang="en-US" sz="2000">
              <a:solidFill>
                <a:schemeClr val="tx1"/>
              </a:solidFill>
              <a:latin typeface="Times New Roman" pitchFamily="18" charset="0"/>
              <a:cs typeface="Times New Roman" pitchFamily="18" charset="0"/>
            </a:endParaRPr>
          </a:p>
          <a:p>
            <a:pPr marL="0" indent="0">
              <a:buNone/>
            </a:pPr>
            <a:r>
              <a:rPr lang="en-US" sz="2000">
                <a:solidFill>
                  <a:schemeClr val="tx1"/>
                </a:solidFill>
                <a:latin typeface="Times New Roman" pitchFamily="18" charset="0"/>
                <a:cs typeface="Times New Roman" pitchFamily="18" charset="0"/>
              </a:rPr>
              <a:t>[3]. </a:t>
            </a:r>
            <a:r>
              <a:rPr lang="en-US" sz="2000">
                <a:solidFill>
                  <a:schemeClr val="tx1"/>
                </a:solidFill>
                <a:latin typeface="Times New Roman" pitchFamily="18" charset="0"/>
                <a:cs typeface="Times New Roman" pitchFamily="18" charset="0"/>
                <a:hlinkClick r:id="rId4"/>
              </a:rPr>
              <a:t>https://docs.spring.io/spring/docs/5.1.7.RELEASE/spring-framework-reference/</a:t>
            </a:r>
            <a:endParaRPr lang="en-US" sz="2000">
              <a:solidFill>
                <a:schemeClr val="tx1"/>
              </a:solidFill>
              <a:latin typeface="Times New Roman" pitchFamily="18" charset="0"/>
              <a:cs typeface="Times New Roman" pitchFamily="18" charset="0"/>
            </a:endParaRPr>
          </a:p>
          <a:p>
            <a:pPr marL="0" indent="0">
              <a:buNone/>
            </a:pPr>
            <a:r>
              <a:rPr lang="en-US" sz="2000">
                <a:solidFill>
                  <a:schemeClr val="tx1"/>
                </a:solidFill>
                <a:latin typeface="Times New Roman" pitchFamily="18" charset="0"/>
                <a:cs typeface="Times New Roman" pitchFamily="18" charset="0"/>
              </a:rPr>
              <a:t>[4]. </a:t>
            </a:r>
            <a:r>
              <a:rPr lang="en-US" sz="2000">
                <a:solidFill>
                  <a:schemeClr val="tx1"/>
                </a:solidFill>
                <a:latin typeface="Times New Roman" pitchFamily="18" charset="0"/>
                <a:cs typeface="Times New Roman" pitchFamily="18" charset="0"/>
                <a:hlinkClick r:id="rId5"/>
              </a:rPr>
              <a:t>https://docs.spring.io/spring-boot/docs/2.1.3.RELEASE/reference/htmlsingle/</a:t>
            </a:r>
            <a:endParaRPr lang="en-US" sz="2000">
              <a:solidFill>
                <a:schemeClr val="tx1"/>
              </a:solidFill>
              <a:latin typeface="Times New Roman" pitchFamily="18" charset="0"/>
              <a:cs typeface="Times New Roman" pitchFamily="18" charset="0"/>
            </a:endParaRPr>
          </a:p>
          <a:p>
            <a:pPr marL="0" indent="0">
              <a:buNone/>
            </a:pPr>
            <a:r>
              <a:rPr lang="en-US" sz="2000">
                <a:solidFill>
                  <a:schemeClr val="tx1"/>
                </a:solidFill>
                <a:latin typeface="Times New Roman" pitchFamily="18" charset="0"/>
                <a:cs typeface="Times New Roman" pitchFamily="18" charset="0"/>
              </a:rPr>
              <a:t>[5]. Felipe Gutierrez. Pro Spring Boot. Apress, </a:t>
            </a:r>
            <a:r>
              <a:rPr lang="en-US" sz="2000">
                <a:solidFill>
                  <a:schemeClr val="tx1"/>
                </a:solidFill>
                <a:latin typeface="Times New Roman" pitchFamily="18" charset="0"/>
                <a:cs typeface="Times New Roman" pitchFamily="18" charset="0"/>
              </a:rPr>
              <a:t>2016.</a:t>
            </a:r>
            <a:endParaRPr lang="en-US" sz="2000">
              <a:solidFill>
                <a:schemeClr val="tx1"/>
              </a:solidFill>
              <a:latin typeface="Times New Roman" pitchFamily="18" charset="0"/>
              <a:cs typeface="Times New Roman" pitchFamily="18" charset="0"/>
            </a:endParaRPr>
          </a:p>
          <a:p>
            <a:pPr marL="0" indent="0">
              <a:buNone/>
            </a:pPr>
            <a:r>
              <a:rPr lang="en-US" sz="2000">
                <a:solidFill>
                  <a:schemeClr val="tx1"/>
                </a:solidFill>
                <a:latin typeface="Times New Roman" pitchFamily="18" charset="0"/>
                <a:cs typeface="Times New Roman" pitchFamily="18" charset="0"/>
              </a:rPr>
              <a:t>[6]. </a:t>
            </a:r>
            <a:r>
              <a:rPr lang="en-US" sz="2000">
                <a:solidFill>
                  <a:schemeClr val="tx1"/>
                </a:solidFill>
                <a:latin typeface="Times New Roman" pitchFamily="18" charset="0"/>
                <a:cs typeface="Times New Roman" pitchFamily="18" charset="0"/>
                <a:hlinkClick r:id="rId6"/>
              </a:rPr>
              <a:t>https://angular.io/docs</a:t>
            </a:r>
            <a:endParaRPr lang="en-US" sz="2000">
              <a:solidFill>
                <a:schemeClr val="tx1"/>
              </a:solidFill>
              <a:latin typeface="Times New Roman" pitchFamily="18" charset="0"/>
              <a:cs typeface="Times New Roman" pitchFamily="18" charset="0"/>
            </a:endParaRPr>
          </a:p>
          <a:p>
            <a:pPr marL="0" indent="0">
              <a:buNone/>
            </a:pPr>
            <a:r>
              <a:rPr lang="en-US" sz="2000">
                <a:solidFill>
                  <a:schemeClr val="tx1"/>
                </a:solidFill>
                <a:latin typeface="Times New Roman" pitchFamily="18" charset="0"/>
                <a:cs typeface="Times New Roman" pitchFamily="18" charset="0"/>
              </a:rPr>
              <a:t>[7]. </a:t>
            </a:r>
            <a:r>
              <a:rPr lang="en-US" sz="2000">
                <a:solidFill>
                  <a:schemeClr val="tx1"/>
                </a:solidFill>
                <a:latin typeface="Times New Roman" pitchFamily="18" charset="0"/>
                <a:cs typeface="Times New Roman" pitchFamily="18" charset="0"/>
                <a:hlinkClick r:id="rId7"/>
              </a:rPr>
              <a:t>https://reactjs.org/docs/thinking-in-react.html</a:t>
            </a:r>
            <a:endParaRPr lang="en-US" sz="2000">
              <a:solidFill>
                <a:schemeClr val="tx1"/>
              </a:solidFill>
              <a:latin typeface="Times New Roman" pitchFamily="18" charset="0"/>
              <a:cs typeface="Times New Roman" pitchFamily="18" charset="0"/>
            </a:endParaRPr>
          </a:p>
          <a:p>
            <a:pPr marL="0" indent="0">
              <a:buNone/>
            </a:pPr>
            <a:r>
              <a:rPr lang="en-US" sz="2000">
                <a:solidFill>
                  <a:schemeClr val="tx1"/>
                </a:solidFill>
                <a:latin typeface="Times New Roman" pitchFamily="18" charset="0"/>
                <a:cs typeface="Times New Roman" pitchFamily="18" charset="0"/>
              </a:rPr>
              <a:t>[8]. </a:t>
            </a:r>
            <a:r>
              <a:rPr lang="en-US" sz="2000">
                <a:solidFill>
                  <a:schemeClr val="tx1"/>
                </a:solidFill>
                <a:latin typeface="Times New Roman" pitchFamily="18" charset="0"/>
                <a:cs typeface="Times New Roman" pitchFamily="18" charset="0"/>
                <a:hlinkClick r:id="rId8"/>
              </a:rPr>
              <a:t>https://reactjs.org/docs/components-and-props.html</a:t>
            </a:r>
            <a:endParaRPr lang="en-US" sz="2000">
              <a:solidFill>
                <a:schemeClr val="tx1"/>
              </a:solidFill>
              <a:latin typeface="Times New Roman" pitchFamily="18" charset="0"/>
              <a:cs typeface="Times New Roman" pitchFamily="18" charset="0"/>
            </a:endParaRPr>
          </a:p>
          <a:p>
            <a:pPr marL="0" indent="0">
              <a:buNone/>
            </a:pPr>
            <a:r>
              <a:rPr lang="en-US" sz="2000">
                <a:solidFill>
                  <a:schemeClr val="tx1"/>
                </a:solidFill>
                <a:latin typeface="Times New Roman" pitchFamily="18" charset="0"/>
                <a:cs typeface="Times New Roman" pitchFamily="18" charset="0"/>
              </a:rPr>
              <a:t>[9]. </a:t>
            </a:r>
            <a:r>
              <a:rPr lang="en-US" sz="2000">
                <a:solidFill>
                  <a:schemeClr val="tx1"/>
                </a:solidFill>
                <a:latin typeface="Times New Roman" pitchFamily="18" charset="0"/>
                <a:cs typeface="Times New Roman" pitchFamily="18" charset="0"/>
                <a:hlinkClick r:id="rId9"/>
              </a:rPr>
              <a:t>https://api.jquery.com/category/core/</a:t>
            </a:r>
            <a:r>
              <a:rPr lang="en-US" sz="2000">
                <a:solidFill>
                  <a:schemeClr val="tx1"/>
                </a:solidFill>
                <a:latin typeface="Times New Roman" pitchFamily="18" charset="0"/>
                <a:cs typeface="Times New Roman" pitchFamily="18" charset="0"/>
              </a:rPr>
              <a:t> </a:t>
            </a:r>
          </a:p>
          <a:p>
            <a:pPr marL="0" indent="0">
              <a:buNone/>
            </a:pPr>
            <a:r>
              <a:rPr lang="en-US" sz="2000">
                <a:solidFill>
                  <a:schemeClr val="tx1"/>
                </a:solidFill>
                <a:latin typeface="Times New Roman" pitchFamily="18" charset="0"/>
                <a:cs typeface="Times New Roman" pitchFamily="18" charset="0"/>
              </a:rPr>
              <a:t>[10]. </a:t>
            </a:r>
            <a:r>
              <a:rPr lang="en-US" sz="2000">
                <a:solidFill>
                  <a:schemeClr val="tx1"/>
                </a:solidFill>
                <a:latin typeface="Times New Roman" pitchFamily="18" charset="0"/>
                <a:cs typeface="Times New Roman" pitchFamily="18" charset="0"/>
                <a:hlinkClick r:id="rId10"/>
              </a:rPr>
              <a:t>https://dev.mysql.com/doc/workbench/en/</a:t>
            </a:r>
            <a:endParaRPr lang="en-US" sz="2000">
              <a:solidFill>
                <a:schemeClr val="tx1"/>
              </a:solidFill>
              <a:latin typeface="Times New Roman" pitchFamily="18" charset="0"/>
              <a:cs typeface="Times New Roman" pitchFamily="18" charset="0"/>
            </a:endParaRPr>
          </a:p>
          <a:p>
            <a:pPr marL="0" indent="0">
              <a:buNone/>
            </a:pPr>
            <a:r>
              <a:rPr lang="en-US" sz="2000">
                <a:solidFill>
                  <a:schemeClr val="tx1"/>
                </a:solidFill>
                <a:latin typeface="Times New Roman" pitchFamily="18" charset="0"/>
                <a:cs typeface="Times New Roman" pitchFamily="18" charset="0"/>
              </a:rPr>
              <a:t>[11]. </a:t>
            </a:r>
            <a:r>
              <a:rPr lang="en-US" sz="2000">
                <a:solidFill>
                  <a:schemeClr val="tx1"/>
                </a:solidFill>
                <a:latin typeface="Times New Roman" pitchFamily="18" charset="0"/>
                <a:cs typeface="Times New Roman" pitchFamily="18" charset="0"/>
                <a:hlinkClick r:id="rId11"/>
              </a:rPr>
              <a:t>http://maven.apache.org/index.html</a:t>
            </a:r>
            <a:r>
              <a:rPr lang="en-US" sz="2000">
                <a:solidFill>
                  <a:schemeClr val="tx1"/>
                </a:solidFill>
                <a:latin typeface="Times New Roman" pitchFamily="18" charset="0"/>
                <a:cs typeface="Times New Roman" pitchFamily="18" charset="0"/>
              </a:rPr>
              <a:t> </a:t>
            </a:r>
          </a:p>
          <a:p>
            <a:pPr marL="0" indent="0">
              <a:buNone/>
            </a:pPr>
            <a:r>
              <a:rPr lang="en-US" sz="2000">
                <a:solidFill>
                  <a:schemeClr val="tx1"/>
                </a:solidFill>
                <a:latin typeface="Times New Roman" pitchFamily="18" charset="0"/>
                <a:cs typeface="Times New Roman" pitchFamily="18" charset="0"/>
              </a:rPr>
              <a:t>[12]. </a:t>
            </a:r>
            <a:r>
              <a:rPr lang="en-US" sz="2000">
                <a:solidFill>
                  <a:schemeClr val="tx1"/>
                </a:solidFill>
                <a:latin typeface="Times New Roman" pitchFamily="18" charset="0"/>
                <a:cs typeface="Times New Roman" pitchFamily="18" charset="0"/>
                <a:hlinkClick r:id="rId12"/>
              </a:rPr>
              <a:t>https://docs.gradle.org/current/userguide/migrating_from_maven.html</a:t>
            </a:r>
            <a:endParaRPr lang="vi-VN" sz="20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solidFill>
                  <a:schemeClr val="tx1"/>
                </a:solidFill>
              </a:rPr>
              <a:pPr/>
              <a:t>14</a:t>
            </a:fld>
            <a:endParaRPr lang="en-US">
              <a:solidFill>
                <a:schemeClr val="tx1"/>
              </a:solidFill>
            </a:endParaRPr>
          </a:p>
        </p:txBody>
      </p:sp>
    </p:spTree>
    <p:extLst>
      <p:ext uri="{BB962C8B-B14F-4D97-AF65-F5344CB8AC3E}">
        <p14:creationId xmlns:p14="http://schemas.microsoft.com/office/powerpoint/2010/main" val="195914915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1737360"/>
            <a:ext cx="9052560" cy="3330713"/>
          </a:xfrm>
        </p:spPr>
        <p:txBody>
          <a:bodyPr>
            <a:noAutofit/>
          </a:bodyPr>
          <a:lstStyle/>
          <a:p>
            <a:pPr marL="0" indent="0">
              <a:buNone/>
            </a:pPr>
            <a:endParaRPr lang="en-US" sz="4400">
              <a:solidFill>
                <a:schemeClr val="tx1"/>
              </a:solidFill>
              <a:latin typeface="Arial" pitchFamily="34" charset="0"/>
              <a:cs typeface="Arial" pitchFamily="34" charset="0"/>
            </a:endParaRPr>
          </a:p>
          <a:p>
            <a:pPr marL="0" indent="0" algn="ctr">
              <a:buNone/>
            </a:pPr>
            <a:r>
              <a:rPr lang="en-US" sz="4400" i="1" err="1">
                <a:solidFill>
                  <a:schemeClr val="tx1"/>
                </a:solidFill>
                <a:latin typeface="Arial" pitchFamily="34" charset="0"/>
                <a:cs typeface="Arial" pitchFamily="34" charset="0"/>
              </a:rPr>
              <a:t>Cảm</a:t>
            </a:r>
            <a:r>
              <a:rPr lang="en-US" sz="4400" i="1">
                <a:solidFill>
                  <a:schemeClr val="tx1"/>
                </a:solidFill>
                <a:latin typeface="Arial" pitchFamily="34" charset="0"/>
                <a:cs typeface="Arial" pitchFamily="34" charset="0"/>
              </a:rPr>
              <a:t> </a:t>
            </a:r>
            <a:r>
              <a:rPr lang="en-US" sz="4400" i="1" err="1">
                <a:solidFill>
                  <a:schemeClr val="tx1"/>
                </a:solidFill>
                <a:latin typeface="Arial" pitchFamily="34" charset="0"/>
                <a:cs typeface="Arial" pitchFamily="34" charset="0"/>
              </a:rPr>
              <a:t>ơn</a:t>
            </a:r>
            <a:r>
              <a:rPr lang="en-US" sz="4400" i="1">
                <a:solidFill>
                  <a:schemeClr val="tx1"/>
                </a:solidFill>
                <a:latin typeface="Arial" pitchFamily="34" charset="0"/>
                <a:cs typeface="Arial" pitchFamily="34" charset="0"/>
              </a:rPr>
              <a:t> </a:t>
            </a:r>
            <a:r>
              <a:rPr lang="en-US" sz="4400" i="1">
                <a:solidFill>
                  <a:schemeClr val="tx1"/>
                </a:solidFill>
                <a:latin typeface="Arial" pitchFamily="34" charset="0"/>
                <a:cs typeface="Arial" pitchFamily="34" charset="0"/>
              </a:rPr>
              <a:t>Thầy, Cô, các Anh </a:t>
            </a:r>
            <a:r>
              <a:rPr lang="en-US" sz="4400" i="1">
                <a:solidFill>
                  <a:schemeClr val="tx1"/>
                </a:solidFill>
                <a:latin typeface="Arial" pitchFamily="34" charset="0"/>
                <a:cs typeface="Arial" pitchFamily="34" charset="0"/>
              </a:rPr>
              <a:t>Chị </a:t>
            </a:r>
            <a:endParaRPr lang="en-US" sz="4400" i="1" smtClean="0">
              <a:solidFill>
                <a:schemeClr val="tx1"/>
              </a:solidFill>
              <a:latin typeface="Arial" pitchFamily="34" charset="0"/>
              <a:cs typeface="Arial" pitchFamily="34" charset="0"/>
            </a:endParaRPr>
          </a:p>
          <a:p>
            <a:pPr marL="0" indent="0" algn="ctr">
              <a:buNone/>
            </a:pPr>
            <a:r>
              <a:rPr lang="en-US" sz="4400" i="1" smtClean="0">
                <a:solidFill>
                  <a:schemeClr val="tx1"/>
                </a:solidFill>
                <a:latin typeface="Arial" pitchFamily="34" charset="0"/>
                <a:cs typeface="Arial" pitchFamily="34" charset="0"/>
              </a:rPr>
              <a:t>và </a:t>
            </a:r>
            <a:r>
              <a:rPr lang="en-US" sz="4400" i="1" err="1">
                <a:solidFill>
                  <a:schemeClr val="tx1"/>
                </a:solidFill>
                <a:latin typeface="Arial" pitchFamily="34" charset="0"/>
                <a:cs typeface="Arial" pitchFamily="34" charset="0"/>
              </a:rPr>
              <a:t>các</a:t>
            </a:r>
            <a:r>
              <a:rPr lang="en-US" sz="4400" i="1">
                <a:solidFill>
                  <a:schemeClr val="tx1"/>
                </a:solidFill>
                <a:latin typeface="Arial" pitchFamily="34" charset="0"/>
                <a:cs typeface="Arial" pitchFamily="34" charset="0"/>
              </a:rPr>
              <a:t> </a:t>
            </a:r>
            <a:r>
              <a:rPr lang="en-US" sz="4400" i="1">
                <a:solidFill>
                  <a:schemeClr val="tx1"/>
                </a:solidFill>
                <a:latin typeface="Arial" pitchFamily="34" charset="0"/>
                <a:cs typeface="Arial" pitchFamily="34" charset="0"/>
              </a:rPr>
              <a:t>bạn đã quan tâm </a:t>
            </a:r>
            <a:r>
              <a:rPr lang="en-US" sz="4400" i="1" err="1">
                <a:solidFill>
                  <a:schemeClr val="tx1"/>
                </a:solidFill>
                <a:latin typeface="Arial" pitchFamily="34" charset="0"/>
                <a:cs typeface="Arial" pitchFamily="34" charset="0"/>
              </a:rPr>
              <a:t>theo</a:t>
            </a:r>
            <a:r>
              <a:rPr lang="en-US" sz="4400" i="1">
                <a:solidFill>
                  <a:schemeClr val="tx1"/>
                </a:solidFill>
                <a:latin typeface="Arial" pitchFamily="34" charset="0"/>
                <a:cs typeface="Arial" pitchFamily="34" charset="0"/>
              </a:rPr>
              <a:t> </a:t>
            </a:r>
            <a:r>
              <a:rPr lang="en-US" sz="4400" i="1" smtClean="0">
                <a:solidFill>
                  <a:schemeClr val="tx1"/>
                </a:solidFill>
                <a:latin typeface="Arial" pitchFamily="34" charset="0"/>
                <a:cs typeface="Arial" pitchFamily="34" charset="0"/>
              </a:rPr>
              <a:t>dõi!</a:t>
            </a:r>
            <a:endParaRPr lang="en-US" sz="4400" i="1">
              <a:solidFill>
                <a:schemeClr val="tx1"/>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15</a:t>
            </a:fld>
            <a:endParaRPr lang="en-US"/>
          </a:p>
        </p:txBody>
      </p:sp>
    </p:spTree>
    <p:extLst>
      <p:ext uri="{BB962C8B-B14F-4D97-AF65-F5344CB8AC3E}">
        <p14:creationId xmlns:p14="http://schemas.microsoft.com/office/powerpoint/2010/main" val="268468430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43503"/>
            <a:ext cx="9052560" cy="803366"/>
          </a:xfrm>
        </p:spPr>
        <p:txBody>
          <a:bodyPr>
            <a:normAutofit/>
          </a:bodyPr>
          <a:lstStyle/>
          <a:p>
            <a:r>
              <a:rPr lang="en-US" sz="4400" err="1">
                <a:solidFill>
                  <a:schemeClr val="tx1"/>
                </a:solidFill>
                <a:effectLst/>
                <a:latin typeface="Times New Roman" panose="02020603050405020304" pitchFamily="18" charset="0"/>
                <a:cs typeface="Times New Roman" pitchFamily="18" charset="0"/>
              </a:rPr>
              <a:t>Nội</a:t>
            </a:r>
            <a:r>
              <a:rPr lang="en-US" sz="4400">
                <a:solidFill>
                  <a:schemeClr val="tx1"/>
                </a:solidFill>
                <a:effectLst/>
                <a:latin typeface="Times New Roman" pitchFamily="18" charset="0"/>
                <a:cs typeface="Times New Roman" pitchFamily="18" charset="0"/>
              </a:rPr>
              <a:t> dung trình bày</a:t>
            </a:r>
          </a:p>
        </p:txBody>
      </p:sp>
      <p:sp>
        <p:nvSpPr>
          <p:cNvPr id="3" name="Content Placeholder 2"/>
          <p:cNvSpPr>
            <a:spLocks noGrp="1"/>
          </p:cNvSpPr>
          <p:nvPr>
            <p:ph idx="1"/>
          </p:nvPr>
        </p:nvSpPr>
        <p:spPr>
          <a:xfrm>
            <a:off x="502920" y="1730830"/>
            <a:ext cx="9052560" cy="2854234"/>
          </a:xfrm>
        </p:spPr>
        <p:txBody>
          <a:bodyPr>
            <a:normAutofit/>
          </a:bodyPr>
          <a:lstStyle/>
          <a:p>
            <a:pPr marL="424716" indent="-424716">
              <a:buFont typeface="+mj-lt"/>
              <a:buAutoNum type="arabicPeriod"/>
            </a:pPr>
            <a:r>
              <a:rPr lang="en-US" sz="2800" err="1">
                <a:solidFill>
                  <a:schemeClr val="tx1"/>
                </a:solidFill>
                <a:latin typeface="Times New Roman" panose="02020603050405020304" pitchFamily="18" charset="0"/>
                <a:cs typeface="Times New Roman" panose="02020603050405020304" pitchFamily="18" charset="0"/>
              </a:rPr>
              <a:t>Giới</a:t>
            </a:r>
            <a:r>
              <a:rPr lang="en-US" sz="2800">
                <a:solidFill>
                  <a:schemeClr val="tx1"/>
                </a:solidFill>
                <a:latin typeface="Times New Roman" panose="02020603050405020304" pitchFamily="18" charset="0"/>
                <a:cs typeface="Times New Roman" panose="02020603050405020304" pitchFamily="18" charset="0"/>
              </a:rPr>
              <a:t> thiệu đề tài</a:t>
            </a:r>
          </a:p>
          <a:p>
            <a:pPr marL="424716" indent="-424716">
              <a:buFont typeface="+mj-lt"/>
              <a:buAutoNum type="arabicPeriod"/>
            </a:pPr>
            <a:r>
              <a:rPr lang="en-US" sz="2800">
                <a:solidFill>
                  <a:schemeClr val="tx1"/>
                </a:solidFill>
                <a:latin typeface="Times New Roman" panose="02020603050405020304" pitchFamily="18" charset="0"/>
                <a:cs typeface="Times New Roman" panose="02020603050405020304" pitchFamily="18" charset="0"/>
              </a:rPr>
              <a:t>Mục </a:t>
            </a:r>
            <a:r>
              <a:rPr lang="en-US" sz="2800">
                <a:solidFill>
                  <a:schemeClr val="tx1"/>
                </a:solidFill>
                <a:latin typeface="Times New Roman" panose="02020603050405020304" pitchFamily="18" charset="0"/>
                <a:cs typeface="Times New Roman" panose="02020603050405020304" pitchFamily="18" charset="0"/>
              </a:rPr>
              <a:t>tiêu, phạm vi </a:t>
            </a:r>
            <a:r>
              <a:rPr lang="en-US" sz="2800">
                <a:solidFill>
                  <a:schemeClr val="tx1"/>
                </a:solidFill>
                <a:latin typeface="Times New Roman" panose="02020603050405020304" pitchFamily="18" charset="0"/>
                <a:cs typeface="Times New Roman" panose="02020603050405020304" pitchFamily="18" charset="0"/>
              </a:rPr>
              <a:t>đề tài</a:t>
            </a:r>
          </a:p>
          <a:p>
            <a:pPr marL="424716" indent="-424716">
              <a:buFont typeface="+mj-lt"/>
              <a:buAutoNum type="arabicPeriod"/>
            </a:pPr>
            <a:r>
              <a:rPr lang="en-US" sz="2800">
                <a:solidFill>
                  <a:schemeClr val="tx1"/>
                </a:solidFill>
                <a:latin typeface="Times New Roman" panose="02020603050405020304" pitchFamily="18" charset="0"/>
                <a:cs typeface="Times New Roman" panose="02020603050405020304" pitchFamily="18" charset="0"/>
              </a:rPr>
              <a:t>Phân tích, thiết </a:t>
            </a:r>
            <a:r>
              <a:rPr lang="en-US" sz="2800" err="1">
                <a:solidFill>
                  <a:schemeClr val="tx1"/>
                </a:solidFill>
                <a:latin typeface="Times New Roman" panose="02020603050405020304" pitchFamily="18" charset="0"/>
                <a:cs typeface="Times New Roman" panose="02020603050405020304" pitchFamily="18" charset="0"/>
              </a:rPr>
              <a:t>kế</a:t>
            </a:r>
            <a:r>
              <a:rPr lang="en-US" sz="2800">
                <a:solidFill>
                  <a:schemeClr val="tx1"/>
                </a:solidFill>
                <a:latin typeface="Times New Roman" panose="02020603050405020304" pitchFamily="18" charset="0"/>
                <a:cs typeface="Times New Roman" panose="02020603050405020304" pitchFamily="18" charset="0"/>
              </a:rPr>
              <a:t> </a:t>
            </a:r>
          </a:p>
          <a:p>
            <a:pPr marL="424716" indent="-424716">
              <a:buFont typeface="+mj-lt"/>
              <a:buAutoNum type="arabicPeriod"/>
            </a:pPr>
            <a:r>
              <a:rPr lang="en-US" sz="2800" err="1">
                <a:solidFill>
                  <a:schemeClr val="tx1"/>
                </a:solidFill>
                <a:latin typeface="Times New Roman" panose="02020603050405020304" pitchFamily="18" charset="0"/>
                <a:cs typeface="Times New Roman" panose="02020603050405020304" pitchFamily="18" charset="0"/>
              </a:rPr>
              <a:t>Hiện</a:t>
            </a:r>
            <a:r>
              <a:rPr lang="en-US" sz="2800">
                <a:solidFill>
                  <a:schemeClr val="tx1"/>
                </a:solidFill>
                <a:latin typeface="Times New Roman" panose="02020603050405020304" pitchFamily="18" charset="0"/>
                <a:cs typeface="Times New Roman" panose="02020603050405020304" pitchFamily="18" charset="0"/>
              </a:rPr>
              <a:t> </a:t>
            </a:r>
            <a:r>
              <a:rPr lang="en-US" sz="2800" err="1">
                <a:solidFill>
                  <a:schemeClr val="tx1"/>
                </a:solidFill>
                <a:latin typeface="Times New Roman" panose="02020603050405020304" pitchFamily="18" charset="0"/>
                <a:cs typeface="Times New Roman" panose="02020603050405020304" pitchFamily="18" charset="0"/>
              </a:rPr>
              <a:t>thực</a:t>
            </a:r>
            <a:r>
              <a:rPr lang="en-US" sz="2800">
                <a:solidFill>
                  <a:schemeClr val="tx1"/>
                </a:solidFill>
                <a:latin typeface="Times New Roman" panose="02020603050405020304" pitchFamily="18" charset="0"/>
                <a:cs typeface="Times New Roman" panose="02020603050405020304" pitchFamily="18" charset="0"/>
              </a:rPr>
              <a:t> – Demo</a:t>
            </a:r>
          </a:p>
          <a:p>
            <a:pPr marL="424716" indent="-424716">
              <a:buFont typeface="+mj-lt"/>
              <a:buAutoNum type="arabicPeriod"/>
            </a:pPr>
            <a:r>
              <a:rPr lang="en-US" sz="2800">
                <a:solidFill>
                  <a:schemeClr val="tx1"/>
                </a:solidFill>
                <a:latin typeface="Times New Roman" panose="02020603050405020304" pitchFamily="18" charset="0"/>
                <a:cs typeface="Times New Roman" panose="02020603050405020304" pitchFamily="18" charset="0"/>
              </a:rPr>
              <a:t>Kết luận – Hướng phát triển</a:t>
            </a:r>
          </a:p>
          <a:p>
            <a:pPr lvl="1"/>
            <a:endParaRPr lang="en-US" sz="2800">
              <a:solidFill>
                <a:schemeClr val="tx1"/>
              </a:solidFill>
              <a:latin typeface="Times New Roman" panose="02020603050405020304" pitchFamily="18" charset="0"/>
              <a:cs typeface="Times New Roman" panose="02020603050405020304" pitchFamily="18" charset="0"/>
            </a:endParaRPr>
          </a:p>
          <a:p>
            <a:endParaRPr lang="en-US" sz="28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48745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6" y="378004"/>
            <a:ext cx="5591342" cy="830307"/>
          </a:xfrm>
        </p:spPr>
        <p:txBody>
          <a:bodyPr>
            <a:normAutofit/>
          </a:bodyPr>
          <a:lstStyle/>
          <a:p>
            <a:pPr algn="l"/>
            <a:r>
              <a:rPr lang="en-US" sz="4400">
                <a:solidFill>
                  <a:schemeClr val="tx1"/>
                </a:solidFill>
                <a:effectLst/>
                <a:latin typeface="Times New Roman" pitchFamily="18" charset="0"/>
                <a:cs typeface="Times New Roman" pitchFamily="18" charset="0"/>
              </a:rPr>
              <a:t>1. </a:t>
            </a:r>
            <a:r>
              <a:rPr lang="en-US" sz="4400" err="1">
                <a:solidFill>
                  <a:schemeClr val="tx1"/>
                </a:solidFill>
                <a:effectLst/>
                <a:latin typeface="Times New Roman" pitchFamily="18" charset="0"/>
                <a:cs typeface="Times New Roman" pitchFamily="18" charset="0"/>
              </a:rPr>
              <a:t>Giới</a:t>
            </a:r>
            <a:r>
              <a:rPr lang="en-US" sz="4400">
                <a:solidFill>
                  <a:schemeClr val="tx1"/>
                </a:solidFill>
                <a:effectLst/>
                <a:latin typeface="Times New Roman" pitchFamily="18" charset="0"/>
                <a:cs typeface="Times New Roman" pitchFamily="18" charset="0"/>
              </a:rPr>
              <a:t> thiệu đề tài</a:t>
            </a:r>
          </a:p>
        </p:txBody>
      </p:sp>
      <p:sp>
        <p:nvSpPr>
          <p:cNvPr id="3" name="Content Placeholder 2"/>
          <p:cNvSpPr>
            <a:spLocks noGrp="1"/>
          </p:cNvSpPr>
          <p:nvPr>
            <p:ph idx="1"/>
          </p:nvPr>
        </p:nvSpPr>
        <p:spPr>
          <a:xfrm>
            <a:off x="300446" y="1474152"/>
            <a:ext cx="9425447" cy="4616359"/>
          </a:xfrm>
        </p:spPr>
        <p:txBody>
          <a:bodyPr>
            <a:noAutofit/>
          </a:bodyPr>
          <a:lstStyle/>
          <a:p>
            <a:pPr algn="just">
              <a:buFont typeface="Wingdings" pitchFamily="2" charset="2"/>
              <a:buChar char="Ø"/>
            </a:pPr>
            <a:r>
              <a:rPr lang="en-US">
                <a:solidFill>
                  <a:schemeClr val="tx1"/>
                </a:solidFill>
                <a:latin typeface="Times New Roman" pitchFamily="18" charset="0"/>
                <a:cs typeface="Times New Roman" pitchFamily="18" charset="0"/>
              </a:rPr>
              <a:t>Hiện nay, việc quản lý ứng dụng công nghệ thông tin có ảnh hưởng tới nhiều ngành nghề khác nhau của xã hội, nhất là trong xã hội phát triển có sử dụng lượng tri thức </a:t>
            </a:r>
            <a:r>
              <a:rPr lang="en-US">
                <a:solidFill>
                  <a:schemeClr val="tx1"/>
                </a:solidFill>
                <a:latin typeface="Times New Roman" pitchFamily="18" charset="0"/>
                <a:cs typeface="Times New Roman" pitchFamily="18" charset="0"/>
              </a:rPr>
              <a:t>cao [1]. </a:t>
            </a:r>
          </a:p>
          <a:p>
            <a:pPr algn="just">
              <a:buFont typeface="Wingdings" pitchFamily="2" charset="2"/>
              <a:buChar char="Ø"/>
            </a:pPr>
            <a:r>
              <a:rPr lang="en-US">
                <a:solidFill>
                  <a:schemeClr val="tx1"/>
                </a:solidFill>
                <a:latin typeface="Times New Roman" pitchFamily="18" charset="0"/>
                <a:cs typeface="Times New Roman" pitchFamily="18" charset="0"/>
              </a:rPr>
              <a:t>Áp </a:t>
            </a:r>
            <a:r>
              <a:rPr lang="en-US">
                <a:solidFill>
                  <a:schemeClr val="tx1"/>
                </a:solidFill>
                <a:latin typeface="Times New Roman" pitchFamily="18" charset="0"/>
                <a:cs typeface="Times New Roman" pitchFamily="18" charset="0"/>
              </a:rPr>
              <a:t>dụng công nghệ thông tin thay thế cho các hình thức truyền thống mang lại nhiều lợi ích trong nhiều lĩnh vực của đời sống từ thương mại, giáo dục cho đến quản lý hành chính.</a:t>
            </a:r>
          </a:p>
          <a:p>
            <a:pPr algn="just">
              <a:buFont typeface="Wingdings" pitchFamily="2" charset="2"/>
              <a:buChar char="Ø"/>
            </a:pPr>
            <a:r>
              <a:rPr lang="en-US">
                <a:solidFill>
                  <a:schemeClr val="tx1"/>
                </a:solidFill>
                <a:latin typeface="Times New Roman" pitchFamily="18" charset="0"/>
                <a:cs typeface="Times New Roman" pitchFamily="18" charset="0"/>
              </a:rPr>
              <a:t>Quản lý nhân sự có ý nghĩa quan trọng và không thể thiếu trong việc quản lý các hoạt động của một tổ chức hay doanh nghiệp thương mại. </a:t>
            </a:r>
            <a:endParaRPr lang="en-US">
              <a:solidFill>
                <a:schemeClr val="tx1"/>
              </a:solidFill>
              <a:latin typeface="Times New Roman" pitchFamily="18" charset="0"/>
              <a:cs typeface="Times New Roman" pitchFamily="18" charset="0"/>
            </a:endParaRPr>
          </a:p>
          <a:p>
            <a:pPr algn="just">
              <a:buFont typeface="Wingdings" pitchFamily="2" charset="2"/>
              <a:buChar char="Ø"/>
            </a:pPr>
            <a:r>
              <a:rPr lang="en-US">
                <a:solidFill>
                  <a:schemeClr val="tx1"/>
                </a:solidFill>
                <a:latin typeface="Times New Roman" pitchFamily="18" charset="0"/>
                <a:cs typeface="Times New Roman" pitchFamily="18" charset="0"/>
              </a:rPr>
              <a:t>Một </a:t>
            </a:r>
            <a:r>
              <a:rPr lang="en-US">
                <a:solidFill>
                  <a:schemeClr val="tx1"/>
                </a:solidFill>
                <a:latin typeface="Times New Roman" pitchFamily="18" charset="0"/>
                <a:cs typeface="Times New Roman" pitchFamily="18" charset="0"/>
              </a:rPr>
              <a:t>trong những khía cạnh của quản lý nhân sự, quản lý kỹ năng nhân sự là một yếu tố giúp việc tuyển dụng, sắp </a:t>
            </a:r>
            <a:r>
              <a:rPr lang="en-US">
                <a:solidFill>
                  <a:schemeClr val="tx1"/>
                </a:solidFill>
                <a:latin typeface="Times New Roman" pitchFamily="18" charset="0"/>
                <a:cs typeface="Times New Roman" pitchFamily="18" charset="0"/>
              </a:rPr>
              <a:t>xếp </a:t>
            </a:r>
            <a:r>
              <a:rPr lang="en-US" smtClean="0">
                <a:solidFill>
                  <a:schemeClr val="tx1"/>
                </a:solidFill>
                <a:latin typeface="Times New Roman" pitchFamily="18" charset="0"/>
                <a:cs typeface="Times New Roman" pitchFamily="18" charset="0"/>
              </a:rPr>
              <a:t>nhân sự vào </a:t>
            </a:r>
            <a:r>
              <a:rPr lang="en-US">
                <a:solidFill>
                  <a:schemeClr val="tx1"/>
                </a:solidFill>
                <a:latin typeface="Times New Roman" pitchFamily="18" charset="0"/>
                <a:cs typeface="Times New Roman" pitchFamily="18" charset="0"/>
              </a:rPr>
              <a:t>các dự án hiệu quả</a:t>
            </a:r>
            <a:r>
              <a:rPr lang="en-US">
                <a:solidFill>
                  <a:schemeClr val="tx1"/>
                </a:solidFill>
                <a:latin typeface="Times New Roman" pitchFamily="18" charset="0"/>
                <a:cs typeface="Times New Roman" pitchFamily="18" charset="0"/>
              </a:rPr>
              <a:t>.</a:t>
            </a:r>
          </a:p>
          <a:p>
            <a:pPr algn="just">
              <a:buFont typeface="Wingdings" pitchFamily="2" charset="2"/>
              <a:buChar char="Ø"/>
            </a:pPr>
            <a:endParaRPr lang="en-US">
              <a:solidFill>
                <a:schemeClr val="tx1"/>
              </a:solidFill>
              <a:latin typeface="Times New Roman" pitchFamily="18" charset="0"/>
              <a:cs typeface="Times New Roman" pitchFamily="18" charset="0"/>
            </a:endParaRPr>
          </a:p>
          <a:p>
            <a:pPr marL="0" indent="0" algn="just">
              <a:buNone/>
            </a:pPr>
            <a:r>
              <a:rPr lang="en-US">
                <a:solidFill>
                  <a:schemeClr val="tx1"/>
                </a:solidFill>
                <a:latin typeface="Times New Roman" pitchFamily="18" charset="0"/>
                <a:cs typeface="Times New Roman" pitchFamily="18" charset="0"/>
                <a:sym typeface="Wingdings" pitchFamily="2" charset="2"/>
              </a:rPr>
              <a:t> Nhóm thực hiện đề tài </a:t>
            </a:r>
            <a:r>
              <a:rPr lang="en-US">
                <a:solidFill>
                  <a:schemeClr val="tx1"/>
                </a:solidFill>
                <a:latin typeface="Times New Roman" pitchFamily="18" charset="0"/>
                <a:cs typeface="Times New Roman" pitchFamily="18" charset="0"/>
              </a:rPr>
              <a:t>tìm hiểu và xây dựng hệ thống quản lý kỹ năng của nhân viên. </a:t>
            </a:r>
            <a:endParaRPr lang="en-US">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3</a:t>
            </a:fld>
            <a:endParaRPr lang="en-US"/>
          </a:p>
        </p:txBody>
      </p:sp>
      <p:pic>
        <p:nvPicPr>
          <p:cNvPr id="5" name="Picture 2" descr="C:\Users\LEO\Desktop\Class\downloa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1153" y="175287"/>
            <a:ext cx="1324740" cy="103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974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0" y="352697"/>
            <a:ext cx="6310309" cy="881334"/>
          </a:xfrm>
        </p:spPr>
        <p:txBody>
          <a:bodyPr>
            <a:normAutofit/>
          </a:bodyPr>
          <a:lstStyle/>
          <a:p>
            <a:pPr algn="l"/>
            <a:r>
              <a:rPr lang="en-US" sz="4400">
                <a:solidFill>
                  <a:schemeClr val="tx1"/>
                </a:solidFill>
                <a:effectLst/>
                <a:latin typeface="Times New Roman" panose="02020603050405020304" pitchFamily="18" charset="0"/>
                <a:cs typeface="Times New Roman" pitchFamily="18" charset="0"/>
              </a:rPr>
              <a:t>2. Mục </a:t>
            </a:r>
            <a:r>
              <a:rPr lang="en-US" sz="4400">
                <a:solidFill>
                  <a:schemeClr val="tx1"/>
                </a:solidFill>
                <a:effectLst/>
                <a:latin typeface="Times New Roman" pitchFamily="18" charset="0"/>
                <a:cs typeface="Times New Roman" pitchFamily="18" charset="0"/>
              </a:rPr>
              <a:t>tiêu, phạm vi đề tài</a:t>
            </a:r>
            <a:endParaRPr lang="en-US" sz="4400">
              <a:solidFill>
                <a:schemeClr val="tx1"/>
              </a:solidFill>
              <a:effectLst/>
              <a:latin typeface="Times New Roman" pitchFamily="18" charset="0"/>
              <a:cs typeface="Times New Roman" pitchFamily="18" charset="0"/>
            </a:endParaRPr>
          </a:p>
        </p:txBody>
      </p:sp>
      <p:sp>
        <p:nvSpPr>
          <p:cNvPr id="3" name="Content Placeholder 2"/>
          <p:cNvSpPr>
            <a:spLocks noGrp="1"/>
          </p:cNvSpPr>
          <p:nvPr>
            <p:ph idx="1"/>
          </p:nvPr>
        </p:nvSpPr>
        <p:spPr>
          <a:xfrm>
            <a:off x="418010" y="1397806"/>
            <a:ext cx="9196253" cy="4958546"/>
          </a:xfrm>
        </p:spPr>
        <p:txBody>
          <a:bodyPr>
            <a:noAutofit/>
          </a:bodyPr>
          <a:lstStyle/>
          <a:p>
            <a:pPr algn="just">
              <a:buFont typeface="Wingdings" pitchFamily="2" charset="2"/>
              <a:buChar char="Ø"/>
            </a:pPr>
            <a:r>
              <a:rPr lang="en-US">
                <a:solidFill>
                  <a:schemeClr val="tx1"/>
                </a:solidFill>
                <a:latin typeface="Times New Roman" pitchFamily="18" charset="0"/>
                <a:cs typeface="Times New Roman" pitchFamily="18" charset="0"/>
              </a:rPr>
              <a:t>Tìm hiểu nghiệp vụ liên quan tới việc quản lý kỹ năng trong công ty phần mềm FPT Software.</a:t>
            </a:r>
          </a:p>
          <a:p>
            <a:pPr algn="just">
              <a:buFont typeface="Wingdings" pitchFamily="2" charset="2"/>
              <a:buChar char="Ø"/>
            </a:pPr>
            <a:r>
              <a:rPr lang="en-US">
                <a:solidFill>
                  <a:schemeClr val="tx1"/>
                </a:solidFill>
                <a:latin typeface="Times New Roman" pitchFamily="18" charset="0"/>
                <a:cs typeface="Times New Roman" pitchFamily="18" charset="0"/>
              </a:rPr>
              <a:t>Xây dựng được hệ thống quản lý thông tin kỹ năng của nhân viên trong nội bộ công ty FPT Software với các chức năng:</a:t>
            </a:r>
          </a:p>
          <a:p>
            <a:pPr lvl="1" algn="just">
              <a:buFont typeface="Wingdings" pitchFamily="2" charset="2"/>
              <a:buChar char="ü"/>
            </a:pPr>
            <a:r>
              <a:rPr lang="en-US" sz="2200">
                <a:solidFill>
                  <a:schemeClr val="tx1"/>
                </a:solidFill>
                <a:latin typeface="Times New Roman" pitchFamily="18" charset="0"/>
                <a:cs typeface="Times New Roman" pitchFamily="18" charset="0"/>
              </a:rPr>
              <a:t>Chức năng dành cho nhân viên: cập nhật thông tin cá nhân, quản lý các thông tin về kỹ năng kỹ thuật, bằng cấp, chứng chỉ, ….</a:t>
            </a:r>
          </a:p>
          <a:p>
            <a:pPr lvl="1" algn="just">
              <a:buFont typeface="Wingdings" pitchFamily="2" charset="2"/>
              <a:buChar char="ü"/>
            </a:pPr>
            <a:r>
              <a:rPr lang="en-US" sz="2200">
                <a:solidFill>
                  <a:schemeClr val="tx1"/>
                </a:solidFill>
                <a:latin typeface="Times New Roman" pitchFamily="18" charset="0"/>
                <a:cs typeface="Times New Roman" pitchFamily="18" charset="0"/>
              </a:rPr>
              <a:t>Chức năng dành cho nhân viên </a:t>
            </a:r>
            <a:r>
              <a:rPr lang="en-US" sz="2200">
                <a:solidFill>
                  <a:schemeClr val="tx1"/>
                </a:solidFill>
                <a:latin typeface="Times New Roman" pitchFamily="18" charset="0"/>
                <a:cs typeface="Times New Roman" pitchFamily="18" charset="0"/>
              </a:rPr>
              <a:t>nhân sự: </a:t>
            </a:r>
            <a:r>
              <a:rPr lang="en-US" sz="2200">
                <a:solidFill>
                  <a:schemeClr val="tx1"/>
                </a:solidFill>
                <a:latin typeface="Times New Roman" pitchFamily="18" charset="0"/>
                <a:cs typeface="Times New Roman" pitchFamily="18" charset="0"/>
              </a:rPr>
              <a:t>quản lý, cập nhật, xác thực thông tin hồ sơ của toàn </a:t>
            </a:r>
            <a:r>
              <a:rPr lang="en-US" sz="2200">
                <a:solidFill>
                  <a:schemeClr val="tx1"/>
                </a:solidFill>
                <a:latin typeface="Times New Roman" pitchFamily="18" charset="0"/>
                <a:cs typeface="Times New Roman" pitchFamily="18" charset="0"/>
              </a:rPr>
              <a:t>bộ </a:t>
            </a:r>
            <a:r>
              <a:rPr lang="en-US" sz="2200" smtClean="0">
                <a:solidFill>
                  <a:schemeClr val="tx1"/>
                </a:solidFill>
                <a:latin typeface="Times New Roman" pitchFamily="18" charset="0"/>
                <a:cs typeface="Times New Roman" pitchFamily="18" charset="0"/>
              </a:rPr>
              <a:t>nhân </a:t>
            </a:r>
            <a:r>
              <a:rPr lang="en-US" sz="2200">
                <a:solidFill>
                  <a:schemeClr val="tx1"/>
                </a:solidFill>
                <a:latin typeface="Times New Roman" pitchFamily="18" charset="0"/>
                <a:cs typeface="Times New Roman" pitchFamily="18" charset="0"/>
              </a:rPr>
              <a:t>viên. Thống kê kỹ năng. </a:t>
            </a:r>
            <a:r>
              <a:rPr lang="en-US" sz="2200">
                <a:solidFill>
                  <a:schemeClr val="tx1"/>
                </a:solidFill>
                <a:latin typeface="Times New Roman" pitchFamily="18" charset="0"/>
                <a:cs typeface="Times New Roman" pitchFamily="18" charset="0"/>
              </a:rPr>
              <a:t>Xem </a:t>
            </a:r>
            <a:r>
              <a:rPr lang="en-US" sz="2200">
                <a:solidFill>
                  <a:schemeClr val="tx1"/>
                </a:solidFill>
                <a:latin typeface="Times New Roman" pitchFamily="18" charset="0"/>
                <a:cs typeface="Times New Roman" pitchFamily="18" charset="0"/>
              </a:rPr>
              <a:t>nhật ký thay đổi hồ sơ của nhân viên. Quản lý dữ liệu hiển </a:t>
            </a:r>
            <a:r>
              <a:rPr lang="en-US" sz="2200">
                <a:solidFill>
                  <a:schemeClr val="tx1"/>
                </a:solidFill>
                <a:latin typeface="Times New Roman" pitchFamily="18" charset="0"/>
                <a:cs typeface="Times New Roman" pitchFamily="18" charset="0"/>
              </a:rPr>
              <a:t>thị </a:t>
            </a:r>
            <a:r>
              <a:rPr lang="en-US" sz="2200" smtClean="0">
                <a:solidFill>
                  <a:schemeClr val="tx1"/>
                </a:solidFill>
                <a:latin typeface="Times New Roman" pitchFamily="18" charset="0"/>
                <a:cs typeface="Times New Roman" pitchFamily="18" charset="0"/>
              </a:rPr>
              <a:t>của </a:t>
            </a:r>
            <a:r>
              <a:rPr lang="en-US" sz="2200">
                <a:solidFill>
                  <a:schemeClr val="tx1"/>
                </a:solidFill>
                <a:latin typeface="Times New Roman" pitchFamily="18" charset="0"/>
                <a:cs typeface="Times New Roman" pitchFamily="18" charset="0"/>
              </a:rPr>
              <a:t>hệ thống.</a:t>
            </a:r>
          </a:p>
          <a:p>
            <a:pPr lvl="1" algn="just">
              <a:buFont typeface="Wingdings" pitchFamily="2" charset="2"/>
              <a:buChar char="ü"/>
            </a:pPr>
            <a:r>
              <a:rPr lang="en-US" sz="2200">
                <a:solidFill>
                  <a:schemeClr val="tx1"/>
                </a:solidFill>
                <a:latin typeface="Times New Roman" pitchFamily="18" charset="0"/>
                <a:cs typeface="Times New Roman" pitchFamily="18" charset="0"/>
              </a:rPr>
              <a:t>Chức năng dành cho nhân viên quản lý dự án của công ty: thêm, chỉnh </a:t>
            </a:r>
            <a:r>
              <a:rPr lang="en-US" sz="2200">
                <a:solidFill>
                  <a:schemeClr val="tx1"/>
                </a:solidFill>
                <a:latin typeface="Times New Roman" pitchFamily="18" charset="0"/>
                <a:cs typeface="Times New Roman" pitchFamily="18" charset="0"/>
              </a:rPr>
              <a:t>sửa thông </a:t>
            </a:r>
            <a:r>
              <a:rPr lang="en-US" sz="2200">
                <a:solidFill>
                  <a:schemeClr val="tx1"/>
                </a:solidFill>
                <a:latin typeface="Times New Roman" pitchFamily="18" charset="0"/>
                <a:cs typeface="Times New Roman" pitchFamily="18" charset="0"/>
              </a:rPr>
              <a:t>tin các dự </a:t>
            </a:r>
            <a:r>
              <a:rPr lang="en-US" sz="2200">
                <a:solidFill>
                  <a:schemeClr val="tx1"/>
                </a:solidFill>
                <a:latin typeface="Times New Roman" pitchFamily="18" charset="0"/>
                <a:cs typeface="Times New Roman" pitchFamily="18" charset="0"/>
              </a:rPr>
              <a:t>án </a:t>
            </a:r>
            <a:r>
              <a:rPr lang="en-US" sz="2200" smtClean="0">
                <a:solidFill>
                  <a:schemeClr val="tx1"/>
                </a:solidFill>
                <a:latin typeface="Times New Roman" pitchFamily="18" charset="0"/>
                <a:cs typeface="Times New Roman" pitchFamily="18" charset="0"/>
              </a:rPr>
              <a:t>mà </a:t>
            </a:r>
            <a:r>
              <a:rPr lang="en-US" sz="2200">
                <a:solidFill>
                  <a:schemeClr val="tx1"/>
                </a:solidFill>
                <a:latin typeface="Times New Roman" pitchFamily="18" charset="0"/>
                <a:cs typeface="Times New Roman" pitchFamily="18" charset="0"/>
              </a:rPr>
              <a:t>mình đang phụ trách; tìm kiếm </a:t>
            </a:r>
            <a:r>
              <a:rPr lang="en-US" sz="2200">
                <a:solidFill>
                  <a:schemeClr val="tx1"/>
                </a:solidFill>
                <a:latin typeface="Times New Roman" pitchFamily="18" charset="0"/>
                <a:cs typeface="Times New Roman" pitchFamily="18" charset="0"/>
              </a:rPr>
              <a:t>nhân </a:t>
            </a:r>
            <a:r>
              <a:rPr lang="en-US" sz="2200" smtClean="0">
                <a:solidFill>
                  <a:schemeClr val="tx1"/>
                </a:solidFill>
                <a:latin typeface="Times New Roman" pitchFamily="18" charset="0"/>
                <a:cs typeface="Times New Roman" pitchFamily="18" charset="0"/>
              </a:rPr>
              <a:t>viên phù </a:t>
            </a:r>
            <a:r>
              <a:rPr lang="en-US" sz="2200">
                <a:solidFill>
                  <a:schemeClr val="tx1"/>
                </a:solidFill>
                <a:latin typeface="Times New Roman" pitchFamily="18" charset="0"/>
                <a:cs typeface="Times New Roman" pitchFamily="18" charset="0"/>
              </a:rPr>
              <a:t>hợp với dự án đang cần tuyển thêm </a:t>
            </a:r>
            <a:r>
              <a:rPr lang="en-US" sz="2200">
                <a:solidFill>
                  <a:schemeClr val="tx1"/>
                </a:solidFill>
                <a:latin typeface="Times New Roman" pitchFamily="18" charset="0"/>
                <a:cs typeface="Times New Roman" pitchFamily="18" charset="0"/>
              </a:rPr>
              <a:t>nhân </a:t>
            </a:r>
            <a:r>
              <a:rPr lang="en-US" sz="2200" smtClean="0">
                <a:solidFill>
                  <a:schemeClr val="tx1"/>
                </a:solidFill>
                <a:latin typeface="Times New Roman" pitchFamily="18" charset="0"/>
                <a:cs typeface="Times New Roman" pitchFamily="18" charset="0"/>
              </a:rPr>
              <a:t>lực, tiết kiệm, giảm bớt thời gian tìm kiếm, sàng lọc ứng viên.</a:t>
            </a:r>
            <a:endParaRPr lang="en-US" sz="2200">
              <a:solidFill>
                <a:schemeClr val="tx1"/>
              </a:solidFill>
              <a:latin typeface="Times New Roman" pitchFamily="18" charset="0"/>
              <a:cs typeface="Times New Roman" pitchFamily="18" charset="0"/>
            </a:endParaRPr>
          </a:p>
          <a:p>
            <a:pPr lvl="1" algn="just">
              <a:buFont typeface="Wingdings" pitchFamily="2" charset="2"/>
              <a:buChar char="ü"/>
            </a:pPr>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7172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16" y="404949"/>
            <a:ext cx="7143765" cy="829083"/>
          </a:xfrm>
        </p:spPr>
        <p:txBody>
          <a:bodyPr>
            <a:normAutofit/>
          </a:bodyPr>
          <a:lstStyle/>
          <a:p>
            <a:pPr algn="l"/>
            <a:r>
              <a:rPr lang="en-US" sz="4400">
                <a:solidFill>
                  <a:schemeClr val="tx1"/>
                </a:solidFill>
                <a:effectLst/>
                <a:latin typeface="Times New Roman" pitchFamily="18" charset="0"/>
                <a:cs typeface="Times New Roman" pitchFamily="18" charset="0"/>
              </a:rPr>
              <a:t>2. Mục </a:t>
            </a:r>
            <a:r>
              <a:rPr lang="en-US" sz="4400">
                <a:solidFill>
                  <a:schemeClr val="tx1"/>
                </a:solidFill>
                <a:effectLst/>
                <a:latin typeface="Times New Roman" pitchFamily="18" charset="0"/>
                <a:cs typeface="Times New Roman" pitchFamily="18" charset="0"/>
              </a:rPr>
              <a:t>tiêu, phạm vi </a:t>
            </a:r>
            <a:r>
              <a:rPr lang="en-US" sz="4400">
                <a:solidFill>
                  <a:schemeClr val="tx1"/>
                </a:solidFill>
                <a:effectLst/>
                <a:latin typeface="Times New Roman" pitchFamily="18" charset="0"/>
                <a:cs typeface="Times New Roman" pitchFamily="18" charset="0"/>
              </a:rPr>
              <a:t>đề tài(tt)</a:t>
            </a:r>
            <a:endParaRPr lang="en-US" sz="4400">
              <a:solidFill>
                <a:schemeClr val="tx1"/>
              </a:solidFill>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21316" y="1418722"/>
            <a:ext cx="9285377" cy="4812261"/>
          </a:xfrm>
        </p:spPr>
        <p:txBody>
          <a:bodyPr>
            <a:noAutofit/>
          </a:bodyPr>
          <a:lstStyle/>
          <a:p>
            <a:pPr algn="just">
              <a:buFont typeface="Wingdings" pitchFamily="2" charset="2"/>
              <a:buChar char="Ø"/>
            </a:pPr>
            <a:r>
              <a:rPr lang="en-US" sz="2400" smtClean="0">
                <a:solidFill>
                  <a:schemeClr val="tx1"/>
                </a:solidFill>
                <a:latin typeface="Times New Roman" pitchFamily="18" charset="0"/>
                <a:cs typeface="Times New Roman" pitchFamily="18" charset="0"/>
              </a:rPr>
              <a:t>Phạm </a:t>
            </a:r>
            <a:r>
              <a:rPr lang="en-US" sz="2400">
                <a:solidFill>
                  <a:schemeClr val="tx1"/>
                </a:solidFill>
                <a:latin typeface="Times New Roman" pitchFamily="18" charset="0"/>
                <a:cs typeface="Times New Roman" pitchFamily="18" charset="0"/>
              </a:rPr>
              <a:t>vi đề tài:</a:t>
            </a:r>
          </a:p>
          <a:p>
            <a:pPr lvl="1" algn="just">
              <a:buFont typeface="Wingdings" pitchFamily="2" charset="2"/>
              <a:buChar char="ü"/>
            </a:pPr>
            <a:r>
              <a:rPr lang="en-US" sz="2200">
                <a:solidFill>
                  <a:schemeClr val="tx1"/>
                </a:solidFill>
                <a:latin typeface="Times New Roman" pitchFamily="18" charset="0"/>
                <a:cs typeface="Times New Roman" pitchFamily="18" charset="0"/>
              </a:rPr>
              <a:t>Đề tài thực hiện quản lý kỹ năng cho nhân viên công ty phần mềm FPT Software.</a:t>
            </a:r>
          </a:p>
          <a:p>
            <a:pPr lvl="1" algn="just">
              <a:buFont typeface="Wingdings" pitchFamily="2" charset="2"/>
              <a:buChar char="ü"/>
            </a:pPr>
            <a:r>
              <a:rPr lang="en-US" sz="2200">
                <a:solidFill>
                  <a:schemeClr val="tx1"/>
                </a:solidFill>
                <a:latin typeface="Times New Roman" pitchFamily="18" charset="0"/>
                <a:cs typeface="Times New Roman" pitchFamily="18" charset="0"/>
              </a:rPr>
              <a:t>Hệ </a:t>
            </a:r>
            <a:r>
              <a:rPr lang="en-US" sz="2200" smtClean="0">
                <a:solidFill>
                  <a:schemeClr val="tx1"/>
                </a:solidFill>
                <a:latin typeface="Times New Roman" pitchFamily="18" charset="0"/>
                <a:cs typeface="Times New Roman" pitchFamily="18" charset="0"/>
              </a:rPr>
              <a:t>thống về phía máy chủ sử </a:t>
            </a:r>
            <a:r>
              <a:rPr lang="en-US" sz="2200">
                <a:solidFill>
                  <a:schemeClr val="tx1"/>
                </a:solidFill>
                <a:latin typeface="Times New Roman" pitchFamily="18" charset="0"/>
                <a:cs typeface="Times New Roman" pitchFamily="18" charset="0"/>
              </a:rPr>
              <a:t>dụng Spring </a:t>
            </a:r>
            <a:r>
              <a:rPr lang="en-US" sz="2200">
                <a:solidFill>
                  <a:schemeClr val="tx1"/>
                </a:solidFill>
                <a:latin typeface="Times New Roman" pitchFamily="18" charset="0"/>
                <a:cs typeface="Times New Roman" pitchFamily="18" charset="0"/>
              </a:rPr>
              <a:t>Boot 2.1.3 [4</a:t>
            </a:r>
            <a:r>
              <a:rPr lang="en-US" sz="2200">
                <a:solidFill>
                  <a:schemeClr val="tx1"/>
                </a:solidFill>
                <a:latin typeface="Times New Roman" pitchFamily="18" charset="0"/>
                <a:cs typeface="Times New Roman" pitchFamily="18" charset="0"/>
              </a:rPr>
              <a:t>], </a:t>
            </a:r>
            <a:r>
              <a:rPr lang="en-US" sz="2200" smtClean="0">
                <a:solidFill>
                  <a:schemeClr val="tx1"/>
                </a:solidFill>
                <a:latin typeface="Times New Roman" pitchFamily="18" charset="0"/>
                <a:cs typeface="Times New Roman" pitchFamily="18" charset="0"/>
              </a:rPr>
              <a:t>Maven 3.6.0 và hệ </a:t>
            </a:r>
            <a:r>
              <a:rPr lang="en-US" sz="2200">
                <a:solidFill>
                  <a:schemeClr val="tx1"/>
                </a:solidFill>
                <a:latin typeface="Times New Roman" pitchFamily="18" charset="0"/>
                <a:cs typeface="Times New Roman" pitchFamily="18" charset="0"/>
              </a:rPr>
              <a:t>quản trị cơ sở dữ liệu MySQL </a:t>
            </a:r>
            <a:r>
              <a:rPr lang="en-US" sz="2200">
                <a:solidFill>
                  <a:schemeClr val="tx1"/>
                </a:solidFill>
                <a:latin typeface="Times New Roman" pitchFamily="18" charset="0"/>
                <a:cs typeface="Times New Roman" pitchFamily="18" charset="0"/>
              </a:rPr>
              <a:t>5 [10] </a:t>
            </a:r>
            <a:r>
              <a:rPr lang="en-US" sz="2200">
                <a:solidFill>
                  <a:schemeClr val="tx1"/>
                </a:solidFill>
                <a:latin typeface="Times New Roman" pitchFamily="18" charset="0"/>
                <a:cs typeface="Times New Roman" pitchFamily="18" charset="0"/>
              </a:rPr>
              <a:t>để  lưu trữ </a:t>
            </a:r>
            <a:r>
              <a:rPr lang="en-US" sz="2200">
                <a:solidFill>
                  <a:schemeClr val="tx1"/>
                </a:solidFill>
                <a:latin typeface="Times New Roman" pitchFamily="18" charset="0"/>
                <a:cs typeface="Times New Roman" pitchFamily="18" charset="0"/>
              </a:rPr>
              <a:t>dữ </a:t>
            </a:r>
            <a:r>
              <a:rPr lang="en-US" sz="2200" smtClean="0">
                <a:solidFill>
                  <a:schemeClr val="tx1"/>
                </a:solidFill>
                <a:latin typeface="Times New Roman" pitchFamily="18" charset="0"/>
                <a:cs typeface="Times New Roman" pitchFamily="18" charset="0"/>
              </a:rPr>
              <a:t>liệu, nhằm cung </a:t>
            </a:r>
            <a:r>
              <a:rPr lang="en-US" sz="2200">
                <a:solidFill>
                  <a:schemeClr val="tx1"/>
                </a:solidFill>
                <a:latin typeface="Times New Roman" pitchFamily="18" charset="0"/>
                <a:cs typeface="Times New Roman" pitchFamily="18" charset="0"/>
              </a:rPr>
              <a:t>cấp RESTful API </a:t>
            </a:r>
            <a:r>
              <a:rPr lang="en-US" sz="2200">
                <a:solidFill>
                  <a:schemeClr val="tx1"/>
                </a:solidFill>
                <a:latin typeface="Times New Roman" pitchFamily="18" charset="0"/>
                <a:cs typeface="Times New Roman" pitchFamily="18" charset="0"/>
              </a:rPr>
              <a:t>cho </a:t>
            </a:r>
            <a:r>
              <a:rPr lang="en-US" sz="2200" smtClean="0">
                <a:solidFill>
                  <a:schemeClr val="tx1"/>
                </a:solidFill>
                <a:latin typeface="Times New Roman" pitchFamily="18" charset="0"/>
                <a:cs typeface="Times New Roman" pitchFamily="18" charset="0"/>
              </a:rPr>
              <a:t>ứng dụng phía khách được thực hiện bằng Angular </a:t>
            </a:r>
            <a:r>
              <a:rPr lang="en-US" sz="2200">
                <a:solidFill>
                  <a:schemeClr val="tx1"/>
                </a:solidFill>
                <a:latin typeface="Times New Roman" pitchFamily="18" charset="0"/>
                <a:cs typeface="Times New Roman" pitchFamily="18" charset="0"/>
              </a:rPr>
              <a:t>7 [</a:t>
            </a:r>
            <a:r>
              <a:rPr lang="en-US" sz="2200">
                <a:solidFill>
                  <a:schemeClr val="tx1"/>
                </a:solidFill>
                <a:latin typeface="Times New Roman" pitchFamily="18" charset="0"/>
                <a:cs typeface="Times New Roman" pitchFamily="18" charset="0"/>
              </a:rPr>
              <a:t>6</a:t>
            </a:r>
            <a:r>
              <a:rPr lang="en-US" sz="2200" smtClean="0">
                <a:solidFill>
                  <a:schemeClr val="tx1"/>
                </a:solidFill>
                <a:latin typeface="Times New Roman" pitchFamily="18" charset="0"/>
                <a:cs typeface="Times New Roman" pitchFamily="18" charset="0"/>
              </a:rPr>
              <a:t>], cũng như các </a:t>
            </a:r>
            <a:r>
              <a:rPr lang="en-US" sz="2200">
                <a:solidFill>
                  <a:schemeClr val="tx1"/>
                </a:solidFill>
                <a:latin typeface="Times New Roman" pitchFamily="18" charset="0"/>
                <a:cs typeface="Times New Roman" pitchFamily="18" charset="0"/>
              </a:rPr>
              <a:t>hệ thống khác truy cập và </a:t>
            </a:r>
            <a:r>
              <a:rPr lang="en-US" sz="2200">
                <a:solidFill>
                  <a:schemeClr val="tx1"/>
                </a:solidFill>
                <a:latin typeface="Times New Roman" pitchFamily="18" charset="0"/>
                <a:cs typeface="Times New Roman" pitchFamily="18" charset="0"/>
              </a:rPr>
              <a:t>sử </a:t>
            </a:r>
            <a:r>
              <a:rPr lang="en-US" sz="2200" smtClean="0">
                <a:solidFill>
                  <a:schemeClr val="tx1"/>
                </a:solidFill>
                <a:latin typeface="Times New Roman" pitchFamily="18" charset="0"/>
                <a:cs typeface="Times New Roman" pitchFamily="18" charset="0"/>
              </a:rPr>
              <a:t>dụng dữ liệu nhân viên.</a:t>
            </a:r>
            <a:endParaRPr lang="en-US" sz="2200">
              <a:solidFill>
                <a:schemeClr val="tx1"/>
              </a:solidFill>
              <a:latin typeface="Times New Roman" pitchFamily="18" charset="0"/>
              <a:cs typeface="Times New Roman" pitchFamily="18" charset="0"/>
            </a:endParaRPr>
          </a:p>
          <a:p>
            <a:pPr lvl="1" algn="just">
              <a:buFont typeface="Wingdings" pitchFamily="2" charset="2"/>
              <a:buChar char="ü"/>
            </a:pPr>
            <a:r>
              <a:rPr lang="en-US" sz="2200">
                <a:solidFill>
                  <a:schemeClr val="tx1"/>
                </a:solidFill>
                <a:latin typeface="Times New Roman" pitchFamily="18" charset="0"/>
                <a:cs typeface="Times New Roman" pitchFamily="18" charset="0"/>
              </a:rPr>
              <a:t>Hệ thống chỉ quản lý hồ sơ của nhân viên trong công ty, không quản lý các hồ sơ của </a:t>
            </a:r>
            <a:r>
              <a:rPr lang="en-US" sz="2200">
                <a:solidFill>
                  <a:schemeClr val="tx1"/>
                </a:solidFill>
                <a:latin typeface="Times New Roman" pitchFamily="18" charset="0"/>
                <a:cs typeface="Times New Roman" pitchFamily="18" charset="0"/>
              </a:rPr>
              <a:t>ứng </a:t>
            </a:r>
            <a:r>
              <a:rPr lang="en-US" sz="2200" smtClean="0">
                <a:solidFill>
                  <a:schemeClr val="tx1"/>
                </a:solidFill>
                <a:latin typeface="Times New Roman" pitchFamily="18" charset="0"/>
                <a:cs typeface="Times New Roman" pitchFamily="18" charset="0"/>
              </a:rPr>
              <a:t>viên ngoài công ty. </a:t>
            </a:r>
            <a:r>
              <a:rPr lang="en-US" sz="2200">
                <a:solidFill>
                  <a:schemeClr val="tx1"/>
                </a:solidFill>
                <a:latin typeface="Times New Roman" pitchFamily="18" charset="0"/>
                <a:cs typeface="Times New Roman" pitchFamily="18" charset="0"/>
              </a:rPr>
              <a:t>Mọi thông tin kỹ năng của một </a:t>
            </a:r>
            <a:r>
              <a:rPr lang="en-US" sz="2200">
                <a:solidFill>
                  <a:schemeClr val="tx1"/>
                </a:solidFill>
                <a:latin typeface="Times New Roman" pitchFamily="18" charset="0"/>
                <a:cs typeface="Times New Roman" pitchFamily="18" charset="0"/>
              </a:rPr>
              <a:t>nhân </a:t>
            </a:r>
            <a:r>
              <a:rPr lang="en-US" sz="2200" smtClean="0">
                <a:solidFill>
                  <a:schemeClr val="tx1"/>
                </a:solidFill>
                <a:latin typeface="Times New Roman" pitchFamily="18" charset="0"/>
                <a:cs typeface="Times New Roman" pitchFamily="18" charset="0"/>
              </a:rPr>
              <a:t>viên đã </a:t>
            </a:r>
            <a:r>
              <a:rPr lang="en-US" sz="2200">
                <a:solidFill>
                  <a:schemeClr val="tx1"/>
                </a:solidFill>
                <a:latin typeface="Times New Roman" pitchFamily="18" charset="0"/>
                <a:cs typeface="Times New Roman" pitchFamily="18" charset="0"/>
              </a:rPr>
              <a:t>được xác nhận bởi nhân viên nhân sự, hệ thống này không hỗ trợ quy trình, nghiệp vụ kiểm tra, xét duyệt hồ sơ của nhân viên. Để đăng nhập, người dùng của hệ thống này dùng chung tài khoản của công ty FPT Software.</a:t>
            </a:r>
          </a:p>
          <a:p>
            <a:pPr lvl="2" algn="just">
              <a:buFont typeface="Wingdings" pitchFamily="2" charset="2"/>
              <a:buChar char="ü"/>
            </a:pPr>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5</a:t>
            </a:fld>
            <a:endParaRPr lang="en-US"/>
          </a:p>
        </p:txBody>
      </p:sp>
    </p:spTree>
    <p:extLst>
      <p:ext uri="{BB962C8B-B14F-4D97-AF65-F5344CB8AC3E}">
        <p14:creationId xmlns:p14="http://schemas.microsoft.com/office/powerpoint/2010/main" val="268427934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77" y="398669"/>
            <a:ext cx="4901850" cy="761930"/>
          </a:xfrm>
        </p:spPr>
        <p:txBody>
          <a:bodyPr>
            <a:noAutofit/>
          </a:bodyPr>
          <a:lstStyle/>
          <a:p>
            <a:pPr algn="l"/>
            <a:r>
              <a:rPr lang="en-US" sz="4400">
                <a:solidFill>
                  <a:schemeClr val="tx1"/>
                </a:solidFill>
                <a:effectLst/>
                <a:latin typeface="Times New Roman" pitchFamily="18" charset="0"/>
                <a:cs typeface="Times New Roman" pitchFamily="18" charset="0"/>
              </a:rPr>
              <a:t>3. </a:t>
            </a:r>
            <a:r>
              <a:rPr lang="en-US" sz="4400" err="1">
                <a:solidFill>
                  <a:schemeClr val="tx1"/>
                </a:solidFill>
                <a:effectLst/>
                <a:latin typeface="Times New Roman" pitchFamily="18" charset="0"/>
                <a:cs typeface="Times New Roman" pitchFamily="18" charset="0"/>
              </a:rPr>
              <a:t>Phân</a:t>
            </a:r>
            <a:r>
              <a:rPr lang="en-US" sz="4400">
                <a:solidFill>
                  <a:schemeClr val="tx1"/>
                </a:solidFill>
                <a:effectLst/>
                <a:latin typeface="Times New Roman" pitchFamily="18" charset="0"/>
                <a:cs typeface="Times New Roman" pitchFamily="18" charset="0"/>
              </a:rPr>
              <a:t> tích, thiết kế</a:t>
            </a:r>
          </a:p>
        </p:txBody>
      </p:sp>
      <p:sp>
        <p:nvSpPr>
          <p:cNvPr id="3" name="Content Placeholder 2"/>
          <p:cNvSpPr>
            <a:spLocks noGrp="1"/>
          </p:cNvSpPr>
          <p:nvPr>
            <p:ph idx="1"/>
          </p:nvPr>
        </p:nvSpPr>
        <p:spPr>
          <a:xfrm>
            <a:off x="444477" y="1160599"/>
            <a:ext cx="6727817" cy="574890"/>
          </a:xfrm>
        </p:spPr>
        <p:txBody>
          <a:bodyPr>
            <a:normAutofit/>
          </a:bodyPr>
          <a:lstStyle/>
          <a:p>
            <a:pPr>
              <a:buFont typeface="Wingdings" pitchFamily="2" charset="2"/>
              <a:buChar char="Ø"/>
            </a:pPr>
            <a:r>
              <a:rPr lang="en-US" sz="2400">
                <a:solidFill>
                  <a:schemeClr val="tx1"/>
                </a:solidFill>
                <a:latin typeface="Times New Roman" pitchFamily="18" charset="0"/>
                <a:cs typeface="Times New Roman" pitchFamily="18" charset="0"/>
              </a:rPr>
              <a:t>Usecase tổng quát</a:t>
            </a:r>
            <a:r>
              <a:rPr lang="en-US" sz="2400">
                <a:solidFill>
                  <a:schemeClr val="tx1"/>
                </a:solidFill>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6</a:t>
            </a:fld>
            <a:endParaRPr lang="en-US"/>
          </a:p>
        </p:txBody>
      </p:sp>
      <p:pic>
        <p:nvPicPr>
          <p:cNvPr id="7" name="Picture 6"/>
          <p:cNvPicPr/>
          <p:nvPr/>
        </p:nvPicPr>
        <p:blipFill rotWithShape="1">
          <a:blip r:embed="rId2">
            <a:extLst>
              <a:ext uri="{28A0092B-C50C-407E-A947-70E740481C1C}">
                <a14:useLocalDpi xmlns:a14="http://schemas.microsoft.com/office/drawing/2010/main" val="0"/>
              </a:ext>
            </a:extLst>
          </a:blip>
          <a:srcRect l="1223" t="1972" r="1423" b="1446"/>
          <a:stretch/>
        </p:blipFill>
        <p:spPr bwMode="auto">
          <a:xfrm>
            <a:off x="1074761" y="99244"/>
            <a:ext cx="7625102" cy="675349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56723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2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880510730"/>
              </p:ext>
            </p:extLst>
          </p:nvPr>
        </p:nvGraphicFramePr>
        <p:xfrm>
          <a:off x="401379" y="1555025"/>
          <a:ext cx="9382701" cy="4873752"/>
        </p:xfrm>
        <a:graphic>
          <a:graphicData uri="http://schemas.openxmlformats.org/drawingml/2006/table">
            <a:tbl>
              <a:tblPr firstRow="1" bandRow="1">
                <a:tableStyleId>{5C22544A-7EE6-4342-B048-85BDC9FD1C3A}</a:tableStyleId>
              </a:tblPr>
              <a:tblGrid>
                <a:gridCol w="2799021"/>
                <a:gridCol w="6583680"/>
              </a:tblGrid>
              <a:tr h="310134">
                <a:tc>
                  <a:txBody>
                    <a:bodyPr/>
                    <a:lstStyle/>
                    <a:p>
                      <a:pPr algn="ctr"/>
                      <a:r>
                        <a:rPr lang="en-US" sz="2000" smtClean="0">
                          <a:latin typeface="Times New Roman" panose="02020603050405020304" pitchFamily="18" charset="0"/>
                          <a:cs typeface="Times New Roman" panose="02020603050405020304" pitchFamily="18" charset="0"/>
                        </a:rPr>
                        <a:t>Tác</a:t>
                      </a:r>
                      <a:r>
                        <a:rPr lang="en-US" sz="2000" baseline="0" smtClean="0">
                          <a:latin typeface="Times New Roman" panose="02020603050405020304" pitchFamily="18" charset="0"/>
                          <a:cs typeface="Times New Roman" panose="02020603050405020304" pitchFamily="18" charset="0"/>
                        </a:rPr>
                        <a:t> nhân của hệ thống</a:t>
                      </a:r>
                      <a:endParaRPr lang="en-US" sz="2000">
                        <a:latin typeface="Times New Roman" panose="02020603050405020304" pitchFamily="18" charset="0"/>
                        <a:cs typeface="Times New Roman" panose="02020603050405020304" pitchFamily="18" charset="0"/>
                      </a:endParaRPr>
                    </a:p>
                  </a:txBody>
                  <a:tcPr marT="37719" marB="37719"/>
                </a:tc>
                <a:tc>
                  <a:txBody>
                    <a:bodyPr/>
                    <a:lstStyle/>
                    <a:p>
                      <a:pPr algn="ctr"/>
                      <a:r>
                        <a:rPr lang="en-US" sz="2000" smtClean="0">
                          <a:latin typeface="Times New Roman" panose="02020603050405020304" pitchFamily="18" charset="0"/>
                          <a:cs typeface="Times New Roman" panose="02020603050405020304" pitchFamily="18" charset="0"/>
                        </a:rPr>
                        <a:t>Chức</a:t>
                      </a:r>
                      <a:r>
                        <a:rPr lang="en-US" sz="2000" baseline="0" smtClean="0">
                          <a:latin typeface="Times New Roman" panose="02020603050405020304" pitchFamily="18" charset="0"/>
                          <a:cs typeface="Times New Roman" panose="02020603050405020304" pitchFamily="18" charset="0"/>
                        </a:rPr>
                        <a:t> năng</a:t>
                      </a:r>
                      <a:endParaRPr lang="en-US" sz="2000">
                        <a:latin typeface="Times New Roman" panose="02020603050405020304" pitchFamily="18" charset="0"/>
                        <a:cs typeface="Times New Roman" panose="02020603050405020304" pitchFamily="18" charset="0"/>
                      </a:endParaRPr>
                    </a:p>
                  </a:txBody>
                  <a:tcPr marT="37719" marB="37719"/>
                </a:tc>
              </a:tr>
              <a:tr h="938185">
                <a:tc>
                  <a:txBody>
                    <a:bodyPr/>
                    <a:lstStyle/>
                    <a:p>
                      <a:pPr algn="l"/>
                      <a:r>
                        <a:rPr lang="en-US" sz="2000" smtClean="0">
                          <a:latin typeface="Times New Roman" pitchFamily="18" charset="0"/>
                          <a:cs typeface="Times New Roman" pitchFamily="18" charset="0"/>
                        </a:rPr>
                        <a:t>Nhân</a:t>
                      </a:r>
                      <a:r>
                        <a:rPr lang="en-US" sz="2000" baseline="0" smtClean="0">
                          <a:latin typeface="Times New Roman" pitchFamily="18" charset="0"/>
                          <a:cs typeface="Times New Roman" pitchFamily="18" charset="0"/>
                        </a:rPr>
                        <a:t> viên</a:t>
                      </a:r>
                      <a:endParaRPr lang="en-US" sz="2000">
                        <a:latin typeface="Times New Roman" pitchFamily="18" charset="0"/>
                        <a:cs typeface="Times New Roman" pitchFamily="18" charset="0"/>
                      </a:endParaRPr>
                    </a:p>
                  </a:txBody>
                  <a:tcPr marT="37719" marB="37719"/>
                </a:tc>
                <a:tc>
                  <a:txBody>
                    <a:bodyPr/>
                    <a:lstStyle/>
                    <a:p>
                      <a:pPr marL="0" marR="0" lvl="1" indent="0" algn="l" defTabSz="394335" rtl="0" eaLnBrk="1" fontAlgn="auto" latinLnBrk="0" hangingPunct="1">
                        <a:lnSpc>
                          <a:spcPct val="100000"/>
                        </a:lnSpc>
                        <a:spcBef>
                          <a:spcPts val="0"/>
                        </a:spcBef>
                        <a:spcAft>
                          <a:spcPts val="0"/>
                        </a:spcAft>
                        <a:buClrTx/>
                        <a:buSzTx/>
                        <a:buFontTx/>
                        <a:buNone/>
                        <a:tabLst/>
                        <a:defRPr/>
                      </a:pPr>
                      <a:r>
                        <a:rPr lang="en-US" sz="2000" smtClean="0">
                          <a:latin typeface="Times New Roman" pitchFamily="18" charset="0"/>
                          <a:cs typeface="Times New Roman" pitchFamily="18" charset="0"/>
                        </a:rPr>
                        <a:t>- Cập nhật thông tin cá nhân.</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2000" smtClean="0">
                          <a:latin typeface="Times New Roman" pitchFamily="18" charset="0"/>
                          <a:cs typeface="Times New Roman" pitchFamily="18" charset="0"/>
                        </a:rPr>
                        <a:t>- Quản lý các thông tin về kỹ năng kỹ thuật, bằng cấp, chứng chỉ, ….</a:t>
                      </a:r>
                    </a:p>
                    <a:p>
                      <a:pPr marL="342900" marR="0" lvl="1" indent="-342900" algn="l" defTabSz="394335" rtl="0" eaLnBrk="1" fontAlgn="auto" latinLnBrk="0" hangingPunct="1">
                        <a:lnSpc>
                          <a:spcPct val="100000"/>
                        </a:lnSpc>
                        <a:spcBef>
                          <a:spcPts val="0"/>
                        </a:spcBef>
                        <a:spcAft>
                          <a:spcPts val="0"/>
                        </a:spcAft>
                        <a:buClrTx/>
                        <a:buSzTx/>
                        <a:buFontTx/>
                        <a:buChar char="-"/>
                        <a:tabLst/>
                        <a:defRPr/>
                      </a:pPr>
                      <a:endParaRPr lang="en-US" sz="2000" smtClean="0">
                        <a:latin typeface="Times New Roman" pitchFamily="18" charset="0"/>
                        <a:cs typeface="Times New Roman" pitchFamily="18" charset="0"/>
                      </a:endParaRPr>
                    </a:p>
                  </a:txBody>
                  <a:tcPr marT="37719" marB="37719"/>
                </a:tc>
              </a:tr>
              <a:tr h="1458468">
                <a:tc>
                  <a:txBody>
                    <a:bodyPr/>
                    <a:lstStyle/>
                    <a:p>
                      <a:pPr algn="l"/>
                      <a:r>
                        <a:rPr lang="en-US" sz="2000" smtClean="0">
                          <a:latin typeface="Times New Roman" pitchFamily="18" charset="0"/>
                          <a:cs typeface="Times New Roman" pitchFamily="18" charset="0"/>
                        </a:rPr>
                        <a:t>Nhân</a:t>
                      </a:r>
                      <a:r>
                        <a:rPr lang="en-US" sz="2000" baseline="0" smtClean="0">
                          <a:latin typeface="Times New Roman" pitchFamily="18" charset="0"/>
                          <a:cs typeface="Times New Roman" pitchFamily="18" charset="0"/>
                        </a:rPr>
                        <a:t> viên nhân sự</a:t>
                      </a:r>
                      <a:endParaRPr lang="en-US" sz="2000">
                        <a:latin typeface="Times New Roman" pitchFamily="18" charset="0"/>
                        <a:cs typeface="Times New Roman" pitchFamily="18" charset="0"/>
                      </a:endParaRPr>
                    </a:p>
                  </a:txBody>
                  <a:tcPr marT="37719" marB="37719"/>
                </a:tc>
                <a:tc>
                  <a:txBody>
                    <a:bodyPr/>
                    <a:lstStyle/>
                    <a:p>
                      <a:pPr marL="0" marR="0" lvl="1" indent="0" algn="l" defTabSz="394335" rtl="0" eaLnBrk="1" fontAlgn="auto" latinLnBrk="0" hangingPunct="1">
                        <a:lnSpc>
                          <a:spcPct val="100000"/>
                        </a:lnSpc>
                        <a:spcBef>
                          <a:spcPts val="0"/>
                        </a:spcBef>
                        <a:spcAft>
                          <a:spcPts val="0"/>
                        </a:spcAft>
                        <a:buClrTx/>
                        <a:buSzTx/>
                        <a:buFontTx/>
                        <a:buNone/>
                        <a:tabLst/>
                        <a:defRPr/>
                      </a:pPr>
                      <a:r>
                        <a:rPr lang="en-US" sz="2000" smtClean="0">
                          <a:latin typeface="Times New Roman" pitchFamily="18" charset="0"/>
                          <a:cs typeface="Times New Roman" pitchFamily="18" charset="0"/>
                        </a:rPr>
                        <a:t>- Quản lý, cập nhật, xác thực thông tin hồ sơ của toàn bộ của nhân viên.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2000" smtClean="0">
                          <a:latin typeface="Times New Roman" pitchFamily="18" charset="0"/>
                          <a:cs typeface="Times New Roman" pitchFamily="18" charset="0"/>
                        </a:rPr>
                        <a:t>- Thống kê kỹ năng.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2000" smtClean="0">
                          <a:latin typeface="Times New Roman" pitchFamily="18" charset="0"/>
                          <a:cs typeface="Times New Roman" pitchFamily="18" charset="0"/>
                        </a:rPr>
                        <a:t>- Xem nhật ký thay đổi hồ sơ của nhân viên.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2000" smtClean="0">
                          <a:latin typeface="Times New Roman" pitchFamily="18" charset="0"/>
                          <a:cs typeface="Times New Roman" pitchFamily="18" charset="0"/>
                        </a:rPr>
                        <a:t>- Quản lý dữ liệu hiển thị động của hệ thống.</a:t>
                      </a:r>
                    </a:p>
                  </a:txBody>
                  <a:tcPr marT="37719" marB="37719"/>
                </a:tc>
              </a:tr>
              <a:tr h="1415361">
                <a:tc>
                  <a:txBody>
                    <a:bodyPr/>
                    <a:lstStyle/>
                    <a:p>
                      <a:pPr algn="l"/>
                      <a:r>
                        <a:rPr lang="en-US" sz="2000" smtClean="0">
                          <a:latin typeface="Times New Roman" pitchFamily="18" charset="0"/>
                          <a:cs typeface="Times New Roman" pitchFamily="18" charset="0"/>
                        </a:rPr>
                        <a:t>Nhân</a:t>
                      </a:r>
                      <a:r>
                        <a:rPr lang="en-US" sz="2000" baseline="0" smtClean="0">
                          <a:latin typeface="Times New Roman" pitchFamily="18" charset="0"/>
                          <a:cs typeface="Times New Roman" pitchFamily="18" charset="0"/>
                        </a:rPr>
                        <a:t> viên quản lý dự án</a:t>
                      </a:r>
                      <a:endParaRPr lang="en-US" sz="2000">
                        <a:latin typeface="Times New Roman" pitchFamily="18" charset="0"/>
                        <a:cs typeface="Times New Roman" pitchFamily="18" charset="0"/>
                      </a:endParaRPr>
                    </a:p>
                  </a:txBody>
                  <a:tcPr marT="37719" marB="37719"/>
                </a:tc>
                <a:tc>
                  <a:txBody>
                    <a:bodyPr/>
                    <a:lstStyle/>
                    <a:p>
                      <a:pPr marL="0" indent="0" algn="l">
                        <a:buFontTx/>
                        <a:buNone/>
                      </a:pPr>
                      <a:r>
                        <a:rPr lang="en-US" sz="2000" smtClean="0">
                          <a:latin typeface="Times New Roman" pitchFamily="18" charset="0"/>
                          <a:cs typeface="Times New Roman" pitchFamily="18" charset="0"/>
                        </a:rPr>
                        <a:t>- Thêm, chỉnh sửa, xóa thông tin các dự án của công ty mà mình đang phụ trách.</a:t>
                      </a:r>
                    </a:p>
                    <a:p>
                      <a:pPr marL="0" indent="0" algn="l">
                        <a:buFontTx/>
                        <a:buNone/>
                      </a:pPr>
                      <a:r>
                        <a:rPr lang="en-US" sz="2000" smtClean="0">
                          <a:latin typeface="Times New Roman" pitchFamily="18" charset="0"/>
                          <a:cs typeface="Times New Roman" pitchFamily="18" charset="0"/>
                        </a:rPr>
                        <a:t>- Tìm kiếm nhân viên trong hệ thống phù hợp với dự án đang cần tuyển thêm nhân lực phục vụ quá trình phỏng vấn ứng viên nhanh chóng.</a:t>
                      </a:r>
                      <a:endParaRPr lang="en-US" sz="2000">
                        <a:latin typeface="Times New Roman" pitchFamily="18" charset="0"/>
                        <a:cs typeface="Times New Roman" pitchFamily="18" charset="0"/>
                      </a:endParaRPr>
                    </a:p>
                  </a:txBody>
                  <a:tcPr marT="37719" marB="37719"/>
                </a:tc>
              </a:tr>
            </a:tbl>
          </a:graphicData>
        </a:graphic>
      </p:graphicFrame>
      <p:sp>
        <p:nvSpPr>
          <p:cNvPr id="4" name="Slide Number Placeholder 3"/>
          <p:cNvSpPr>
            <a:spLocks noGrp="1"/>
          </p:cNvSpPr>
          <p:nvPr>
            <p:ph type="sldNum" sz="quarter" idx="12"/>
          </p:nvPr>
        </p:nvSpPr>
        <p:spPr/>
        <p:txBody>
          <a:bodyPr/>
          <a:lstStyle/>
          <a:p>
            <a:fld id="{3905339D-DD04-4120-AA77-8BCC40DA1522}" type="slidenum">
              <a:rPr lang="en-US" smtClean="0"/>
              <a:pPr/>
              <a:t>7</a:t>
            </a:fld>
            <a:endParaRPr lang="en-US"/>
          </a:p>
        </p:txBody>
      </p:sp>
      <p:sp>
        <p:nvSpPr>
          <p:cNvPr id="10" name="Content Placeholder 2"/>
          <p:cNvSpPr txBox="1">
            <a:spLocks/>
          </p:cNvSpPr>
          <p:nvPr/>
        </p:nvSpPr>
        <p:spPr>
          <a:xfrm>
            <a:off x="401379" y="1079421"/>
            <a:ext cx="9382701" cy="475059"/>
          </a:xfrm>
          <a:prstGeom prst="rect">
            <a:avLst/>
          </a:prstGeom>
        </p:spPr>
        <p:txBody>
          <a:bodyPr vert="horz" lIns="84943" tIns="42472" rIns="84943" bIns="42472" rtlCol="0">
            <a:noAutofit/>
          </a:bodyPr>
          <a:lstStyle>
            <a:lvl1pPr marL="295751" indent="-295751" algn="l" defTabSz="394335" rtl="0" eaLnBrk="1" latinLnBrk="0" hangingPunct="1">
              <a:spcBef>
                <a:spcPts val="863"/>
              </a:spcBef>
              <a:spcAft>
                <a:spcPts val="0"/>
              </a:spcAft>
              <a:buClr>
                <a:schemeClr val="accent1"/>
              </a:buClr>
              <a:buSzPct val="80000"/>
              <a:buFont typeface="Wingdings 3" charset="2"/>
              <a:buChar char=""/>
              <a:defRPr sz="1553" kern="1200">
                <a:solidFill>
                  <a:schemeClr val="tx1">
                    <a:lumMod val="75000"/>
                    <a:lumOff val="25000"/>
                  </a:schemeClr>
                </a:solidFill>
                <a:latin typeface="+mn-lt"/>
                <a:ea typeface="+mn-ea"/>
                <a:cs typeface="+mn-cs"/>
              </a:defRPr>
            </a:lvl1pPr>
            <a:lvl2pPr marL="640794" indent="-246459" algn="l" defTabSz="394335" rtl="0" eaLnBrk="1" latinLnBrk="0" hangingPunct="1">
              <a:spcBef>
                <a:spcPts val="863"/>
              </a:spcBef>
              <a:spcAft>
                <a:spcPts val="0"/>
              </a:spcAft>
              <a:buClr>
                <a:schemeClr val="accent1"/>
              </a:buClr>
              <a:buSzPct val="80000"/>
              <a:buFont typeface="Wingdings 3" charset="2"/>
              <a:buChar char=""/>
              <a:defRPr sz="1380" kern="1200">
                <a:solidFill>
                  <a:schemeClr val="tx1">
                    <a:lumMod val="75000"/>
                    <a:lumOff val="25000"/>
                  </a:schemeClr>
                </a:solidFill>
                <a:latin typeface="+mn-lt"/>
                <a:ea typeface="+mn-ea"/>
                <a:cs typeface="+mn-cs"/>
              </a:defRPr>
            </a:lvl2pPr>
            <a:lvl3pPr marL="985838" indent="-197168" algn="l" defTabSz="394335" rtl="0" eaLnBrk="1" latinLnBrk="0" hangingPunct="1">
              <a:spcBef>
                <a:spcPts val="863"/>
              </a:spcBef>
              <a:spcAft>
                <a:spcPts val="0"/>
              </a:spcAft>
              <a:buClr>
                <a:schemeClr val="accent1"/>
              </a:buClr>
              <a:buSzPct val="80000"/>
              <a:buFont typeface="Wingdings 3" charset="2"/>
              <a:buChar char=""/>
              <a:defRPr sz="1208" kern="1200">
                <a:solidFill>
                  <a:schemeClr val="tx1">
                    <a:lumMod val="75000"/>
                    <a:lumOff val="25000"/>
                  </a:schemeClr>
                </a:solidFill>
                <a:latin typeface="+mn-lt"/>
                <a:ea typeface="+mn-ea"/>
                <a:cs typeface="+mn-cs"/>
              </a:defRPr>
            </a:lvl3pPr>
            <a:lvl4pPr marL="138017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4pPr>
            <a:lvl5pPr marL="177450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5pPr>
            <a:lvl6pPr marL="216884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6pPr>
            <a:lvl7pPr marL="256317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7pPr>
            <a:lvl8pPr marL="295751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8pPr>
            <a:lvl9pPr marL="335184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9pPr>
          </a:lstStyle>
          <a:p>
            <a:pPr>
              <a:buFont typeface="Wingdings" pitchFamily="2" charset="2"/>
              <a:buChar char="Ø"/>
            </a:pPr>
            <a:r>
              <a:rPr lang="en-US" sz="2400">
                <a:solidFill>
                  <a:schemeClr val="tx1"/>
                </a:solidFill>
                <a:latin typeface="Times New Roman" pitchFamily="18" charset="0"/>
                <a:cs typeface="Times New Roman" pitchFamily="18" charset="0"/>
              </a:rPr>
              <a:t>Các tác nhân của hệ thống:</a:t>
            </a:r>
          </a:p>
          <a:p>
            <a:endParaRPr lang="en-US" sz="2400">
              <a:solidFill>
                <a:schemeClr val="tx1"/>
              </a:solidFill>
              <a:latin typeface="Times New Roman" pitchFamily="18" charset="0"/>
              <a:cs typeface="Times New Roman" pitchFamily="18" charset="0"/>
            </a:endParaRPr>
          </a:p>
        </p:txBody>
      </p:sp>
      <p:sp>
        <p:nvSpPr>
          <p:cNvPr id="5" name="Title 1"/>
          <p:cNvSpPr>
            <a:spLocks noGrp="1"/>
          </p:cNvSpPr>
          <p:nvPr>
            <p:ph type="title"/>
          </p:nvPr>
        </p:nvSpPr>
        <p:spPr>
          <a:xfrm>
            <a:off x="440568" y="398264"/>
            <a:ext cx="4901850" cy="761930"/>
          </a:xfrm>
        </p:spPr>
        <p:txBody>
          <a:bodyPr>
            <a:noAutofit/>
          </a:bodyPr>
          <a:lstStyle/>
          <a:p>
            <a:pPr algn="l"/>
            <a:r>
              <a:rPr lang="en-US" sz="4400">
                <a:solidFill>
                  <a:schemeClr val="tx1"/>
                </a:solidFill>
                <a:effectLst/>
                <a:latin typeface="Times New Roman" pitchFamily="18" charset="0"/>
                <a:cs typeface="Times New Roman" pitchFamily="18" charset="0"/>
              </a:rPr>
              <a:t>3. </a:t>
            </a:r>
            <a:r>
              <a:rPr lang="en-US" sz="4400" err="1">
                <a:solidFill>
                  <a:schemeClr val="tx1"/>
                </a:solidFill>
                <a:effectLst/>
                <a:latin typeface="Times New Roman" pitchFamily="18" charset="0"/>
                <a:cs typeface="Times New Roman" pitchFamily="18" charset="0"/>
              </a:rPr>
              <a:t>Phân</a:t>
            </a:r>
            <a:r>
              <a:rPr lang="en-US" sz="4400">
                <a:solidFill>
                  <a:schemeClr val="tx1"/>
                </a:solidFill>
                <a:effectLst/>
                <a:latin typeface="Times New Roman" pitchFamily="18" charset="0"/>
                <a:cs typeface="Times New Roman" pitchFamily="18" charset="0"/>
              </a:rPr>
              <a:t> tích, thiết kế</a:t>
            </a:r>
          </a:p>
        </p:txBody>
      </p:sp>
    </p:spTree>
    <p:extLst>
      <p:ext uri="{BB962C8B-B14F-4D97-AF65-F5344CB8AC3E}">
        <p14:creationId xmlns:p14="http://schemas.microsoft.com/office/powerpoint/2010/main" val="42368525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440227" y="6356350"/>
            <a:ext cx="618173" cy="365125"/>
          </a:xfrm>
        </p:spPr>
        <p:txBody>
          <a:bodyPr/>
          <a:lstStyle/>
          <a:p>
            <a:fld id="{3905339D-DD04-4120-AA77-8BCC40DA1522}" type="slidenum">
              <a:rPr lang="en-US" smtClean="0"/>
              <a:pPr/>
              <a:t>8</a:t>
            </a:fld>
            <a:endParaRPr lang="en-US"/>
          </a:p>
        </p:txBody>
      </p:sp>
      <p:sp>
        <p:nvSpPr>
          <p:cNvPr id="5" name="Title 1"/>
          <p:cNvSpPr>
            <a:spLocks noGrp="1"/>
          </p:cNvSpPr>
          <p:nvPr>
            <p:ph type="title"/>
          </p:nvPr>
        </p:nvSpPr>
        <p:spPr>
          <a:xfrm>
            <a:off x="440568" y="398264"/>
            <a:ext cx="4901850" cy="761930"/>
          </a:xfrm>
        </p:spPr>
        <p:txBody>
          <a:bodyPr>
            <a:noAutofit/>
          </a:bodyPr>
          <a:lstStyle/>
          <a:p>
            <a:pPr algn="l"/>
            <a:r>
              <a:rPr lang="en-US" sz="4400">
                <a:solidFill>
                  <a:schemeClr val="tx1"/>
                </a:solidFill>
                <a:effectLst/>
                <a:latin typeface="Times New Roman" pitchFamily="18" charset="0"/>
                <a:cs typeface="Times New Roman" pitchFamily="18" charset="0"/>
              </a:rPr>
              <a:t>3. </a:t>
            </a:r>
            <a:r>
              <a:rPr lang="en-US" sz="4400" err="1">
                <a:solidFill>
                  <a:schemeClr val="tx1"/>
                </a:solidFill>
                <a:effectLst/>
                <a:latin typeface="Times New Roman" pitchFamily="18" charset="0"/>
                <a:cs typeface="Times New Roman" pitchFamily="18" charset="0"/>
              </a:rPr>
              <a:t>Phân</a:t>
            </a:r>
            <a:r>
              <a:rPr lang="en-US" sz="4400">
                <a:solidFill>
                  <a:schemeClr val="tx1"/>
                </a:solidFill>
                <a:effectLst/>
                <a:latin typeface="Times New Roman" pitchFamily="18" charset="0"/>
                <a:cs typeface="Times New Roman" pitchFamily="18" charset="0"/>
              </a:rPr>
              <a:t> tích, thiết kế</a:t>
            </a:r>
          </a:p>
        </p:txBody>
      </p:sp>
      <p:sp>
        <p:nvSpPr>
          <p:cNvPr id="7" name="Content Placeholder 2"/>
          <p:cNvSpPr>
            <a:spLocks noGrp="1"/>
          </p:cNvSpPr>
          <p:nvPr>
            <p:ph idx="1"/>
          </p:nvPr>
        </p:nvSpPr>
        <p:spPr>
          <a:xfrm>
            <a:off x="440568" y="1104491"/>
            <a:ext cx="9266125" cy="692000"/>
          </a:xfrm>
        </p:spPr>
        <p:txBody>
          <a:bodyPr>
            <a:normAutofit/>
          </a:bodyPr>
          <a:lstStyle/>
          <a:p>
            <a:pPr>
              <a:buFont typeface="Wingdings" pitchFamily="2" charset="2"/>
              <a:buChar char="Ø"/>
            </a:pPr>
            <a:r>
              <a:rPr lang="en-US" sz="2090">
                <a:solidFill>
                  <a:schemeClr val="tx1"/>
                </a:solidFill>
                <a:latin typeface="Times New Roman" pitchFamily="18" charset="0"/>
                <a:cs typeface="Times New Roman" pitchFamily="18" charset="0"/>
              </a:rPr>
              <a:t>Mô hình lớp chỉ bao gồm các </a:t>
            </a:r>
            <a:r>
              <a:rPr lang="en-US" sz="2090">
                <a:solidFill>
                  <a:schemeClr val="tx1"/>
                </a:solidFill>
                <a:latin typeface="Times New Roman" pitchFamily="18" charset="0"/>
                <a:cs typeface="Times New Roman" pitchFamily="18" charset="0"/>
              </a:rPr>
              <a:t>Entity</a:t>
            </a:r>
            <a:r>
              <a:rPr lang="en-US" sz="2090">
                <a:solidFill>
                  <a:schemeClr val="tx1"/>
                </a:solidFill>
                <a:latin typeface="Times New Roman" pitchFamily="18" charset="0"/>
                <a:cs typeface="Times New Roman" pitchFamily="18" charset="0"/>
              </a:rPr>
              <a:t>:</a:t>
            </a:r>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77" t="2129" r="1150" b="2121"/>
          <a:stretch/>
        </p:blipFill>
        <p:spPr bwMode="auto">
          <a:xfrm>
            <a:off x="0" y="-2"/>
            <a:ext cx="10055581" cy="672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68948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2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03" y="190383"/>
            <a:ext cx="4856215" cy="831397"/>
          </a:xfrm>
        </p:spPr>
        <p:txBody>
          <a:bodyPr>
            <a:normAutofit/>
          </a:bodyPr>
          <a:lstStyle/>
          <a:p>
            <a:pPr algn="l"/>
            <a:r>
              <a:rPr lang="en-US" sz="4400">
                <a:solidFill>
                  <a:schemeClr val="tx1"/>
                </a:solidFill>
                <a:latin typeface="Times New Roman" pitchFamily="18" charset="0"/>
                <a:cs typeface="Times New Roman" pitchFamily="18" charset="0"/>
              </a:rPr>
              <a:t>4. </a:t>
            </a:r>
            <a:r>
              <a:rPr lang="en-US" sz="4400" err="1">
                <a:solidFill>
                  <a:schemeClr val="tx1"/>
                </a:solidFill>
                <a:latin typeface="Times New Roman" pitchFamily="18" charset="0"/>
                <a:cs typeface="Times New Roman" pitchFamily="18" charset="0"/>
              </a:rPr>
              <a:t>Hiện</a:t>
            </a:r>
            <a:r>
              <a:rPr lang="en-US" sz="4400">
                <a:solidFill>
                  <a:schemeClr val="tx1"/>
                </a:solidFill>
                <a:latin typeface="Times New Roman" pitchFamily="18" charset="0"/>
                <a:cs typeface="Times New Roman" pitchFamily="18" charset="0"/>
              </a:rPr>
              <a:t> </a:t>
            </a:r>
            <a:r>
              <a:rPr lang="en-US" sz="4400" err="1">
                <a:solidFill>
                  <a:schemeClr val="tx1"/>
                </a:solidFill>
                <a:latin typeface="Times New Roman" pitchFamily="18" charset="0"/>
                <a:cs typeface="Times New Roman" pitchFamily="18" charset="0"/>
              </a:rPr>
              <a:t>thực</a:t>
            </a:r>
            <a:r>
              <a:rPr lang="en-US" sz="4400">
                <a:solidFill>
                  <a:schemeClr val="tx1"/>
                </a:solidFill>
                <a:latin typeface="Times New Roman" pitchFamily="18" charset="0"/>
                <a:cs typeface="Times New Roman" pitchFamily="18" charset="0"/>
              </a:rPr>
              <a:t> – Demo</a:t>
            </a:r>
          </a:p>
        </p:txBody>
      </p:sp>
      <p:sp>
        <p:nvSpPr>
          <p:cNvPr id="3" name="Content Placeholder 2"/>
          <p:cNvSpPr>
            <a:spLocks noGrp="1"/>
          </p:cNvSpPr>
          <p:nvPr>
            <p:ph idx="1"/>
          </p:nvPr>
        </p:nvSpPr>
        <p:spPr>
          <a:xfrm>
            <a:off x="342803" y="965874"/>
            <a:ext cx="9375963" cy="424733"/>
          </a:xfrm>
        </p:spPr>
        <p:txBody>
          <a:bodyPr>
            <a:noAutofit/>
          </a:bodyPr>
          <a:lstStyle/>
          <a:p>
            <a:pPr>
              <a:buFont typeface="Wingdings" pitchFamily="2" charset="2"/>
              <a:buChar char="Ø"/>
            </a:pPr>
            <a:r>
              <a:rPr lang="en-US" sz="2400">
                <a:solidFill>
                  <a:schemeClr val="tx1"/>
                </a:solidFill>
                <a:latin typeface="Times New Roman" pitchFamily="18" charset="0"/>
                <a:cs typeface="Times New Roman" pitchFamily="18" charset="0"/>
              </a:rPr>
              <a:t>Mô tả cách hệ thống tìm kiếm và sắp xếp các ứng viên phù hợp dự án:</a:t>
            </a:r>
          </a:p>
        </p:txBody>
      </p:sp>
      <p:sp>
        <p:nvSpPr>
          <p:cNvPr id="4" name="Slide Number Placeholder 3"/>
          <p:cNvSpPr>
            <a:spLocks noGrp="1"/>
          </p:cNvSpPr>
          <p:nvPr>
            <p:ph type="sldNum" sz="quarter" idx="12"/>
          </p:nvPr>
        </p:nvSpPr>
        <p:spPr/>
        <p:txBody>
          <a:bodyPr/>
          <a:lstStyle/>
          <a:p>
            <a:fld id="{3905339D-DD04-4120-AA77-8BCC40DA1522}" type="slidenum">
              <a:rPr lang="en-US" smtClean="0"/>
              <a:pPr/>
              <a:t>9</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066" y="1390607"/>
            <a:ext cx="8459436" cy="5330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4085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946</TotalTime>
  <Words>1544</Words>
  <Application>Microsoft Office PowerPoint</Application>
  <PresentationFormat>Custom</PresentationFormat>
  <Paragraphs>120</Paragraphs>
  <Slides>15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Century Gothic</vt:lpstr>
      <vt:lpstr>Courier New</vt:lpstr>
      <vt:lpstr>Palatino Linotype</vt:lpstr>
      <vt:lpstr>Times New Roman</vt:lpstr>
      <vt:lpstr>Wingdings</vt:lpstr>
      <vt:lpstr>Wingdings 3</vt:lpstr>
      <vt:lpstr>Executive</vt:lpstr>
      <vt:lpstr>PowerPoint Presentation</vt:lpstr>
      <vt:lpstr>Nội dung trình bày</vt:lpstr>
      <vt:lpstr>1. Giới thiệu đề tài</vt:lpstr>
      <vt:lpstr>2. Mục tiêu, phạm vi đề tài</vt:lpstr>
      <vt:lpstr>2. Mục tiêu, phạm vi đề tài(tt)</vt:lpstr>
      <vt:lpstr>3. Phân tích, thiết kế</vt:lpstr>
      <vt:lpstr>3. Phân tích, thiết kế</vt:lpstr>
      <vt:lpstr>3. Phân tích, thiết kế</vt:lpstr>
      <vt:lpstr>4. Hiện thực – Demo</vt:lpstr>
      <vt:lpstr>4. Hiện thực – Demo(tt)</vt:lpstr>
      <vt:lpstr>5. Kết luận – Hướng phát triển</vt:lpstr>
      <vt:lpstr>5. Kết luận – Hướng phát triển(tt)</vt:lpstr>
      <vt:lpstr>5. Kết luận – Hướng phát triển(tt)</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 (SE)</dc:title>
  <dc:creator>Thanh Van</dc:creator>
  <cp:lastModifiedBy>LEO</cp:lastModifiedBy>
  <cp:revision>310</cp:revision>
  <dcterms:created xsi:type="dcterms:W3CDTF">2016-10-26T01:44:07Z</dcterms:created>
  <dcterms:modified xsi:type="dcterms:W3CDTF">2019-06-02T05:21:07Z</dcterms:modified>
</cp:coreProperties>
</file>