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57" r:id="rId4"/>
    <p:sldId id="258" r:id="rId5"/>
    <p:sldId id="271" r:id="rId6"/>
    <p:sldId id="259" r:id="rId7"/>
    <p:sldId id="272" r:id="rId8"/>
    <p:sldId id="273" r:id="rId9"/>
    <p:sldId id="267" r:id="rId10"/>
    <p:sldId id="274" r:id="rId11"/>
    <p:sldId id="275" r:id="rId12"/>
    <p:sldId id="268" r:id="rId13"/>
    <p:sldId id="276" r:id="rId14"/>
    <p:sldId id="277" r:id="rId15"/>
    <p:sldId id="269" r:id="rId16"/>
    <p:sldId id="270" r:id="rId17"/>
    <p:sldId id="278" r:id="rId18"/>
    <p:sldId id="279" r:id="rId19"/>
    <p:sldId id="280" r:id="rId20"/>
    <p:sldId id="260" r:id="rId21"/>
    <p:sldId id="281" r:id="rId22"/>
    <p:sldId id="261" r:id="rId23"/>
    <p:sldId id="26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류 연우" initials="류연" lastIdx="1" clrIdx="0">
    <p:extLst>
      <p:ext uri="{19B8F6BF-5375-455C-9EA6-DF929625EA0E}">
        <p15:presenceInfo xmlns:p15="http://schemas.microsoft.com/office/powerpoint/2012/main" userId="2d5e9af2a3f227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 snapToGrid="0">
      <p:cViewPr>
        <p:scale>
          <a:sx n="125" d="100"/>
          <a:sy n="125" d="100"/>
        </p:scale>
        <p:origin x="90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02T07:10:20.1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7A766-8582-43A3-994C-82C81185F66C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57431-7156-4E8C-9CC3-C458B82AB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15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57431-7156-4E8C-9CC3-C458B82ABC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11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73584-0931-46A4-6233-29D319849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BD3D5C-28B4-39F1-5C58-F2FC60DCE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47C91-E229-C9AE-6E25-AE3F9BE2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EBBE-478C-46D3-9F29-7FB9E8F56BE2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52A4B-17D8-3A73-3E37-D701150B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793A-8F34-6A0F-AA8A-04B23042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5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7E751-CBC6-6BD2-C6CA-761AD34C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D39D7C-3855-9E67-1192-926ADA807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9D70E-ACEB-3638-291E-6FB490A6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E66E-E443-45AF-9C7F-F7C19E597ACD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1C6AF-8895-1B9A-FBB6-6BDD63DE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352A8-F6AE-1BFD-F53E-4903A828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4994B7-E3CD-7AED-E357-BACEAE019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3572A7-3CE7-604C-5015-1567DE362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67B0F-4263-FCC6-4CEF-87772718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D287-BFA7-4505-AE34-22195BC18B76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517B6-D61A-BCC5-F9F3-987A9F4F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CABF8-AB06-2918-A451-2CA6AD93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85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EA768-B1FF-B137-5EE6-23CA88C7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EFB64-6835-72E7-1CC1-42F76A92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4CD86E-455D-8F7B-ED5C-3A2E42F1D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01E5-241A-466B-A225-ED3A2ED782FE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A455BC-C3F5-3734-BA04-49A29489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1325563"/>
            <a:ext cx="4114800" cy="365125"/>
          </a:xfr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r>
              <a:rPr lang="ko-KR" altLang="en-US" dirty="0"/>
              <a:t>목차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071611-CA1E-01F6-158F-C12867F1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11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999C3-3126-E233-45A7-FD9C123B1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D123E-AD77-9916-67C4-32E0C8C45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15134-D33A-E822-1AFB-741F193D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9F15-9232-4C0B-93A3-208A31936EDE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2CEA4-F4E7-3B86-7189-CB243E10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FFB4D-8724-5B13-375E-2399BC46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64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531A7-D83E-FB86-36FB-FE66C08E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1678B-5FA4-ACD5-A098-30EED5968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E5CF1-DFF9-8E6B-324D-AC7E93448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670A5-5051-F6AC-41F1-0B055BE9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E654-6CD2-4F00-86C7-078566853244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83FD98-9C28-B68A-DF7B-FC9292B8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36695B-8F82-A05A-B541-475DE684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62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A06E2-84D1-8E21-5663-58657529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8E28D3-A34B-BE50-6981-982E0144E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2A5AA1-14EA-547F-6831-98396E3FB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42E543-4602-1799-4393-120E58A33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C49D29-4246-B0A8-249F-D5C59CEC1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6AB67C-849D-53D6-BF68-57E5A062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A21C-6521-48A6-BE05-41A1DF694870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64A2A5-33A5-2FC7-6B99-6A0E5DBCA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C0F394-46DA-509C-573D-1FDF7004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63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75517-4330-378A-6C77-255FC0F1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B9B842-4866-1E97-6E32-17EB3FD9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E310-A143-4B9F-A189-1C66D41A7E3F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037878-AD4D-4192-F34B-18AAC806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A4AD3E-8549-12F2-7554-9C1AD17D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21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6DC58D-5322-0551-9BFF-913B6117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CE63-C026-4522-AA38-A70F6EF8CE86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4D57FB-ABCF-CE6A-BB86-5BE03215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D430F2-040A-99E7-FC69-9A29B9F1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12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3EABF-ABBC-751D-CB48-7E25DC08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BBFE1-07F0-7FB5-4F09-D511DA2D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F56B4-BA90-BFCA-2676-0007F060B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2B5FC-1AA2-E59F-1A4F-3990F1F9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3E0A-B98A-4569-BC13-A54938CA7DDA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FBDDA0-7DD2-D8CC-E16F-31B586847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20689-C7E4-205A-883C-65F4BD72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1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69A86-BC77-D44E-CE41-4CB94BF1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A9C407-A2BC-EAA9-676A-45BF1CF38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689C3A-017F-10FA-B36A-2CA8D65C3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06980F-5FF0-73C0-B660-2319AA7A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2151-9B74-447C-9274-EBC3AC0F252A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5375B-5618-4A9A-3476-3FA574BC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82F3F-0DCF-B6E3-2638-5B864E97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4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3BDBB8-8927-9DE9-2712-46EF22E2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E80C45-ECE3-1628-1F4F-0BE910DE4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45B71-0FC8-7FBD-C999-2DB2B10A5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8244-D015-4EBF-8FDC-87F48AE522D3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452E9-EB58-7021-B984-0EDC04084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81F42-14E2-5D52-B4B9-6634DDAE1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F2206-C3AA-4D7A-AC99-58940E523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7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F41C6-3907-FDE2-CF81-AD2AD5718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추진계획서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5F518D-59E1-CDE3-B80D-1D381D5129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dirty="0"/>
              <a:t>11</a:t>
            </a:r>
            <a:r>
              <a:rPr lang="ko-KR" altLang="en-US" dirty="0"/>
              <a:t>팀</a:t>
            </a:r>
            <a:endParaRPr lang="en-US" altLang="ko-KR" dirty="0"/>
          </a:p>
          <a:p>
            <a:pPr algn="r"/>
            <a:r>
              <a:rPr lang="en-US" altLang="ko-KR" dirty="0"/>
              <a:t>2018180015 </a:t>
            </a:r>
            <a:r>
              <a:rPr lang="ko-KR" altLang="en-US" dirty="0"/>
              <a:t>류연우</a:t>
            </a:r>
            <a:endParaRPr lang="en-US" altLang="ko-KR" dirty="0"/>
          </a:p>
          <a:p>
            <a:pPr algn="r"/>
            <a:r>
              <a:rPr lang="en-US" altLang="ko-KR" dirty="0"/>
              <a:t>2018180017 </a:t>
            </a:r>
            <a:r>
              <a:rPr lang="ko-KR" altLang="en-US" dirty="0" err="1"/>
              <a:t>박기정</a:t>
            </a:r>
            <a:endParaRPr lang="ko-KR" altLang="en-US" dirty="0"/>
          </a:p>
          <a:p>
            <a:pPr algn="r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75AD95-1C8F-6E4D-A874-E18BD496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2206-C3AA-4D7A-AC99-58940E523BC8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07C57F-583F-C7D2-E712-4E32758C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924429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9657E-4DF5-0BBD-B638-F074795F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Low-level </a:t>
            </a:r>
            <a:r>
              <a:rPr lang="ko-KR" altLang="en-US" dirty="0"/>
              <a:t>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72101-7EDC-E2B8-9A13-ACE458EE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047D3503-8DAC-BE0A-CCA0-BE57E939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dirty="0"/>
              <a:t>Client Loop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C6E4D4-5E11-3050-76F5-BB600034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42" y="1950338"/>
            <a:ext cx="3952116" cy="4146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80A826-5EDA-F7BF-2B7F-B70E46A55127}"/>
              </a:ext>
            </a:extLst>
          </p:cNvPr>
          <p:cNvSpPr txBox="1"/>
          <p:nvPr/>
        </p:nvSpPr>
        <p:spPr>
          <a:xfrm>
            <a:off x="6096000" y="1950338"/>
            <a:ext cx="49544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Decoder() 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void</a:t>
            </a:r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err="1"/>
              <a:t>GameObjectManager.Decode</a:t>
            </a:r>
            <a:r>
              <a:rPr lang="en-US" altLang="ko-KR" sz="1200" dirty="0"/>
              <a:t>()</a:t>
            </a:r>
            <a:r>
              <a:rPr lang="ko-KR" altLang="en-US" sz="1200" dirty="0"/>
              <a:t>를 부른다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 err="1"/>
              <a:t>GameObjectManager.Decode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void</a:t>
            </a:r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err="1"/>
              <a:t>GameObjectManager.p_Render</a:t>
            </a:r>
            <a:r>
              <a:rPr lang="ko-KR" altLang="en-US" sz="1200" dirty="0"/>
              <a:t>배열의 값들을 </a:t>
            </a:r>
            <a:r>
              <a:rPr lang="en-US" altLang="ko-KR" sz="1200" dirty="0" err="1"/>
              <a:t>GameObjectManager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m_GameObjects.Decode</a:t>
            </a:r>
            <a:r>
              <a:rPr lang="en-US" altLang="ko-KR" sz="1200" dirty="0"/>
              <a:t>()</a:t>
            </a:r>
            <a:r>
              <a:rPr lang="ko-KR" altLang="en-US" sz="1200" dirty="0"/>
              <a:t>의 원소로 넘겨준다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 err="1"/>
              <a:t>GameObject.Decode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ObjectData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object_data</a:t>
            </a:r>
            <a:endParaRPr lang="en-US" altLang="ko-KR" sz="1200" dirty="0"/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err="1"/>
              <a:t>object_data</a:t>
            </a:r>
            <a:r>
              <a:rPr lang="ko-KR" altLang="en-US" sz="1200" dirty="0"/>
              <a:t>의 값으로 자신의 멤버변수들을 </a:t>
            </a:r>
            <a:r>
              <a:rPr lang="en-US" altLang="ko-KR" sz="1200" dirty="0"/>
              <a:t>Update 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4EC9766-E2AD-41CE-6C93-6BBBE31F2A78}"/>
              </a:ext>
            </a:extLst>
          </p:cNvPr>
          <p:cNvGrpSpPr/>
          <p:nvPr/>
        </p:nvGrpSpPr>
        <p:grpSpPr>
          <a:xfrm>
            <a:off x="10086975" y="773026"/>
            <a:ext cx="963503" cy="1642964"/>
            <a:chOff x="9859701" y="385479"/>
            <a:chExt cx="1190777" cy="203051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77F5BD3-09C9-0A8B-F1B4-8D9F6D714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9701" y="385479"/>
              <a:ext cx="1173053" cy="137157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B6847D1-6FB4-8952-A70D-CDDC09887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64476" y="1711042"/>
              <a:ext cx="1086002" cy="704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406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9657E-4DF5-0BBD-B638-F074795F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Low-level </a:t>
            </a:r>
            <a:r>
              <a:rPr lang="ko-KR" altLang="en-US" dirty="0"/>
              <a:t>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72101-7EDC-E2B8-9A13-ACE458EE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047D3503-8DAC-BE0A-CCA0-BE57E939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dirty="0"/>
              <a:t>Client Loop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C6E4D4-5E11-3050-76F5-BB600034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42" y="1950338"/>
            <a:ext cx="3952116" cy="41463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450B19-1170-7C55-036D-07F63729A47A}"/>
              </a:ext>
            </a:extLst>
          </p:cNvPr>
          <p:cNvSpPr txBox="1"/>
          <p:nvPr/>
        </p:nvSpPr>
        <p:spPr>
          <a:xfrm>
            <a:off x="6096000" y="1950338"/>
            <a:ext cx="49544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Render() 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void</a:t>
            </a:r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err="1"/>
              <a:t>RederThread</a:t>
            </a:r>
            <a:r>
              <a:rPr lang="en-US" altLang="ko-KR" sz="1200" dirty="0"/>
              <a:t>()</a:t>
            </a:r>
            <a:r>
              <a:rPr lang="ko-KR" altLang="en-US" sz="1200" dirty="0"/>
              <a:t>에서 불리는 함수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GameObjectManager.Render</a:t>
            </a:r>
            <a:r>
              <a:rPr lang="en-US" altLang="ko-KR" sz="1200" dirty="0"/>
              <a:t>()</a:t>
            </a:r>
            <a:r>
              <a:rPr lang="ko-KR" altLang="en-US" sz="1200" dirty="0"/>
              <a:t>를 부른다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 err="1"/>
              <a:t>GameObjectManager.Render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void</a:t>
            </a:r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err="1"/>
              <a:t>GameObjectManager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m_GameObjects</a:t>
            </a:r>
            <a:r>
              <a:rPr lang="ko-KR" altLang="en-US" sz="1200" dirty="0"/>
              <a:t>들의 </a:t>
            </a:r>
            <a:r>
              <a:rPr lang="en-US" altLang="ko-KR" sz="1200" dirty="0"/>
              <a:t>Render()</a:t>
            </a:r>
            <a:r>
              <a:rPr lang="ko-KR" altLang="en-US" sz="1200" dirty="0"/>
              <a:t>를 부른다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 err="1"/>
              <a:t>GameObject.Render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void</a:t>
            </a:r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ko-KR" altLang="en-US" sz="1200" dirty="0"/>
              <a:t>자신을 화면에 출력한다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C0ABF1-442F-8021-49E8-92D8342EB433}"/>
              </a:ext>
            </a:extLst>
          </p:cNvPr>
          <p:cNvGrpSpPr/>
          <p:nvPr/>
        </p:nvGrpSpPr>
        <p:grpSpPr>
          <a:xfrm>
            <a:off x="10086975" y="773026"/>
            <a:ext cx="963503" cy="1642964"/>
            <a:chOff x="9859701" y="385479"/>
            <a:chExt cx="1190777" cy="203051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2FE9FE1-97EF-259F-DB9F-56364579F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9701" y="385479"/>
              <a:ext cx="1173053" cy="137157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6DDE72E-0B1C-465D-B0B3-01EDD025C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64476" y="1711042"/>
              <a:ext cx="1086002" cy="704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7249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9657E-4DF5-0BBD-B638-F074795F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Low-level </a:t>
            </a:r>
            <a:r>
              <a:rPr lang="ko-KR" altLang="en-US" dirty="0"/>
              <a:t>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72101-7EDC-E2B8-9A13-ACE458EE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047D3503-8DAC-BE0A-CCA0-BE57E939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dirty="0"/>
              <a:t>Server Loop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D3B93E-3A24-FF08-CF11-65C426065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9366"/>
            <a:ext cx="3790764" cy="4028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A5E7C2-7B63-B9D9-3FEE-D0016F52A48B}"/>
              </a:ext>
            </a:extLst>
          </p:cNvPr>
          <p:cNvSpPr txBox="1"/>
          <p:nvPr/>
        </p:nvSpPr>
        <p:spPr>
          <a:xfrm>
            <a:off x="6096000" y="1950338"/>
            <a:ext cx="49544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Uapata</a:t>
            </a:r>
            <a:r>
              <a:rPr lang="en-US" altLang="ko-KR" sz="1200" b="1" dirty="0"/>
              <a:t>() 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float </a:t>
            </a:r>
            <a:r>
              <a:rPr lang="en-US" altLang="ko-KR" sz="1200" dirty="0" err="1"/>
              <a:t>eTime</a:t>
            </a:r>
            <a:endParaRPr lang="en-US" altLang="ko-KR" sz="1200" dirty="0"/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err="1"/>
              <a:t>GameThread</a:t>
            </a:r>
            <a:r>
              <a:rPr lang="en-US" altLang="ko-KR" sz="1200" dirty="0"/>
              <a:t>()</a:t>
            </a:r>
            <a:r>
              <a:rPr lang="ko-KR" altLang="en-US" sz="1200" dirty="0"/>
              <a:t>에서 불리는 함수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GameObjectManager.Uadata</a:t>
            </a:r>
            <a:r>
              <a:rPr lang="en-US" altLang="ko-KR" sz="1200" dirty="0"/>
              <a:t>()</a:t>
            </a:r>
            <a:r>
              <a:rPr lang="ko-KR" altLang="en-US" sz="1200" dirty="0"/>
              <a:t>를 부른다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 err="1"/>
              <a:t>GameObjectManager.Uadata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float </a:t>
            </a:r>
            <a:r>
              <a:rPr lang="en-US" altLang="ko-KR" sz="1200" dirty="0" err="1"/>
              <a:t>eTime</a:t>
            </a:r>
            <a:endParaRPr lang="en-US" altLang="ko-KR" sz="1200" dirty="0"/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err="1"/>
              <a:t>GameObjectManager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m_GameObjects</a:t>
            </a:r>
            <a:r>
              <a:rPr lang="ko-KR" altLang="en-US" sz="1200" dirty="0"/>
              <a:t>들의 </a:t>
            </a:r>
            <a:r>
              <a:rPr lang="en-US" altLang="ko-KR" sz="1200" dirty="0" err="1"/>
              <a:t>Uadata</a:t>
            </a:r>
            <a:r>
              <a:rPr lang="en-US" altLang="ko-KR" sz="1200" dirty="0"/>
              <a:t>()</a:t>
            </a:r>
            <a:r>
              <a:rPr lang="ko-KR" altLang="en-US" sz="1200" dirty="0"/>
              <a:t>를 부른다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 err="1"/>
              <a:t>GameObject.Uadata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float </a:t>
            </a:r>
            <a:r>
              <a:rPr lang="en-US" altLang="ko-KR" sz="1200" dirty="0" err="1"/>
              <a:t>eTime</a:t>
            </a:r>
            <a:endParaRPr lang="en-US" altLang="ko-KR" sz="1200" dirty="0"/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err="1"/>
              <a:t>eTime</a:t>
            </a:r>
            <a:r>
              <a:rPr lang="ko-KR" altLang="en-US" sz="1200" dirty="0"/>
              <a:t>에 따라 자신의 정보를 갱신한다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6F78BA4-6463-31E4-94E6-61FC516E69BA}"/>
              </a:ext>
            </a:extLst>
          </p:cNvPr>
          <p:cNvGrpSpPr/>
          <p:nvPr/>
        </p:nvGrpSpPr>
        <p:grpSpPr>
          <a:xfrm>
            <a:off x="10086975" y="773026"/>
            <a:ext cx="963503" cy="1642964"/>
            <a:chOff x="9859701" y="385479"/>
            <a:chExt cx="1190777" cy="203051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996DF2A-B07A-9F01-E338-5618882DB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9701" y="385479"/>
              <a:ext cx="1173053" cy="137157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4E451A5-CC1B-E349-BE2F-553930487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64476" y="1711042"/>
              <a:ext cx="1086002" cy="704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634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9657E-4DF5-0BBD-B638-F074795F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Low-level </a:t>
            </a:r>
            <a:r>
              <a:rPr lang="ko-KR" altLang="en-US" dirty="0"/>
              <a:t>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72101-7EDC-E2B8-9A13-ACE458EE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047D3503-8DAC-BE0A-CCA0-BE57E939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dirty="0"/>
              <a:t>Server Loop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D3B93E-3A24-FF08-CF11-65C426065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9366"/>
            <a:ext cx="3790764" cy="4028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A5E7C2-7B63-B9D9-3FEE-D0016F52A48B}"/>
              </a:ext>
            </a:extLst>
          </p:cNvPr>
          <p:cNvSpPr txBox="1"/>
          <p:nvPr/>
        </p:nvSpPr>
        <p:spPr>
          <a:xfrm>
            <a:off x="6096000" y="1950338"/>
            <a:ext cx="49544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Game.DataSender</a:t>
            </a:r>
            <a:r>
              <a:rPr lang="en-US" altLang="ko-KR" sz="1200" b="1" dirty="0"/>
              <a:t>() 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void</a:t>
            </a:r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err="1"/>
              <a:t>GameThread</a:t>
            </a:r>
            <a:r>
              <a:rPr lang="en-US" altLang="ko-KR" sz="1200" dirty="0"/>
              <a:t>()</a:t>
            </a:r>
            <a:r>
              <a:rPr lang="ko-KR" altLang="en-US" sz="1200" dirty="0"/>
              <a:t>에서 불리는 함수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전역함수 </a:t>
            </a:r>
            <a:r>
              <a:rPr lang="en-US" altLang="ko-KR" sz="1200" dirty="0"/>
              <a:t>Encoder()</a:t>
            </a:r>
            <a:r>
              <a:rPr lang="ko-KR" altLang="en-US" sz="1200" dirty="0"/>
              <a:t>를 불러 얻은 배열을 </a:t>
            </a:r>
            <a:r>
              <a:rPr lang="en-US" altLang="ko-KR" sz="1200" dirty="0" err="1"/>
              <a:t>game.PD</a:t>
            </a:r>
            <a:r>
              <a:rPr lang="en-US" altLang="ko-KR" sz="1200" dirty="0"/>
              <a:t>[0], </a:t>
            </a:r>
            <a:r>
              <a:rPr lang="en-US" altLang="ko-KR" sz="1200" dirty="0" err="1"/>
              <a:t>game.PD</a:t>
            </a:r>
            <a:r>
              <a:rPr lang="en-US" altLang="ko-KR" sz="1200" dirty="0"/>
              <a:t>[1]</a:t>
            </a:r>
            <a:r>
              <a:rPr lang="ko-KR" altLang="en-US" sz="1200" dirty="0"/>
              <a:t>에게 보낸다</a:t>
            </a:r>
            <a:r>
              <a:rPr lang="en-US" altLang="ko-KR" sz="1200" dirty="0"/>
              <a:t>.</a:t>
            </a:r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Encoder() 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ObjectData</a:t>
            </a:r>
            <a:r>
              <a:rPr lang="en-US" altLang="ko-KR" sz="1200" dirty="0"/>
              <a:t>*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GameObjectManager</a:t>
            </a:r>
            <a:r>
              <a:rPr lang="en-US" altLang="ko-KR" sz="1200" dirty="0"/>
              <a:t>* </a:t>
            </a:r>
            <a:r>
              <a:rPr lang="en-US" altLang="ko-KR" sz="1200" dirty="0" err="1"/>
              <a:t>GOMgr</a:t>
            </a:r>
            <a:endParaRPr lang="en-US" altLang="ko-KR" sz="1200" dirty="0"/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err="1"/>
              <a:t>GOMgr.Encode</a:t>
            </a:r>
            <a:r>
              <a:rPr lang="ko-KR" altLang="en-US" sz="1200" dirty="0"/>
              <a:t>를 불러 얻은 배열을 반환한다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 err="1"/>
              <a:t>GameObjectManager.Encode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ObjectData</a:t>
            </a:r>
            <a:r>
              <a:rPr lang="en-US" altLang="ko-KR" sz="1200" dirty="0"/>
              <a:t>*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int </a:t>
            </a:r>
            <a:r>
              <a:rPr lang="en-US" altLang="ko-KR" sz="1200" dirty="0" err="1"/>
              <a:t>object_index</a:t>
            </a:r>
            <a:endParaRPr lang="en-US" altLang="ko-KR" sz="1200" dirty="0"/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err="1"/>
              <a:t>GameObjectManager.m_GameObjects.Encode</a:t>
            </a:r>
            <a:r>
              <a:rPr lang="ko-KR" altLang="en-US" sz="1200" dirty="0"/>
              <a:t>들의 </a:t>
            </a:r>
            <a:r>
              <a:rPr lang="en-US" altLang="ko-KR" sz="1200" dirty="0"/>
              <a:t>Encode()</a:t>
            </a:r>
            <a:r>
              <a:rPr lang="ko-KR" altLang="en-US" sz="1200" dirty="0"/>
              <a:t>를 불러 </a:t>
            </a:r>
            <a:r>
              <a:rPr lang="ko-KR" altLang="en-US" sz="1200" dirty="0" err="1"/>
              <a:t>반환값들로</a:t>
            </a:r>
            <a:r>
              <a:rPr lang="ko-KR" altLang="en-US" sz="1200" dirty="0"/>
              <a:t> 배열을 만들어 반환한다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9A738E0-ED43-A898-8E57-16B423344B82}"/>
              </a:ext>
            </a:extLst>
          </p:cNvPr>
          <p:cNvGrpSpPr/>
          <p:nvPr/>
        </p:nvGrpSpPr>
        <p:grpSpPr>
          <a:xfrm>
            <a:off x="10086975" y="773026"/>
            <a:ext cx="963503" cy="1642964"/>
            <a:chOff x="9859701" y="385479"/>
            <a:chExt cx="1190777" cy="203051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ACDFAB7-0932-6F5A-EAE7-194C03194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9701" y="385479"/>
              <a:ext cx="1173053" cy="137157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D0FA4AD-DCC1-F569-0D35-64B0E2140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64476" y="1711042"/>
              <a:ext cx="1086002" cy="704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374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9657E-4DF5-0BBD-B638-F074795F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Low-level </a:t>
            </a:r>
            <a:r>
              <a:rPr lang="ko-KR" altLang="en-US" dirty="0"/>
              <a:t>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72101-7EDC-E2B8-9A13-ACE458EE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047D3503-8DAC-BE0A-CCA0-BE57E939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dirty="0"/>
              <a:t>Server Loop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D3B93E-3A24-FF08-CF11-65C426065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9366"/>
            <a:ext cx="3790764" cy="4028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A5E7C2-7B63-B9D9-3FEE-D0016F52A48B}"/>
              </a:ext>
            </a:extLst>
          </p:cNvPr>
          <p:cNvSpPr txBox="1"/>
          <p:nvPr/>
        </p:nvSpPr>
        <p:spPr>
          <a:xfrm>
            <a:off x="6096000" y="1950338"/>
            <a:ext cx="4954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GameObject.Encode</a:t>
            </a:r>
            <a:r>
              <a:rPr lang="en-US" altLang="ko-KR" sz="1200" b="1" dirty="0"/>
              <a:t>() 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ObjectData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object_data</a:t>
            </a:r>
            <a:endParaRPr lang="en-US" altLang="ko-KR" sz="1200" dirty="0"/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void</a:t>
            </a:r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ko-KR" altLang="en-US" sz="1200" dirty="0"/>
              <a:t>자신의 정보를 </a:t>
            </a:r>
            <a:r>
              <a:rPr lang="en-US" altLang="ko-KR" sz="1200" dirty="0" err="1"/>
              <a:t>ObjectData</a:t>
            </a:r>
            <a:r>
              <a:rPr lang="en-US" altLang="ko-KR" sz="1200" dirty="0"/>
              <a:t> </a:t>
            </a:r>
            <a:r>
              <a:rPr lang="ko-KR" altLang="en-US" sz="1200" dirty="0"/>
              <a:t>형식에 맞게 바꾸어 반환한다</a:t>
            </a:r>
            <a:r>
              <a:rPr lang="en-US" altLang="ko-KR" sz="1200" dirty="0"/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4212ACE-96F5-B337-C53E-6CAFE42C5D29}"/>
              </a:ext>
            </a:extLst>
          </p:cNvPr>
          <p:cNvGrpSpPr/>
          <p:nvPr/>
        </p:nvGrpSpPr>
        <p:grpSpPr>
          <a:xfrm>
            <a:off x="10086975" y="773026"/>
            <a:ext cx="963503" cy="1642964"/>
            <a:chOff x="9859701" y="385479"/>
            <a:chExt cx="1190777" cy="203051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0E6FB32-6064-B928-50BC-73D296683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9701" y="385479"/>
              <a:ext cx="1173053" cy="137157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27A35A2-DDFA-AF2E-B8BC-FDC1C5E0E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64476" y="1711042"/>
              <a:ext cx="1086002" cy="704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850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9657E-4DF5-0BBD-B638-F074795F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Low-level </a:t>
            </a:r>
            <a:r>
              <a:rPr lang="ko-KR" altLang="en-US" dirty="0"/>
              <a:t>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72101-7EDC-E2B8-9A13-ACE458EE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047D3503-8DAC-BE0A-CCA0-BE57E939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1311738"/>
            <a:ext cx="4114800" cy="365125"/>
          </a:xfrm>
        </p:spPr>
        <p:txBody>
          <a:bodyPr/>
          <a:lstStyle/>
          <a:p>
            <a:pPr algn="l"/>
            <a:r>
              <a:rPr lang="en-US" altLang="ko-KR" dirty="0"/>
              <a:t>Key Event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BEDF0A-C728-1061-4B1E-D31A20F02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2" y="2774530"/>
            <a:ext cx="6201738" cy="18147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F61768-FE77-653F-8836-46EF3ECE145E}"/>
              </a:ext>
            </a:extLst>
          </p:cNvPr>
          <p:cNvSpPr txBox="1"/>
          <p:nvPr/>
        </p:nvSpPr>
        <p:spPr>
          <a:xfrm>
            <a:off x="7305675" y="1724777"/>
            <a:ext cx="49544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KeySender</a:t>
            </a:r>
            <a:r>
              <a:rPr lang="en-US" altLang="ko-KR" sz="1200" b="1" dirty="0"/>
              <a:t>() 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KeyData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key_data</a:t>
            </a:r>
            <a:endParaRPr lang="en-US" altLang="ko-KR" sz="1200" dirty="0"/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ko-KR" altLang="en-US" sz="1200" dirty="0"/>
              <a:t>콜백함수 안에서 사용될 함수로 입력한 키와 눌림 여부를 서버에 송신한다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 err="1"/>
              <a:t>KeyRecevier</a:t>
            </a:r>
            <a:r>
              <a:rPr lang="en-US" altLang="ko-KR" sz="1200" b="1" dirty="0"/>
              <a:t>() 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KeyData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key_data</a:t>
            </a:r>
            <a:endParaRPr lang="en-US" altLang="ko-KR" sz="1200" dirty="0"/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ko-KR" altLang="en-US" sz="1200" dirty="0"/>
              <a:t>각</a:t>
            </a:r>
            <a:r>
              <a:rPr lang="en-US" altLang="ko-KR" sz="1200" dirty="0"/>
              <a:t> </a:t>
            </a:r>
            <a:r>
              <a:rPr lang="ko-KR" altLang="en-US" sz="1200" dirty="0" err="1"/>
              <a:t>플레이어들어게</a:t>
            </a:r>
            <a:r>
              <a:rPr lang="ko-KR" altLang="en-US" sz="1200" dirty="0"/>
              <a:t> 배정된 </a:t>
            </a:r>
            <a:r>
              <a:rPr lang="en-US" altLang="ko-KR" sz="1200" dirty="0" err="1"/>
              <a:t>PlayerThread</a:t>
            </a:r>
            <a:r>
              <a:rPr lang="en-US" altLang="ko-KR" sz="1200" dirty="0"/>
              <a:t>()</a:t>
            </a:r>
            <a:r>
              <a:rPr lang="ko-KR" altLang="en-US" sz="1200" dirty="0"/>
              <a:t>에서 사용될 함수로 </a:t>
            </a:r>
            <a:r>
              <a:rPr lang="en-US" altLang="ko-KR" sz="1200" dirty="0"/>
              <a:t>Client</a:t>
            </a:r>
            <a:r>
              <a:rPr lang="ko-KR" altLang="en-US" sz="1200" dirty="0"/>
              <a:t>가 입력한 </a:t>
            </a:r>
            <a:r>
              <a:rPr lang="en-US" altLang="ko-KR" sz="1200" dirty="0" err="1"/>
              <a:t>KeyData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받아 </a:t>
            </a:r>
            <a:r>
              <a:rPr lang="en-US" altLang="ko-KR" sz="1200" dirty="0" err="1"/>
              <a:t>GameObjectManager.SetKeyBoardData</a:t>
            </a:r>
            <a:r>
              <a:rPr lang="en-US" altLang="ko-KR" sz="1200" dirty="0"/>
              <a:t>()</a:t>
            </a:r>
            <a:r>
              <a:rPr lang="ko-KR" altLang="en-US" sz="1200" dirty="0"/>
              <a:t>를 호출한다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 err="1"/>
              <a:t>GameObjectManager.SetKeyBoardData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int</a:t>
            </a:r>
            <a:r>
              <a:rPr lang="ko-KR" altLang="en-US" sz="1200" dirty="0"/>
              <a:t> </a:t>
            </a:r>
            <a:r>
              <a:rPr lang="en-US" altLang="ko-KR" sz="1200" dirty="0" err="1"/>
              <a:t>player_num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KeyData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key_data</a:t>
            </a:r>
            <a:endParaRPr lang="en-US" altLang="ko-KR" sz="1200" dirty="0"/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ko-KR" altLang="en-US" sz="1200" dirty="0" err="1"/>
              <a:t>입력받은</a:t>
            </a:r>
            <a:r>
              <a:rPr lang="ko-KR" altLang="en-US" sz="1200" dirty="0"/>
              <a:t> 플레이어의 키 입력상태를 갱신한다</a:t>
            </a:r>
            <a:r>
              <a:rPr lang="en-US" altLang="ko-KR" sz="1200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0677BB-A5E9-7D95-F9BD-5333AE06D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12" y="5556250"/>
            <a:ext cx="1362265" cy="6858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342E1A9-68DB-3B41-7B17-E41D2ABD4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606" y="4791478"/>
            <a:ext cx="2057687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9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9657E-4DF5-0BBD-B638-F074795F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Low-level </a:t>
            </a:r>
            <a:r>
              <a:rPr lang="ko-KR" altLang="en-US" dirty="0"/>
              <a:t>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72101-7EDC-E2B8-9A13-ACE458EE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047D3503-8DAC-BE0A-CCA0-BE57E939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1311738"/>
            <a:ext cx="4114800" cy="365125"/>
          </a:xfrm>
        </p:spPr>
        <p:txBody>
          <a:bodyPr/>
          <a:lstStyle/>
          <a:p>
            <a:pPr algn="l"/>
            <a:r>
              <a:rPr lang="ko-KR" altLang="en-US" dirty="0"/>
              <a:t>부록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B48538-C8E8-D7C6-0DFA-E06DF3799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8289"/>
            <a:ext cx="6887536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19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9657E-4DF5-0BBD-B638-F074795F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Low-level </a:t>
            </a:r>
            <a:r>
              <a:rPr lang="ko-KR" altLang="en-US" dirty="0"/>
              <a:t>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72101-7EDC-E2B8-9A13-ACE458EE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047D3503-8DAC-BE0A-CCA0-BE57E939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1311738"/>
            <a:ext cx="4114800" cy="365125"/>
          </a:xfrm>
        </p:spPr>
        <p:txBody>
          <a:bodyPr/>
          <a:lstStyle/>
          <a:p>
            <a:pPr algn="l"/>
            <a:r>
              <a:rPr lang="ko-KR" altLang="en-US" dirty="0"/>
              <a:t>부록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7F3813-355F-9056-41AD-7CD7DC37B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738309"/>
            <a:ext cx="4015220" cy="46180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FDF223-5AD4-7216-DDAF-48BD3EA11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275" y="1737269"/>
            <a:ext cx="2405623" cy="46190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4CE43D2-ACD1-7F10-9F99-AC19604B9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3226" y="1737269"/>
            <a:ext cx="2735798" cy="461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99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9657E-4DF5-0BBD-B638-F074795F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Low-level </a:t>
            </a:r>
            <a:r>
              <a:rPr lang="ko-KR" altLang="en-US" dirty="0"/>
              <a:t>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72101-7EDC-E2B8-9A13-ACE458EE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047D3503-8DAC-BE0A-CCA0-BE57E939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1311738"/>
            <a:ext cx="4114800" cy="365125"/>
          </a:xfrm>
        </p:spPr>
        <p:txBody>
          <a:bodyPr/>
          <a:lstStyle/>
          <a:p>
            <a:pPr algn="l"/>
            <a:r>
              <a:rPr lang="ko-KR" altLang="en-US" dirty="0"/>
              <a:t>부록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74C107-8978-9B2C-3F13-9C2BC2D9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297" y="1913963"/>
            <a:ext cx="2202120" cy="45789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1E616B-E685-D1D9-9120-CA95074A3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696" y="1900222"/>
            <a:ext cx="2896297" cy="45788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B7C274B-4386-513B-69B8-F416AA8A4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90" y="1900222"/>
            <a:ext cx="3345698" cy="457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73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9657E-4DF5-0BBD-B638-F074795F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Low-level </a:t>
            </a:r>
            <a:r>
              <a:rPr lang="ko-KR" altLang="en-US" dirty="0"/>
              <a:t>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72101-7EDC-E2B8-9A13-ACE458EE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047D3503-8DAC-BE0A-CCA0-BE57E939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1311738"/>
            <a:ext cx="4114800" cy="365125"/>
          </a:xfrm>
        </p:spPr>
        <p:txBody>
          <a:bodyPr/>
          <a:lstStyle/>
          <a:p>
            <a:pPr algn="l"/>
            <a:r>
              <a:rPr lang="ko-KR" altLang="en-US" dirty="0"/>
              <a:t>부록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A6A2AF-EF8D-45BF-E134-051B0B6C8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8324"/>
            <a:ext cx="2099589" cy="45180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1AFAF7-0911-F0F2-EC73-F48D64A2D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5" y="1838325"/>
            <a:ext cx="4524782" cy="45173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4D67E7-7579-7CE1-AD6F-44F3EF9B7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1838324"/>
            <a:ext cx="2665613" cy="451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2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62789-1A9A-559D-B9E1-DEE43CD0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38EC6-E573-3E6A-784B-08FD165CA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애플리케이션 기획 </a:t>
            </a:r>
            <a:r>
              <a:rPr lang="en-US" altLang="ko-KR" sz="2000" dirty="0"/>
              <a:t>………………………………………………….…... 3p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High-level </a:t>
            </a:r>
            <a:r>
              <a:rPr lang="ko-KR" altLang="en-US" sz="2000" dirty="0"/>
              <a:t>디자인 </a:t>
            </a:r>
            <a:r>
              <a:rPr lang="en-US" altLang="ko-KR" sz="2000" dirty="0"/>
              <a:t>……………………………………………………. 4, 5p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Low-level</a:t>
            </a:r>
            <a:r>
              <a:rPr lang="ko-KR" altLang="en-US" sz="2000" dirty="0"/>
              <a:t> 디자인</a:t>
            </a:r>
            <a:endParaRPr lang="en-US" altLang="ko-KR" sz="2000" dirty="0"/>
          </a:p>
          <a:p>
            <a:pPr marL="914400" lvl="1" indent="-457200">
              <a:buAutoNum type="arabicPeriod"/>
            </a:pPr>
            <a:r>
              <a:rPr lang="en-US" altLang="ko-KR" sz="2000" dirty="0"/>
              <a:t>Class </a:t>
            </a:r>
            <a:r>
              <a:rPr lang="ko-KR" altLang="en-US" sz="2000" dirty="0"/>
              <a:t>계층구조</a:t>
            </a:r>
            <a:endParaRPr lang="en-US" altLang="ko-KR" sz="2000" dirty="0"/>
          </a:p>
          <a:p>
            <a:pPr marL="914400" lvl="1" indent="-457200">
              <a:buAutoNum type="arabicPeriod"/>
            </a:pPr>
            <a:r>
              <a:rPr lang="ko-KR" altLang="en-US" sz="2000" dirty="0"/>
              <a:t>플레이어 접속</a:t>
            </a:r>
            <a:r>
              <a:rPr lang="en-US" altLang="ko-KR" sz="2000" dirty="0"/>
              <a:t>………………………………………………. 7, 8p</a:t>
            </a:r>
          </a:p>
          <a:p>
            <a:pPr marL="914400" lvl="1" indent="-457200">
              <a:buAutoNum type="arabicPeriod"/>
            </a:pPr>
            <a:r>
              <a:rPr lang="en-US" altLang="ko-KR" sz="2000" dirty="0"/>
              <a:t>Client Loop …………………………………………. 9, 10, 11p</a:t>
            </a:r>
          </a:p>
          <a:p>
            <a:pPr marL="914400" lvl="1" indent="-457200">
              <a:buAutoNum type="arabicPeriod"/>
            </a:pPr>
            <a:r>
              <a:rPr lang="en-US" altLang="ko-KR" sz="2000" dirty="0"/>
              <a:t>Server Loop …………………………………….… 12, 13, 14p</a:t>
            </a:r>
          </a:p>
          <a:p>
            <a:pPr marL="914400" lvl="1" indent="-457200">
              <a:buAutoNum type="arabicPeriod"/>
            </a:pPr>
            <a:r>
              <a:rPr lang="en-US" altLang="ko-KR" sz="2000" dirty="0"/>
              <a:t>Key Event ………………………………………………….…… 15p</a:t>
            </a:r>
          </a:p>
          <a:p>
            <a:pPr marL="914400" lvl="1" indent="-457200">
              <a:buAutoNum type="arabicPeriod"/>
            </a:pPr>
            <a:r>
              <a:rPr lang="ko-KR" altLang="en-US" sz="2000" dirty="0"/>
              <a:t>부록 </a:t>
            </a:r>
            <a:r>
              <a:rPr lang="en-US" altLang="ko-KR" sz="2000" dirty="0"/>
              <a:t>…………………………………………..… 16, 17, 18, 19p</a:t>
            </a:r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팀원 별 역할분담 </a:t>
            </a:r>
            <a:r>
              <a:rPr lang="en-US" altLang="ko-KR" sz="2000" dirty="0"/>
              <a:t>………………………………………………… 20, 21p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5 .</a:t>
            </a:r>
            <a:r>
              <a:rPr lang="ko-KR" altLang="en-US" sz="2000" dirty="0"/>
              <a:t>개발환경 </a:t>
            </a:r>
            <a:r>
              <a:rPr lang="en-US" altLang="ko-KR" sz="2000" dirty="0"/>
              <a:t>……………………………………………………………........… 22p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6. </a:t>
            </a:r>
            <a:r>
              <a:rPr lang="ko-KR" altLang="en-US" sz="2000" dirty="0"/>
              <a:t>개발일정 </a:t>
            </a:r>
            <a:r>
              <a:rPr lang="en-US" altLang="ko-KR" sz="2000" dirty="0"/>
              <a:t>…………………………………………………………….……… 23p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3D6382-EB9C-A75D-9DBC-854D8F0B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771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15AA-6B54-352C-BEFB-7ED0F526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별 역할분담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AC3671-FFBA-0DBB-B928-9A519516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B19793E-9142-3222-4728-9A00A2D3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GameObject</a:t>
            </a:r>
            <a:r>
              <a:rPr lang="en-US" altLang="ko-KR" dirty="0"/>
              <a:t>			-B</a:t>
            </a:r>
          </a:p>
          <a:p>
            <a:pPr lvl="1"/>
            <a:r>
              <a:rPr lang="en-US" altLang="ko-KR" dirty="0"/>
              <a:t>class Creature : </a:t>
            </a:r>
            <a:r>
              <a:rPr lang="en-US" altLang="ko-KR" dirty="0" err="1"/>
              <a:t>GameObject</a:t>
            </a:r>
            <a:r>
              <a:rPr lang="en-US" altLang="ko-KR" dirty="0"/>
              <a:t>	-B</a:t>
            </a:r>
          </a:p>
          <a:p>
            <a:pPr lvl="2"/>
            <a:r>
              <a:rPr lang="en-US" altLang="ko-KR" dirty="0"/>
              <a:t>class Player : Creature		-B</a:t>
            </a:r>
          </a:p>
          <a:p>
            <a:pPr lvl="2"/>
            <a:r>
              <a:rPr lang="en-US" altLang="ko-KR" dirty="0"/>
              <a:t>class Enemy : Creature		-A</a:t>
            </a:r>
          </a:p>
          <a:p>
            <a:pPr lvl="1"/>
            <a:r>
              <a:rPr lang="en-US" altLang="ko-KR" dirty="0"/>
              <a:t>class </a:t>
            </a:r>
            <a:r>
              <a:rPr lang="en-US" altLang="ko-KR" dirty="0" err="1"/>
              <a:t>MapObject</a:t>
            </a:r>
            <a:r>
              <a:rPr lang="en-US" altLang="ko-KR" dirty="0"/>
              <a:t> : </a:t>
            </a:r>
            <a:r>
              <a:rPr lang="en-US" altLang="ko-KR" dirty="0" err="1"/>
              <a:t>GameObject</a:t>
            </a:r>
            <a:r>
              <a:rPr lang="en-US" altLang="ko-KR" dirty="0"/>
              <a:t>	-B</a:t>
            </a:r>
          </a:p>
          <a:p>
            <a:pPr lvl="1"/>
            <a:r>
              <a:rPr lang="en-US" altLang="ko-KR" dirty="0"/>
              <a:t>class Projectile : </a:t>
            </a:r>
            <a:r>
              <a:rPr lang="en-US" altLang="ko-KR" dirty="0" err="1"/>
              <a:t>GameObject</a:t>
            </a:r>
            <a:r>
              <a:rPr lang="en-US" altLang="ko-KR" dirty="0"/>
              <a:t>	-A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: </a:t>
            </a:r>
            <a:r>
              <a:rPr lang="ko-KR" altLang="en-US" dirty="0"/>
              <a:t>류연우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 : </a:t>
            </a:r>
            <a:r>
              <a:rPr lang="ko-KR" altLang="en-US" dirty="0" err="1"/>
              <a:t>박기정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3059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15AA-6B54-352C-BEFB-7ED0F526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별 역할분담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AC3671-FFBA-0DBB-B928-9A519516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B19793E-9142-3222-4728-9A00A2D3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플레이어 접속부분</a:t>
            </a:r>
            <a:r>
              <a:rPr lang="en-US" altLang="ko-KR" dirty="0"/>
              <a:t>			-A</a:t>
            </a:r>
          </a:p>
          <a:p>
            <a:pPr lvl="1"/>
            <a:r>
              <a:rPr lang="en-US" altLang="ko-KR" dirty="0"/>
              <a:t>Client Main()				-A</a:t>
            </a:r>
          </a:p>
          <a:p>
            <a:pPr lvl="1"/>
            <a:r>
              <a:rPr lang="en-US" altLang="ko-KR" dirty="0"/>
              <a:t>Server Main()				-A</a:t>
            </a:r>
          </a:p>
          <a:p>
            <a:pPr lvl="1"/>
            <a:r>
              <a:rPr lang="en-US" altLang="ko-KR" dirty="0"/>
              <a:t>class </a:t>
            </a:r>
            <a:r>
              <a:rPr lang="en-US" altLang="ko-KR" dirty="0" err="1"/>
              <a:t>PlayerManager</a:t>
            </a:r>
            <a:r>
              <a:rPr lang="en-US" altLang="ko-KR" dirty="0"/>
              <a:t>			-A</a:t>
            </a:r>
          </a:p>
          <a:p>
            <a:r>
              <a:rPr lang="en-US" altLang="ko-KR" dirty="0" err="1"/>
              <a:t>ObjectData</a:t>
            </a:r>
            <a:r>
              <a:rPr lang="en-US" altLang="ko-KR" dirty="0"/>
              <a:t> </a:t>
            </a:r>
            <a:r>
              <a:rPr lang="ko-KR" altLang="en-US" dirty="0"/>
              <a:t>통신 부분</a:t>
            </a:r>
            <a:r>
              <a:rPr lang="en-US" altLang="ko-KR" dirty="0"/>
              <a:t>			-B</a:t>
            </a:r>
          </a:p>
          <a:p>
            <a:pPr lvl="1"/>
            <a:r>
              <a:rPr lang="en-US" altLang="ko-KR" dirty="0"/>
              <a:t>class Game				-B</a:t>
            </a:r>
          </a:p>
          <a:p>
            <a:pPr lvl="1"/>
            <a:r>
              <a:rPr lang="en-US" altLang="ko-KR" dirty="0"/>
              <a:t>class </a:t>
            </a:r>
            <a:r>
              <a:rPr lang="en-US" altLang="ko-KR" dirty="0" err="1"/>
              <a:t>GameObjectManager</a:t>
            </a:r>
            <a:r>
              <a:rPr lang="en-US" altLang="ko-KR" dirty="0"/>
              <a:t>		-B</a:t>
            </a:r>
          </a:p>
          <a:p>
            <a:r>
              <a:rPr lang="en-US" altLang="ko-KR" dirty="0" err="1"/>
              <a:t>KeyData</a:t>
            </a:r>
            <a:r>
              <a:rPr lang="en-US" altLang="ko-KR" dirty="0"/>
              <a:t> </a:t>
            </a:r>
            <a:r>
              <a:rPr lang="ko-KR" altLang="en-US" dirty="0"/>
              <a:t>통신 부분 </a:t>
            </a:r>
            <a:r>
              <a:rPr lang="en-US" altLang="ko-KR" dirty="0"/>
              <a:t>			-A</a:t>
            </a:r>
          </a:p>
          <a:p>
            <a:pPr lvl="1"/>
            <a:r>
              <a:rPr lang="en-US" altLang="ko-KR" dirty="0"/>
              <a:t>class </a:t>
            </a:r>
            <a:r>
              <a:rPr lang="en-US" altLang="ko-KR" dirty="0" err="1"/>
              <a:t>KeyBoardManager</a:t>
            </a:r>
            <a:r>
              <a:rPr lang="en-US" altLang="ko-KR" dirty="0"/>
              <a:t>		-A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: </a:t>
            </a:r>
            <a:r>
              <a:rPr lang="ko-KR" altLang="en-US" dirty="0"/>
              <a:t>류연우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 : </a:t>
            </a:r>
            <a:r>
              <a:rPr lang="ko-KR" altLang="en-US" dirty="0" err="1"/>
              <a:t>박기정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0637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9A6F7-B6AC-B8BA-A1B6-955E011B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B92A0-C6DC-D405-93E8-F83FB72ED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류연우</a:t>
            </a:r>
            <a:endParaRPr lang="en-US" altLang="ko-KR" dirty="0"/>
          </a:p>
          <a:p>
            <a:r>
              <a:rPr lang="en-US" altLang="ko-KR" dirty="0"/>
              <a:t>IDE : Visual Studio 2022</a:t>
            </a:r>
          </a:p>
          <a:p>
            <a:r>
              <a:rPr lang="en-US" altLang="ko-KR" dirty="0"/>
              <a:t>CPU : Intel Core i7-11370H</a:t>
            </a:r>
          </a:p>
          <a:p>
            <a:r>
              <a:rPr lang="en-US" altLang="ko-KR" dirty="0"/>
              <a:t>RAM : 40GB</a:t>
            </a:r>
          </a:p>
          <a:p>
            <a:r>
              <a:rPr lang="en-US" altLang="ko-KR" dirty="0"/>
              <a:t>GPU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NVIDIA GeForce RTX 3070 Laptop GPU 8GB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박기정</a:t>
            </a:r>
            <a:endParaRPr lang="en-US" altLang="ko-KR" dirty="0"/>
          </a:p>
          <a:p>
            <a:r>
              <a:rPr lang="en-US" altLang="ko-KR" dirty="0"/>
              <a:t>IDE : Visual Studio 2019</a:t>
            </a:r>
          </a:p>
          <a:p>
            <a:r>
              <a:rPr lang="en-US" altLang="ko-KR" dirty="0"/>
              <a:t>CPU : Ryzen 9 5900HX</a:t>
            </a:r>
          </a:p>
          <a:p>
            <a:r>
              <a:rPr lang="en-US" altLang="ko-KR" dirty="0"/>
              <a:t>RAM : 32GB</a:t>
            </a:r>
          </a:p>
          <a:p>
            <a:r>
              <a:rPr lang="en-US" altLang="ko-KR" dirty="0"/>
              <a:t>GPU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NVIDIA GeForce RTX 3070 Laptop GPU 8GB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A5F86E-3E7B-165F-E3F7-F57662CA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67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77C97-48DF-7F22-C21A-0883DEBF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916D45-F3B9-7328-33A2-01BE1AF7B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602499-85B0-38C0-5BD3-B0F1D2B1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6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B5CDF-7854-4E04-84EC-AA53070B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애플리케이션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2F55C-156A-2324-7AAC-69092114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200" dirty="0" err="1"/>
              <a:t>박기정이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 err="1"/>
              <a:t>학년때</a:t>
            </a:r>
            <a:r>
              <a:rPr lang="ko-KR" altLang="en-US" sz="1200" dirty="0"/>
              <a:t> 윈도우프로그래밍 수업에서 만든 게임을 사용하여 만드는 온라인 멀티 게임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사용 언어		</a:t>
            </a:r>
            <a:r>
              <a:rPr lang="en-US" altLang="ko-KR" sz="1200" dirty="0"/>
              <a:t>C+</a:t>
            </a:r>
          </a:p>
          <a:p>
            <a:r>
              <a:rPr lang="ko-KR" altLang="en-US" sz="1200" dirty="0"/>
              <a:t>사용 </a:t>
            </a:r>
            <a:r>
              <a:rPr lang="en-US" altLang="ko-KR" sz="1200" dirty="0"/>
              <a:t>API(?)	</a:t>
            </a:r>
            <a:r>
              <a:rPr lang="ko-KR" altLang="en-US" sz="1200" dirty="0"/>
              <a:t>윈도우 </a:t>
            </a:r>
            <a:r>
              <a:rPr lang="en-US" altLang="ko-KR" sz="1200" dirty="0"/>
              <a:t>API</a:t>
            </a:r>
          </a:p>
          <a:p>
            <a:r>
              <a:rPr lang="ko-KR" altLang="en-US" sz="1200" dirty="0"/>
              <a:t>이미지		</a:t>
            </a:r>
            <a:r>
              <a:rPr lang="en-US" altLang="ko-KR" sz="1200" dirty="0"/>
              <a:t>.</a:t>
            </a:r>
            <a:r>
              <a:rPr lang="en-US" altLang="ko-KR" sz="1200" dirty="0" err="1"/>
              <a:t>png</a:t>
            </a:r>
            <a:r>
              <a:rPr lang="en-US" altLang="ko-KR" sz="1200" dirty="0"/>
              <a:t>, .bitmap</a:t>
            </a:r>
          </a:p>
          <a:p>
            <a:r>
              <a:rPr lang="ko-KR" altLang="en-US" sz="1200" dirty="0"/>
              <a:t>사운드		</a:t>
            </a:r>
            <a:r>
              <a:rPr lang="en-US" altLang="ko-KR" sz="1200" dirty="0"/>
              <a:t>.mp3</a:t>
            </a:r>
          </a:p>
          <a:p>
            <a:r>
              <a:rPr lang="ko-KR" altLang="en-US" sz="1200" dirty="0"/>
              <a:t>장르		</a:t>
            </a:r>
            <a:r>
              <a:rPr lang="en-US" altLang="ko-KR" sz="1200" dirty="0"/>
              <a:t>2D</a:t>
            </a:r>
            <a:r>
              <a:rPr lang="ko-KR" altLang="en-US" sz="1200" dirty="0" err="1"/>
              <a:t>횡스크롤</a:t>
            </a:r>
            <a:r>
              <a:rPr lang="ko-KR" altLang="en-US" sz="1200" dirty="0"/>
              <a:t> </a:t>
            </a:r>
            <a:r>
              <a:rPr lang="en-US" altLang="ko-KR" sz="1200" dirty="0"/>
              <a:t>RPG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같은 게임을 하고 있는 플레이어간 동기화를 위해 </a:t>
            </a:r>
            <a:r>
              <a:rPr lang="en-US" altLang="ko-KR" sz="1200" dirty="0"/>
              <a:t>Server</a:t>
            </a:r>
            <a:r>
              <a:rPr lang="ko-KR" altLang="en-US" sz="1200" dirty="0"/>
              <a:t>에서 업데이트를 하고 출력해야 할 정보를 </a:t>
            </a:r>
            <a:r>
              <a:rPr lang="en-US" altLang="ko-KR" sz="1200" dirty="0"/>
              <a:t>Client</a:t>
            </a:r>
            <a:r>
              <a:rPr lang="ko-KR" altLang="en-US" sz="1200" dirty="0"/>
              <a:t>에게 전송한다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Server</a:t>
            </a:r>
            <a:r>
              <a:rPr lang="ko-KR" altLang="en-US" sz="1200" dirty="0"/>
              <a:t>의 </a:t>
            </a:r>
            <a:r>
              <a:rPr lang="en-US" altLang="ko-KR" sz="1200" dirty="0"/>
              <a:t>Update</a:t>
            </a:r>
            <a:r>
              <a:rPr lang="ko-KR" altLang="en-US" sz="1200" dirty="0"/>
              <a:t>속도</a:t>
            </a:r>
            <a:r>
              <a:rPr lang="en-US" altLang="ko-KR" sz="1200" dirty="0"/>
              <a:t>, Client</a:t>
            </a:r>
            <a:r>
              <a:rPr lang="ko-KR" altLang="en-US" sz="1200" dirty="0"/>
              <a:t>의 </a:t>
            </a:r>
            <a:r>
              <a:rPr lang="en-US" altLang="ko-KR" sz="1200" dirty="0"/>
              <a:t>Rendering </a:t>
            </a:r>
            <a:r>
              <a:rPr lang="ko-KR" altLang="en-US" sz="1200" dirty="0"/>
              <a:t>속도 차이에 따른 문제를 파악하고 예방할 수 있도록 해야 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공용자원사용으로 인한 병목현상이 없도록 해야 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과연 몇 개까지의 게임을 생성하고 높은 프레임을 유지할 수 있을까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5BE94-728C-8288-3850-EBC4D19A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80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C0F57-1D47-213F-7962-98F04D87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High-level </a:t>
            </a:r>
            <a:r>
              <a:rPr lang="ko-KR" altLang="en-US" dirty="0"/>
              <a:t>디자인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E147D3-2B78-AE24-0816-3FB40411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3E22F28-8582-7F2F-5460-50427097D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6" b="-12616"/>
          <a:stretch/>
        </p:blipFill>
        <p:spPr>
          <a:xfrm>
            <a:off x="897868" y="1818438"/>
            <a:ext cx="10396263" cy="490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3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C0F57-1D47-213F-7962-98F04D87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High-level </a:t>
            </a:r>
            <a:r>
              <a:rPr lang="ko-KR" altLang="en-US" dirty="0"/>
              <a:t>디자인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E147D3-2B78-AE24-0816-3FB40411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B8CF14-7F96-0BF9-9993-4827FABEB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" r="203"/>
          <a:stretch/>
        </p:blipFill>
        <p:spPr>
          <a:xfrm>
            <a:off x="824145" y="1690688"/>
            <a:ext cx="4382002" cy="47296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3FFE0B-E50B-2905-77DB-B22044891B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" t="62" r="-42" b="-62"/>
          <a:stretch/>
        </p:blipFill>
        <p:spPr>
          <a:xfrm>
            <a:off x="6677444" y="1740543"/>
            <a:ext cx="3603999" cy="462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4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8CD7523-C337-012E-45B3-1BC5827E0F91}"/>
              </a:ext>
            </a:extLst>
          </p:cNvPr>
          <p:cNvGrpSpPr/>
          <p:nvPr/>
        </p:nvGrpSpPr>
        <p:grpSpPr>
          <a:xfrm>
            <a:off x="0" y="-1669607"/>
            <a:ext cx="12345789" cy="8802816"/>
            <a:chOff x="6677578" y="1027906"/>
            <a:chExt cx="5916786" cy="421879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5F0B4F1-15EF-A1D1-FEEE-361C29BCD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583" b="42583"/>
            <a:stretch/>
          </p:blipFill>
          <p:spPr>
            <a:xfrm>
              <a:off x="6677578" y="1027906"/>
              <a:ext cx="5916786" cy="3835976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8ED56D-8814-3BFF-7B49-6E5767A6842F}"/>
                </a:ext>
              </a:extLst>
            </p:cNvPr>
            <p:cNvSpPr/>
            <p:nvPr/>
          </p:nvSpPr>
          <p:spPr>
            <a:xfrm>
              <a:off x="9481351" y="4500979"/>
              <a:ext cx="1420428" cy="745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83479E-E276-E6A1-D140-90151310746C}"/>
                </a:ext>
              </a:extLst>
            </p:cNvPr>
            <p:cNvSpPr/>
            <p:nvPr/>
          </p:nvSpPr>
          <p:spPr>
            <a:xfrm>
              <a:off x="10771572" y="3794092"/>
              <a:ext cx="1420428" cy="745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D59657E-4DF5-0BBD-B638-F074795F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Low-level </a:t>
            </a:r>
            <a:r>
              <a:rPr lang="ko-KR" altLang="en-US" dirty="0"/>
              <a:t>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72101-7EDC-E2B8-9A13-ACE458EE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047D3503-8DAC-BE0A-CCA0-BE57E939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dirty="0"/>
              <a:t>Class </a:t>
            </a:r>
            <a:r>
              <a:rPr lang="ko-KR" altLang="en-US" dirty="0"/>
              <a:t>계층구조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72644-E833-B7EE-7CE2-AA6391E10CDA}"/>
              </a:ext>
            </a:extLst>
          </p:cNvPr>
          <p:cNvSpPr txBox="1"/>
          <p:nvPr/>
        </p:nvSpPr>
        <p:spPr>
          <a:xfrm>
            <a:off x="5752730" y="4901017"/>
            <a:ext cx="548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게임에서 사용될 오브젝트의 </a:t>
            </a:r>
            <a:r>
              <a:rPr lang="en-US" altLang="ko-KR" dirty="0"/>
              <a:t>Class </a:t>
            </a:r>
            <a:r>
              <a:rPr lang="ko-KR" altLang="en-US" dirty="0"/>
              <a:t>계층구조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64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9657E-4DF5-0BBD-B638-F074795F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Low-level </a:t>
            </a:r>
            <a:r>
              <a:rPr lang="ko-KR" altLang="en-US" dirty="0"/>
              <a:t>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72101-7EDC-E2B8-9A13-ACE458EE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047D3503-8DAC-BE0A-CCA0-BE57E939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ko-KR" altLang="en-US" dirty="0"/>
              <a:t>플레이어 접속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6F0F0D-EA3D-94A1-2578-016327C5B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0" y="1882451"/>
            <a:ext cx="6751651" cy="38580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326DC7-691E-4FED-CDC8-488DDC8CBBAB}"/>
              </a:ext>
            </a:extLst>
          </p:cNvPr>
          <p:cNvSpPr txBox="1"/>
          <p:nvPr/>
        </p:nvSpPr>
        <p:spPr>
          <a:xfrm>
            <a:off x="6994865" y="1759855"/>
            <a:ext cx="49544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PrepareSocket</a:t>
            </a:r>
            <a:endParaRPr lang="en-US" altLang="ko-KR" sz="1200" dirty="0"/>
          </a:p>
          <a:p>
            <a:r>
              <a:rPr lang="ko-KR" altLang="en-US" sz="1200" dirty="0" err="1"/>
              <a:t>윈속</a:t>
            </a:r>
            <a:r>
              <a:rPr lang="ko-KR" altLang="en-US" sz="1200" dirty="0"/>
              <a:t> 버전 </a:t>
            </a:r>
            <a:r>
              <a:rPr lang="en-US" altLang="ko-KR" sz="1200" dirty="0"/>
              <a:t>: 2.2</a:t>
            </a:r>
          </a:p>
          <a:p>
            <a:r>
              <a:rPr lang="ko-KR" altLang="en-US" sz="1200" dirty="0"/>
              <a:t>사용 프로토콜 </a:t>
            </a:r>
            <a:r>
              <a:rPr lang="en-US" altLang="ko-KR" sz="1200" dirty="0"/>
              <a:t>: IPv4, TCP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Connecter() 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int </a:t>
            </a:r>
            <a:r>
              <a:rPr lang="en-US" altLang="ko-KR" sz="1200" dirty="0" err="1"/>
              <a:t>player_index</a:t>
            </a:r>
            <a:endParaRPr lang="en-US" altLang="ko-KR" sz="1200" dirty="0"/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server_ip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server_port</a:t>
            </a:r>
            <a:endParaRPr lang="en-US" altLang="ko-KR" sz="1200" dirty="0"/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connect()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RecvPlayerNum</a:t>
            </a:r>
            <a:r>
              <a:rPr lang="en-US" altLang="ko-KR" sz="1200" dirty="0"/>
              <a:t>()</a:t>
            </a:r>
            <a:r>
              <a:rPr lang="ko-KR" altLang="en-US" sz="1200" dirty="0"/>
              <a:t>을 통해 서버와 통신하고 </a:t>
            </a:r>
            <a:r>
              <a:rPr lang="en-US" altLang="ko-KR" sz="1200" dirty="0" err="1"/>
              <a:t>CreateThread</a:t>
            </a:r>
            <a:r>
              <a:rPr lang="en-US" altLang="ko-KR" sz="1200" dirty="0"/>
              <a:t>()</a:t>
            </a:r>
            <a:r>
              <a:rPr lang="ko-KR" altLang="en-US" sz="1200" dirty="0"/>
              <a:t>를 사용하여 게임 플레이를 위한 쓰레드를 생성한다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 err="1"/>
              <a:t>CheckGame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int </a:t>
            </a:r>
            <a:r>
              <a:rPr lang="en-US" altLang="ko-KR" sz="1200" dirty="0" err="1"/>
              <a:t>game_index</a:t>
            </a:r>
            <a:endParaRPr lang="en-US" altLang="ko-KR" sz="1200" dirty="0"/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void</a:t>
            </a:r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err="1"/>
              <a:t>PlayerManger</a:t>
            </a:r>
            <a:r>
              <a:rPr lang="ko-KR" altLang="en-US" sz="1200" dirty="0"/>
              <a:t>의 게임들이 플레이어를 추가할 수 있는지 확인하고 추가한다</a:t>
            </a:r>
            <a:r>
              <a:rPr lang="en-US" altLang="ko-KR" sz="1200" dirty="0"/>
              <a:t>. </a:t>
            </a:r>
            <a:r>
              <a:rPr lang="ko-KR" altLang="en-US" sz="1200" dirty="0"/>
              <a:t>불가능할 경우 </a:t>
            </a:r>
            <a:r>
              <a:rPr lang="en-US" altLang="ko-KR" sz="1200" dirty="0" err="1"/>
              <a:t>MakeGame</a:t>
            </a:r>
            <a:r>
              <a:rPr lang="en-US" altLang="ko-KR" sz="1200" dirty="0"/>
              <a:t>()</a:t>
            </a:r>
            <a:r>
              <a:rPr lang="ko-KR" altLang="en-US" sz="1200" dirty="0"/>
              <a:t>을 부른다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5577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9657E-4DF5-0BBD-B638-F074795F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Low-level </a:t>
            </a:r>
            <a:r>
              <a:rPr lang="ko-KR" altLang="en-US" dirty="0"/>
              <a:t>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72101-7EDC-E2B8-9A13-ACE458EE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047D3503-8DAC-BE0A-CCA0-BE57E939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ko-KR" altLang="en-US" dirty="0"/>
              <a:t>플레이어 접속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6F0F0D-EA3D-94A1-2578-016327C5B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0" y="1882451"/>
            <a:ext cx="6751651" cy="38580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326DC7-691E-4FED-CDC8-488DDC8CBBAB}"/>
              </a:ext>
            </a:extLst>
          </p:cNvPr>
          <p:cNvSpPr txBox="1"/>
          <p:nvPr/>
        </p:nvSpPr>
        <p:spPr>
          <a:xfrm>
            <a:off x="6977110" y="1826335"/>
            <a:ext cx="49544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MakeGame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int </a:t>
            </a:r>
            <a:r>
              <a:rPr lang="en-US" altLang="ko-KR" sz="1200" dirty="0" err="1"/>
              <a:t>game_index</a:t>
            </a:r>
            <a:endParaRPr lang="en-US" altLang="ko-KR" sz="1200" dirty="0"/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void</a:t>
            </a:r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err="1"/>
              <a:t>PlayerManger</a:t>
            </a:r>
            <a:r>
              <a:rPr lang="ko-KR" altLang="en-US" sz="1200" dirty="0"/>
              <a:t>의 게임배열에 새로운 게임을 추가한다</a:t>
            </a:r>
            <a:r>
              <a:rPr lang="en-US" altLang="ko-KR" sz="1200" dirty="0"/>
              <a:t>.</a:t>
            </a:r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 err="1"/>
              <a:t>MakePlayer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int </a:t>
            </a:r>
            <a:r>
              <a:rPr lang="en-US" altLang="ko-KR" sz="1200" dirty="0" err="1"/>
              <a:t>player_index</a:t>
            </a:r>
            <a:endParaRPr lang="en-US" altLang="ko-KR" sz="1200" dirty="0"/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int </a:t>
            </a:r>
            <a:r>
              <a:rPr lang="en-US" altLang="ko-KR" sz="1200" dirty="0" err="1"/>
              <a:t>game_index</a:t>
            </a:r>
            <a:endParaRPr lang="en-US" altLang="ko-KR" sz="1200" dirty="0"/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err="1"/>
              <a:t>game_index</a:t>
            </a:r>
            <a:r>
              <a:rPr lang="ko-KR" altLang="en-US" sz="1200" dirty="0"/>
              <a:t>번째 게임에 통신자의 플레이어 오브젝트를 추가하고 해당 오브젝트의 인덱스 번호를 반환한다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 err="1"/>
              <a:t>SendPlayerNum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int player _index, SOCKET </a:t>
            </a:r>
            <a:r>
              <a:rPr lang="en-US" altLang="ko-KR" sz="1200" dirty="0" err="1"/>
              <a:t>client_sock</a:t>
            </a:r>
            <a:endParaRPr lang="en-US" altLang="ko-KR" sz="1200" dirty="0"/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ko-KR" altLang="en-US" sz="1200" dirty="0"/>
              <a:t>통신자에게 플레이어 오브젝트의 인덱스 번호를 넘겨준다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964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9657E-4DF5-0BBD-B638-F074795F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Low-level </a:t>
            </a:r>
            <a:r>
              <a:rPr lang="ko-KR" altLang="en-US" dirty="0"/>
              <a:t>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272101-7EDC-E2B8-9A13-ACE458EE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7F2206-C3AA-4D7A-AC99-58940E523BC8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6" name="바닥글 개체 틀 15">
            <a:extLst>
              <a:ext uri="{FF2B5EF4-FFF2-40B4-BE49-F238E27FC236}">
                <a16:creationId xmlns:a16="http://schemas.microsoft.com/office/drawing/2014/main" id="{047D3503-8DAC-BE0A-CCA0-BE57E939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 dirty="0"/>
              <a:t>Client Loop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C6E4D4-5E11-3050-76F5-BB600034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42" y="1950338"/>
            <a:ext cx="3952116" cy="41463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450B19-1170-7C55-036D-07F63729A47A}"/>
              </a:ext>
            </a:extLst>
          </p:cNvPr>
          <p:cNvSpPr txBox="1"/>
          <p:nvPr/>
        </p:nvSpPr>
        <p:spPr>
          <a:xfrm>
            <a:off x="6096000" y="1950338"/>
            <a:ext cx="495447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DataReceiver</a:t>
            </a:r>
            <a:r>
              <a:rPr lang="en-US" altLang="ko-KR" sz="1200" b="1" dirty="0"/>
              <a:t>() 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void</a:t>
            </a:r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err="1"/>
              <a:t>RecvThread</a:t>
            </a:r>
            <a:r>
              <a:rPr lang="en-US" altLang="ko-KR" sz="1200" dirty="0"/>
              <a:t>()</a:t>
            </a:r>
            <a:r>
              <a:rPr lang="ko-KR" altLang="en-US" sz="1200" dirty="0"/>
              <a:t>에서 불리는 함수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recv</a:t>
            </a:r>
            <a:r>
              <a:rPr lang="en-US" altLang="ko-KR" sz="1200" dirty="0"/>
              <a:t>()</a:t>
            </a:r>
            <a:r>
              <a:rPr lang="ko-KR" altLang="en-US" sz="1200" dirty="0"/>
              <a:t>를 통해 서버로부터 </a:t>
            </a:r>
            <a:r>
              <a:rPr lang="en-US" altLang="ko-KR" sz="1200" dirty="0" err="1"/>
              <a:t>ObjectData</a:t>
            </a:r>
            <a:r>
              <a:rPr lang="ko-KR" altLang="en-US" sz="1200" dirty="0"/>
              <a:t>의 배열을 받는다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 err="1"/>
              <a:t>SetObjectData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ObjectData</a:t>
            </a:r>
            <a:r>
              <a:rPr lang="en-US" altLang="ko-KR" sz="1200" dirty="0"/>
              <a:t>*  </a:t>
            </a:r>
            <a:r>
              <a:rPr lang="en-US" altLang="ko-KR" sz="1200" dirty="0" err="1"/>
              <a:t>input_array</a:t>
            </a:r>
            <a:endParaRPr lang="en-US" altLang="ko-KR" sz="1200" dirty="0"/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 err="1"/>
              <a:t>GameObjectManager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p_Recv</a:t>
            </a:r>
            <a:r>
              <a:rPr lang="ko-KR" altLang="en-US" sz="1200" dirty="0"/>
              <a:t>에 </a:t>
            </a:r>
            <a:r>
              <a:rPr lang="en-US" altLang="ko-KR" sz="1200" dirty="0" err="1"/>
              <a:t>input_array</a:t>
            </a:r>
            <a:r>
              <a:rPr lang="ko-KR" altLang="en-US" sz="1200" dirty="0"/>
              <a:t>를 덮어씌운다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 err="1"/>
              <a:t>GameObjectManager.SwapDataBuffer</a:t>
            </a:r>
            <a:r>
              <a:rPr lang="en-US" altLang="ko-KR" sz="1200" b="1" dirty="0"/>
              <a:t>()</a:t>
            </a:r>
          </a:p>
          <a:p>
            <a:r>
              <a:rPr lang="en-US" altLang="ko-KR" sz="1200" b="1" dirty="0"/>
              <a:t>Return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value </a:t>
            </a:r>
            <a:r>
              <a:rPr lang="en-US" altLang="ko-KR" sz="1200" dirty="0"/>
              <a:t>: void</a:t>
            </a:r>
          </a:p>
          <a:p>
            <a:r>
              <a:rPr lang="en-US" altLang="ko-KR" sz="1200" b="1" dirty="0"/>
              <a:t>Parameter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DBufPointer</a:t>
            </a:r>
            <a:r>
              <a:rPr lang="en-US" altLang="ko-KR" sz="1200" dirty="0"/>
              <a:t> location</a:t>
            </a:r>
          </a:p>
          <a:p>
            <a:r>
              <a:rPr lang="en-US" altLang="ko-KR" sz="1200" b="1" dirty="0"/>
              <a:t>Explain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</a:p>
          <a:p>
            <a:r>
              <a:rPr lang="ko-KR" altLang="en-US" sz="1200" dirty="0"/>
              <a:t>인자에 따라서 </a:t>
            </a:r>
            <a:r>
              <a:rPr lang="en-US" altLang="ko-KR" sz="1200" dirty="0" err="1"/>
              <a:t>p_Recv</a:t>
            </a:r>
            <a:r>
              <a:rPr lang="ko-KR" altLang="en-US" sz="1200" dirty="0"/>
              <a:t>혹은 </a:t>
            </a:r>
            <a:r>
              <a:rPr lang="en-US" altLang="ko-KR" sz="1200" dirty="0" err="1"/>
              <a:t>p_Render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p_other</a:t>
            </a:r>
            <a:r>
              <a:rPr lang="ko-KR" altLang="en-US" sz="1200" dirty="0"/>
              <a:t>와 교환한다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 함수는 서로 다른 쓰레드에서 불릴 수 있기 때문에 임계영역으로 동기화한다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57CA2C8-CD3C-DF79-76A9-D07D965E2E50}"/>
              </a:ext>
            </a:extLst>
          </p:cNvPr>
          <p:cNvGrpSpPr/>
          <p:nvPr/>
        </p:nvGrpSpPr>
        <p:grpSpPr>
          <a:xfrm>
            <a:off x="10086975" y="773026"/>
            <a:ext cx="963503" cy="1642964"/>
            <a:chOff x="9859701" y="385479"/>
            <a:chExt cx="1190777" cy="203051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5D0C805-55FC-15BC-94D2-BF5AC3B28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9701" y="385479"/>
              <a:ext cx="1173053" cy="137157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85F7B47-618C-9155-7480-D3E648D99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64476" y="1711042"/>
              <a:ext cx="1086002" cy="704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7066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1124</Words>
  <Application>Microsoft Office PowerPoint</Application>
  <PresentationFormat>와이드스크린</PresentationFormat>
  <Paragraphs>289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추진계획서</vt:lpstr>
      <vt:lpstr>목차</vt:lpstr>
      <vt:lpstr>애플리케이션 기획</vt:lpstr>
      <vt:lpstr>High-level 디자인</vt:lpstr>
      <vt:lpstr>High-level 디자인</vt:lpstr>
      <vt:lpstr>Low-level 디자인</vt:lpstr>
      <vt:lpstr>Low-level 디자인</vt:lpstr>
      <vt:lpstr>Low-level 디자인</vt:lpstr>
      <vt:lpstr>Low-level 디자인</vt:lpstr>
      <vt:lpstr>Low-level 디자인</vt:lpstr>
      <vt:lpstr>Low-level 디자인</vt:lpstr>
      <vt:lpstr>Low-level 디자인</vt:lpstr>
      <vt:lpstr>Low-level 디자인</vt:lpstr>
      <vt:lpstr>Low-level 디자인</vt:lpstr>
      <vt:lpstr>Low-level 디자인</vt:lpstr>
      <vt:lpstr>Low-level 디자인</vt:lpstr>
      <vt:lpstr>Low-level 디자인</vt:lpstr>
      <vt:lpstr>Low-level 디자인</vt:lpstr>
      <vt:lpstr>Low-level 디자인</vt:lpstr>
      <vt:lpstr>팀원 별 역할분담</vt:lpstr>
      <vt:lpstr>팀원 별 역할분담</vt:lpstr>
      <vt:lpstr>개발환경</vt:lpstr>
      <vt:lpstr>개발일정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추진계획서</dc:title>
  <dc:creator>류 연우</dc:creator>
  <cp:lastModifiedBy>류 연우</cp:lastModifiedBy>
  <cp:revision>140</cp:revision>
  <dcterms:created xsi:type="dcterms:W3CDTF">2022-10-26T03:33:01Z</dcterms:created>
  <dcterms:modified xsi:type="dcterms:W3CDTF">2022-11-02T01:55:03Z</dcterms:modified>
</cp:coreProperties>
</file>