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71" r:id="rId6"/>
    <p:sldId id="259" r:id="rId7"/>
    <p:sldId id="272" r:id="rId8"/>
    <p:sldId id="273" r:id="rId9"/>
    <p:sldId id="267" r:id="rId10"/>
    <p:sldId id="274" r:id="rId11"/>
    <p:sldId id="275" r:id="rId12"/>
    <p:sldId id="268" r:id="rId13"/>
    <p:sldId id="276" r:id="rId14"/>
    <p:sldId id="277" r:id="rId15"/>
    <p:sldId id="269" r:id="rId16"/>
    <p:sldId id="270" r:id="rId17"/>
    <p:sldId id="278" r:id="rId18"/>
    <p:sldId id="279" r:id="rId19"/>
    <p:sldId id="280" r:id="rId20"/>
    <p:sldId id="260" r:id="rId21"/>
    <p:sldId id="281" r:id="rId22"/>
    <p:sldId id="261" r:id="rId23"/>
    <p:sldId id="262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 연우" initials="류연" lastIdx="1" clrIdx="0">
    <p:extLst>
      <p:ext uri="{19B8F6BF-5375-455C-9EA6-DF929625EA0E}">
        <p15:presenceInfo xmlns:p15="http://schemas.microsoft.com/office/powerpoint/2012/main" userId="2d5e9af2a3f227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2T07:10:20.1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A766-8582-43A3-994C-82C81185F66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57431-7156-4E8C-9CC3-C458B82AB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1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57431-7156-4E8C-9CC3-C458B82ABC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1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73584-0931-46A4-6233-29D31984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D3D5C-28B4-39F1-5C58-F2FC60DC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7C91-E229-C9AE-6E25-AE3F9BE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BBE-478C-46D3-9F29-7FB9E8F56BE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2A4B-17D8-3A73-3E37-D701150B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793A-8F34-6A0F-AA8A-04B2304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E751-CBC6-6BD2-C6CA-761AD34C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39D7C-3855-9E67-1192-926ADA80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9D70E-ACEB-3638-291E-6FB490A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6E-E443-45AF-9C7F-F7C19E597ACD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C6AF-8895-1B9A-FBB6-6BDD63D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352A8-F6AE-1BFD-F53E-4903A828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994B7-E3CD-7AED-E357-BACEAE019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572A7-3CE7-604C-5015-1567DE36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7B0F-4263-FCC6-4CEF-8777271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287-BFA7-4505-AE34-22195BC18B76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17B6-D61A-BCC5-F9F3-987A9F4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ABF8-AB06-2918-A451-2CA6AD9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A768-B1FF-B137-5EE6-23CA88C7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EFB64-6835-72E7-1CC1-42F76A9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CD86E-455D-8F7B-ED5C-3A2E42F1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1E5-241A-466B-A225-ED3A2ED782F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A455BC-C3F5-3734-BA04-49A29489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25563"/>
            <a:ext cx="4114800" cy="365125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071611-CA1E-01F6-158F-C12867F1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99C3-3126-E233-45A7-FD9C123B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D123E-AD77-9916-67C4-32E0C8C4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15134-D33A-E822-1AFB-741F193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F15-9232-4C0B-93A3-208A31936ED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CEA4-F4E7-3B86-7189-CB243E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FFB4D-8724-5B13-375E-2399BC4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31A7-D83E-FB86-36FB-FE66C08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1678B-5FA4-ACD5-A098-30EED596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5CF1-DFF9-8E6B-324D-AC7E9344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670A5-5051-F6AC-41F1-0B055BE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E654-6CD2-4F00-86C7-07856685324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3FD98-9C28-B68A-DF7B-FC9292B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6695B-8F82-A05A-B541-475DE684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06E2-84D1-8E21-5663-586575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E28D3-A34B-BE50-6981-982E0144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A5AA1-14EA-547F-6831-98396E3F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2E543-4602-1799-4393-120E58A3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49D29-4246-B0A8-249F-D5C59CEC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AB67C-849D-53D6-BF68-57E5A062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A21C-6521-48A6-BE05-41A1DF69487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64A2A5-33A5-2FC7-6B99-6A0E5DBC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0F394-46DA-509C-573D-1FDF700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5517-4330-378A-6C77-255FC0F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9B842-4866-1E97-6E32-17EB3FD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E310-A143-4B9F-A189-1C66D41A7E3F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37878-AD4D-4192-F34B-18AAC80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4AD3E-8549-12F2-7554-9C1AD17D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DC58D-5322-0551-9BFF-913B611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E63-C026-4522-AA38-A70F6EF8CE86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D57FB-ABCF-CE6A-BB86-5BE03215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430F2-040A-99E7-FC69-9A29B9F1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EABF-ABBC-751D-CB48-7E25DC0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BFE1-07F0-7FB5-4F09-D511DA2D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F56B4-BA90-BFCA-2676-0007F060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2B5FC-1AA2-E59F-1A4F-3990F1F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3E0A-B98A-4569-BC13-A54938CA7DD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BDDA0-7DD2-D8CC-E16F-31B58684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20689-C7E4-205A-883C-65F4BD7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9A86-BC77-D44E-CE41-4CB94BF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9C407-A2BC-EAA9-676A-45BF1CF3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89C3A-017F-10FA-B36A-2CA8D65C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6980F-5FF0-73C0-B660-2319A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2151-9B74-447C-9274-EBC3AC0F252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5375B-5618-4A9A-3476-3FA574BC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82F3F-0DCF-B6E3-2638-5B864E9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BDBB8-8927-9DE9-2712-46EF22E2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0C45-ECE3-1628-1F4F-0BE910DE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5B71-0FC8-7FBD-C999-2DB2B10A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8244-D015-4EBF-8FDC-87F48AE522D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452E9-EB58-7021-B984-0EDC040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81F42-14E2-5D52-B4B9-6634DDAE1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41C6-3907-FDE2-CF81-AD2AD571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추진계획서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F518D-59E1-CDE3-B80D-1D381D512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11</a:t>
            </a:r>
            <a:r>
              <a:rPr lang="ko-KR" altLang="en-US" dirty="0"/>
              <a:t>팀</a:t>
            </a:r>
            <a:endParaRPr lang="en-US" altLang="ko-KR" dirty="0"/>
          </a:p>
          <a:p>
            <a:pPr algn="r"/>
            <a:r>
              <a:rPr lang="en-US" altLang="ko-KR" dirty="0"/>
              <a:t>2018180015 </a:t>
            </a:r>
            <a:r>
              <a:rPr lang="ko-KR" altLang="en-US" dirty="0"/>
              <a:t>류연우</a:t>
            </a:r>
            <a:endParaRPr lang="en-US" altLang="ko-KR" dirty="0"/>
          </a:p>
          <a:p>
            <a:pPr algn="r"/>
            <a:r>
              <a:rPr lang="en-US" altLang="ko-KR" dirty="0"/>
              <a:t>2018180017 </a:t>
            </a:r>
            <a:r>
              <a:rPr lang="ko-KR" altLang="en-US" dirty="0" err="1"/>
              <a:t>박기정</a:t>
            </a:r>
            <a:endParaRPr lang="ko-KR" altLang="en-US" dirty="0"/>
          </a:p>
          <a:p>
            <a:pPr algn="r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5AD95-1C8F-6E4D-A874-E18BD496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7C57F-583F-C7D2-E712-4E32758C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92442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Client Loop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6E4D4-5E11-3050-76F5-BB60003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2" y="1950338"/>
            <a:ext cx="3952116" cy="4146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0A826-5EDA-F7BF-2B7F-B70E46A55127}"/>
              </a:ext>
            </a:extLst>
          </p:cNvPr>
          <p:cNvSpPr txBox="1"/>
          <p:nvPr/>
        </p:nvSpPr>
        <p:spPr>
          <a:xfrm>
            <a:off x="6096000" y="1950338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Decoder()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GameObjectManager.Decode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GameObjectManager.Decode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GameObjectManager.p_Render</a:t>
            </a:r>
            <a:r>
              <a:rPr lang="ko-KR" altLang="en-US" sz="1200" dirty="0"/>
              <a:t>배열의 값들을 </a:t>
            </a:r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m_GameObjects.Decode</a:t>
            </a:r>
            <a:r>
              <a:rPr lang="en-US" altLang="ko-KR" sz="1200" dirty="0"/>
              <a:t>()</a:t>
            </a:r>
            <a:r>
              <a:rPr lang="ko-KR" altLang="en-US" sz="1200" dirty="0"/>
              <a:t>의 원소로 넘겨준다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GameObject.Decode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object_data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object_data</a:t>
            </a:r>
            <a:r>
              <a:rPr lang="ko-KR" altLang="en-US" sz="1200" dirty="0"/>
              <a:t>의 값으로 자신의 멤버변수들을 </a:t>
            </a:r>
            <a:r>
              <a:rPr lang="en-US" altLang="ko-KR" sz="1200" dirty="0"/>
              <a:t>Update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EC9766-E2AD-41CE-6C93-6BBBE31F2A78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7F5BD3-09C9-0A8B-F1B4-8D9F6D71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B6847D1-6FB4-8952-A70D-CDDC0988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06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Client Loop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6E4D4-5E11-3050-76F5-BB60003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2" y="1950338"/>
            <a:ext cx="3952116" cy="4146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50B19-1170-7C55-036D-07F63729A47A}"/>
              </a:ext>
            </a:extLst>
          </p:cNvPr>
          <p:cNvSpPr txBox="1"/>
          <p:nvPr/>
        </p:nvSpPr>
        <p:spPr>
          <a:xfrm>
            <a:off x="6096000" y="1950338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Render()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RederThread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GameObjectManager.Render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GameObjectManager.Render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m_GameObjects</a:t>
            </a:r>
            <a:r>
              <a:rPr lang="ko-KR" altLang="en-US" sz="1200" dirty="0"/>
              <a:t>들의 </a:t>
            </a:r>
            <a:r>
              <a:rPr lang="en-US" altLang="ko-KR" sz="1200" dirty="0"/>
              <a:t>Render()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GameObject.Render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자신을 화면에 출력한다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C0ABF1-442F-8021-49E8-92D8342EB433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2FE9FE1-97EF-259F-DB9F-56364579F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DDE72E-0B1C-465D-B0B3-01EDD025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24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Server Loop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3B93E-3A24-FF08-CF11-65C42606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366"/>
            <a:ext cx="3790764" cy="402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E7C2-7B63-B9D9-3FEE-D0016F52A48B}"/>
              </a:ext>
            </a:extLst>
          </p:cNvPr>
          <p:cNvSpPr txBox="1"/>
          <p:nvPr/>
        </p:nvSpPr>
        <p:spPr>
          <a:xfrm>
            <a:off x="6096000" y="1950338"/>
            <a:ext cx="4954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Update()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float </a:t>
            </a:r>
            <a:r>
              <a:rPr lang="en-US" altLang="ko-KR" sz="1200" dirty="0" err="1"/>
              <a:t>eTime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GameObjectManager.Updata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GameObjectManager.Update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float </a:t>
            </a:r>
            <a:r>
              <a:rPr lang="en-US" altLang="ko-KR" sz="1200" dirty="0" err="1"/>
              <a:t>eTime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m_GameObjects</a:t>
            </a:r>
            <a:r>
              <a:rPr lang="ko-KR" altLang="en-US" sz="1200" dirty="0"/>
              <a:t>들의 </a:t>
            </a:r>
            <a:r>
              <a:rPr lang="en-US" altLang="ko-KR" sz="1200" dirty="0"/>
              <a:t>Update()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GameObject.Updata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float </a:t>
            </a:r>
            <a:r>
              <a:rPr lang="en-US" altLang="ko-KR" sz="1200" dirty="0" err="1"/>
              <a:t>eTime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eTime</a:t>
            </a:r>
            <a:r>
              <a:rPr lang="ko-KR" altLang="en-US" sz="1200" dirty="0"/>
              <a:t>에 따라 자신의 정보를 갱신한다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F78BA4-6463-31E4-94E6-61FC516E69BA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996DF2A-B07A-9F01-E338-5618882DB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E451A5-CC1B-E349-BE2F-55393048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3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Server Loop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3B93E-3A24-FF08-CF11-65C42606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366"/>
            <a:ext cx="3790764" cy="402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E7C2-7B63-B9D9-3FEE-D0016F52A48B}"/>
              </a:ext>
            </a:extLst>
          </p:cNvPr>
          <p:cNvSpPr txBox="1"/>
          <p:nvPr/>
        </p:nvSpPr>
        <p:spPr>
          <a:xfrm>
            <a:off x="6096000" y="1950338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Game.DataSender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전역함수 </a:t>
            </a:r>
            <a:r>
              <a:rPr lang="en-US" altLang="ko-KR" sz="1200" dirty="0"/>
              <a:t>Encoder()</a:t>
            </a:r>
            <a:r>
              <a:rPr lang="ko-KR" altLang="en-US" sz="1200" dirty="0"/>
              <a:t>를 불러 얻은 배열을 </a:t>
            </a:r>
            <a:r>
              <a:rPr lang="en-US" altLang="ko-KR" sz="1200" dirty="0" err="1"/>
              <a:t>game.PD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game.PD</a:t>
            </a:r>
            <a:r>
              <a:rPr lang="en-US" altLang="ko-KR" sz="1200" dirty="0"/>
              <a:t>[1]</a:t>
            </a:r>
            <a:r>
              <a:rPr lang="ko-KR" altLang="en-US" sz="1200" dirty="0"/>
              <a:t>에게 보낸다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Encoder()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*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GameObjectManager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GOMgr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GOMgr.Encode</a:t>
            </a:r>
            <a:r>
              <a:rPr lang="ko-KR" altLang="en-US" sz="1200" dirty="0"/>
              <a:t>를 불러 얻은 배열을 반환한다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GameObjectManager.Encode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*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 </a:t>
            </a:r>
            <a:r>
              <a:rPr lang="en-US" altLang="ko-KR" sz="1200" dirty="0" err="1"/>
              <a:t>object_index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GameObjectManager.m_GameObjects.Encode</a:t>
            </a:r>
            <a:r>
              <a:rPr lang="ko-KR" altLang="en-US" sz="1200" dirty="0"/>
              <a:t>들의 </a:t>
            </a:r>
            <a:r>
              <a:rPr lang="en-US" altLang="ko-KR" sz="1200" dirty="0"/>
              <a:t>Encode()</a:t>
            </a:r>
            <a:r>
              <a:rPr lang="ko-KR" altLang="en-US" sz="1200" dirty="0"/>
              <a:t>를 불러 </a:t>
            </a:r>
            <a:r>
              <a:rPr lang="ko-KR" altLang="en-US" sz="1200" dirty="0" err="1"/>
              <a:t>반환값들로</a:t>
            </a:r>
            <a:r>
              <a:rPr lang="ko-KR" altLang="en-US" sz="1200" dirty="0"/>
              <a:t> 배열을 만들어 반환한다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A738E0-ED43-A898-8E57-16B423344B82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CDFAB7-0932-6F5A-EAE7-194C03194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0FA4AD-DCC1-F569-0D35-64B0E2140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74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Server Loop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3B93E-3A24-FF08-CF11-65C42606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366"/>
            <a:ext cx="3790764" cy="402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E7C2-7B63-B9D9-3FEE-D0016F52A48B}"/>
              </a:ext>
            </a:extLst>
          </p:cNvPr>
          <p:cNvSpPr txBox="1"/>
          <p:nvPr/>
        </p:nvSpPr>
        <p:spPr>
          <a:xfrm>
            <a:off x="6096000" y="1950338"/>
            <a:ext cx="495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GameObject.Encode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object_data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자신의 정보를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 </a:t>
            </a:r>
            <a:r>
              <a:rPr lang="ko-KR" altLang="en-US" sz="1200" dirty="0"/>
              <a:t>형식에 맞게 바꾸어 반환한다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212ACE-96F5-B337-C53E-6CAFE42C5D29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6FB32-6064-B928-50BC-73D296683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7A35A2-DDFA-AF2E-B8BC-FDC1C5E0E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50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en-US" altLang="ko-KR" dirty="0"/>
              <a:t>Key Event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EDF0A-C728-1061-4B1E-D31A20F0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2" y="2774530"/>
            <a:ext cx="6201738" cy="1814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61768-FE77-653F-8836-46EF3ECE145E}"/>
              </a:ext>
            </a:extLst>
          </p:cNvPr>
          <p:cNvSpPr txBox="1"/>
          <p:nvPr/>
        </p:nvSpPr>
        <p:spPr>
          <a:xfrm>
            <a:off x="7305675" y="1724777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KeySender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KeyData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콜백함수 안에서 사용될 함수로 입력한 키와 눌림 여부를 서버에 송신한다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KeyRecevier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KeyData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각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플레이어들어게</a:t>
            </a:r>
            <a:r>
              <a:rPr lang="ko-KR" altLang="en-US" sz="1200" dirty="0"/>
              <a:t> 배정된 </a:t>
            </a:r>
            <a:r>
              <a:rPr lang="en-US" altLang="ko-KR" sz="1200" dirty="0" err="1"/>
              <a:t>PlayerThread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사용될 함수로 </a:t>
            </a:r>
            <a:r>
              <a:rPr lang="en-US" altLang="ko-KR" sz="1200" dirty="0"/>
              <a:t>Client</a:t>
            </a:r>
            <a:r>
              <a:rPr lang="ko-KR" altLang="en-US" sz="1200" dirty="0"/>
              <a:t>가 입력한 </a:t>
            </a:r>
            <a:r>
              <a:rPr lang="en-US" altLang="ko-KR" sz="1200" dirty="0" err="1"/>
              <a:t>KeyData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받아 </a:t>
            </a:r>
            <a:r>
              <a:rPr lang="en-US" altLang="ko-KR" sz="1200" dirty="0" err="1"/>
              <a:t>GameObjectManager.SetKeyBoardData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GameObjectManager.SetKeyBoardData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player_num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KeyData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 err="1"/>
              <a:t>입력받은</a:t>
            </a:r>
            <a:r>
              <a:rPr lang="ko-KR" altLang="en-US" sz="1200" dirty="0"/>
              <a:t> 플레이어의 키 입력상태를 갱신한다</a:t>
            </a:r>
            <a:r>
              <a:rPr lang="en-US" altLang="ko-KR" sz="12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0677BB-A5E9-7D95-F9BD-5333AE06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2" y="5556250"/>
            <a:ext cx="1362265" cy="685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42E1A9-68DB-3B41-7B17-E41D2ABD4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606" y="4791478"/>
            <a:ext cx="205768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48538-C8E8-D7C6-0DFA-E06DF37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289"/>
            <a:ext cx="688753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F3813-355F-9056-41AD-7CD7DC37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38309"/>
            <a:ext cx="4015220" cy="4618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FDF223-5AD4-7216-DDAF-48BD3EA1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75" y="1737269"/>
            <a:ext cx="2405623" cy="46190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CE43D2-ACD1-7F10-9F99-AC19604B9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226" y="1737269"/>
            <a:ext cx="2735798" cy="46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4C107-8978-9B2C-3F13-9C2BC2D9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97" y="1913963"/>
            <a:ext cx="2202120" cy="4578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1E616B-E685-D1D9-9120-CA95074A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696" y="1900222"/>
            <a:ext cx="2896297" cy="457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7C274B-4386-513B-69B8-F416AA8A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0" y="1900222"/>
            <a:ext cx="3345698" cy="45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6A2AF-EF8D-45BF-E134-051B0B6C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324"/>
            <a:ext cx="2099589" cy="4518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1AFAF7-0911-F0F2-EC73-F48D64A2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1838325"/>
            <a:ext cx="4524782" cy="45173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4D67E7-7579-7CE1-AD6F-44F3EF9B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838324"/>
            <a:ext cx="2665613" cy="45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789-1A9A-559D-B9E1-DEE43CD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8EC6-E573-3E6A-784B-08FD165C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애플리케이션 기획 </a:t>
            </a:r>
            <a:r>
              <a:rPr lang="en-US" altLang="ko-KR" sz="2000" dirty="0"/>
              <a:t>………………………………………………….…... 3p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High-level </a:t>
            </a:r>
            <a:r>
              <a:rPr lang="ko-KR" altLang="en-US" sz="2000" dirty="0"/>
              <a:t>디자인 </a:t>
            </a:r>
            <a:r>
              <a:rPr lang="en-US" altLang="ko-KR" sz="2000" dirty="0"/>
              <a:t>……………………………………………………. 4, 5p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Low-level</a:t>
            </a:r>
            <a:r>
              <a:rPr lang="ko-KR" altLang="en-US" sz="2000" dirty="0"/>
              <a:t> 디자인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en-US" altLang="ko-KR" sz="2000" dirty="0"/>
              <a:t>Class </a:t>
            </a:r>
            <a:r>
              <a:rPr lang="ko-KR" altLang="en-US" sz="2000" dirty="0"/>
              <a:t>계층구조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플레이어 접속</a:t>
            </a:r>
            <a:r>
              <a:rPr lang="en-US" altLang="ko-KR" sz="2000" dirty="0"/>
              <a:t>………………………………………………. 7, 8p</a:t>
            </a:r>
          </a:p>
          <a:p>
            <a:pPr marL="914400" lvl="1" indent="-457200">
              <a:buAutoNum type="arabicPeriod"/>
            </a:pPr>
            <a:r>
              <a:rPr lang="en-US" altLang="ko-KR" sz="2000" dirty="0"/>
              <a:t>Client Loop …………………………………………. 9, 10, 11p</a:t>
            </a:r>
          </a:p>
          <a:p>
            <a:pPr marL="914400" lvl="1" indent="-457200">
              <a:buAutoNum type="arabicPeriod"/>
            </a:pPr>
            <a:r>
              <a:rPr lang="en-US" altLang="ko-KR" sz="2000" dirty="0"/>
              <a:t>Server Loop …………………………………….… 12, 13, 14p</a:t>
            </a:r>
          </a:p>
          <a:p>
            <a:pPr marL="914400" lvl="1" indent="-457200">
              <a:buAutoNum type="arabicPeriod"/>
            </a:pPr>
            <a:r>
              <a:rPr lang="en-US" altLang="ko-KR" sz="2000" dirty="0"/>
              <a:t>Key Event ………………………………………………….…… 15p</a:t>
            </a:r>
          </a:p>
          <a:p>
            <a:pPr marL="914400" lvl="1" indent="-457200">
              <a:buAutoNum type="arabicPeriod"/>
            </a:pPr>
            <a:r>
              <a:rPr lang="ko-KR" altLang="en-US" sz="2000" dirty="0"/>
              <a:t>부록 </a:t>
            </a:r>
            <a:r>
              <a:rPr lang="en-US" altLang="ko-KR" sz="2000" dirty="0"/>
              <a:t>…………………………………………..… 16, 17, 18, 19p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팀원 별 역할분담 </a:t>
            </a:r>
            <a:r>
              <a:rPr lang="en-US" altLang="ko-KR" sz="2000" dirty="0"/>
              <a:t>………………………………………………… 20, 21p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5 .</a:t>
            </a:r>
            <a:r>
              <a:rPr lang="ko-KR" altLang="en-US" sz="2000" dirty="0"/>
              <a:t>개발환경 </a:t>
            </a:r>
            <a:r>
              <a:rPr lang="en-US" altLang="ko-KR" sz="2000" dirty="0"/>
              <a:t>……………………………………………………………........… 22p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개발일정 </a:t>
            </a:r>
            <a:r>
              <a:rPr lang="en-US" altLang="ko-KR" sz="2000" dirty="0"/>
              <a:t>…………………………………………………………….……… 23, 24p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D6382-EB9C-A75D-9DBC-854D8F0B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C3671-FFBA-0DBB-B928-9A51951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19793E-9142-3222-4728-9A00A2D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GameObject</a:t>
            </a:r>
            <a:r>
              <a:rPr lang="en-US" altLang="ko-KR" dirty="0"/>
              <a:t>			-B</a:t>
            </a:r>
          </a:p>
          <a:p>
            <a:pPr lvl="1"/>
            <a:r>
              <a:rPr lang="en-US" altLang="ko-KR" dirty="0"/>
              <a:t>class Creature : </a:t>
            </a:r>
            <a:r>
              <a:rPr lang="en-US" altLang="ko-KR" dirty="0" err="1"/>
              <a:t>GameObject</a:t>
            </a:r>
            <a:r>
              <a:rPr lang="en-US" altLang="ko-KR" dirty="0"/>
              <a:t>	-B</a:t>
            </a:r>
          </a:p>
          <a:p>
            <a:pPr lvl="2"/>
            <a:r>
              <a:rPr lang="en-US" altLang="ko-KR" dirty="0"/>
              <a:t>class Player : Creature		-B</a:t>
            </a:r>
          </a:p>
          <a:p>
            <a:pPr lvl="2"/>
            <a:r>
              <a:rPr lang="en-US" altLang="ko-KR" dirty="0"/>
              <a:t>class Enemy : Creature		-A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MapObject</a:t>
            </a:r>
            <a:r>
              <a:rPr lang="en-US" altLang="ko-KR" dirty="0"/>
              <a:t> : </a:t>
            </a:r>
            <a:r>
              <a:rPr lang="en-US" altLang="ko-KR" dirty="0" err="1"/>
              <a:t>GameObject</a:t>
            </a:r>
            <a:r>
              <a:rPr lang="en-US" altLang="ko-KR" dirty="0"/>
              <a:t>	-B</a:t>
            </a:r>
          </a:p>
          <a:p>
            <a:pPr lvl="1"/>
            <a:r>
              <a:rPr lang="en-US" altLang="ko-KR" dirty="0"/>
              <a:t>class Projectile : </a:t>
            </a:r>
            <a:r>
              <a:rPr lang="en-US" altLang="ko-KR" dirty="0" err="1"/>
              <a:t>GameObject</a:t>
            </a:r>
            <a:r>
              <a:rPr lang="en-US" altLang="ko-KR" dirty="0"/>
              <a:t>	-A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: </a:t>
            </a:r>
            <a:r>
              <a:rPr lang="ko-KR" altLang="en-US" dirty="0"/>
              <a:t>류연우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 : </a:t>
            </a:r>
            <a:r>
              <a:rPr lang="ko-KR" altLang="en-US" dirty="0" err="1"/>
              <a:t>박기정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05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C3671-FFBA-0DBB-B928-9A51951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19793E-9142-3222-4728-9A00A2D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플레이어 접속부분</a:t>
            </a:r>
            <a:r>
              <a:rPr lang="en-US" altLang="ko-KR" dirty="0"/>
              <a:t>			-A</a:t>
            </a:r>
          </a:p>
          <a:p>
            <a:pPr lvl="1"/>
            <a:r>
              <a:rPr lang="en-US" altLang="ko-KR" dirty="0"/>
              <a:t>Client Main()				-A</a:t>
            </a:r>
          </a:p>
          <a:p>
            <a:pPr lvl="1"/>
            <a:r>
              <a:rPr lang="en-US" altLang="ko-KR" dirty="0"/>
              <a:t>Server Main()				-A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PlayerManager</a:t>
            </a:r>
            <a:r>
              <a:rPr lang="en-US" altLang="ko-KR" dirty="0"/>
              <a:t>			-A</a:t>
            </a:r>
          </a:p>
          <a:p>
            <a:r>
              <a:rPr lang="en-US" altLang="ko-KR" dirty="0" err="1"/>
              <a:t>ObjectData</a:t>
            </a:r>
            <a:r>
              <a:rPr lang="en-US" altLang="ko-KR" dirty="0"/>
              <a:t> </a:t>
            </a:r>
            <a:r>
              <a:rPr lang="ko-KR" altLang="en-US" dirty="0"/>
              <a:t>통신 부분</a:t>
            </a:r>
            <a:r>
              <a:rPr lang="en-US" altLang="ko-KR" dirty="0"/>
              <a:t>			-B</a:t>
            </a:r>
          </a:p>
          <a:p>
            <a:pPr lvl="1"/>
            <a:r>
              <a:rPr lang="en-US" altLang="ko-KR" dirty="0"/>
              <a:t>class Game				-B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GameObjectManager</a:t>
            </a:r>
            <a:r>
              <a:rPr lang="en-US" altLang="ko-KR" dirty="0"/>
              <a:t>		-B</a:t>
            </a:r>
          </a:p>
          <a:p>
            <a:r>
              <a:rPr lang="en-US" altLang="ko-KR" dirty="0" err="1"/>
              <a:t>KeyData</a:t>
            </a:r>
            <a:r>
              <a:rPr lang="en-US" altLang="ko-KR" dirty="0"/>
              <a:t> </a:t>
            </a:r>
            <a:r>
              <a:rPr lang="ko-KR" altLang="en-US" dirty="0"/>
              <a:t>통신 부분 </a:t>
            </a:r>
            <a:r>
              <a:rPr lang="en-US" altLang="ko-KR" dirty="0"/>
              <a:t>			-A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KeyBoardManager</a:t>
            </a:r>
            <a:r>
              <a:rPr lang="en-US" altLang="ko-KR" dirty="0"/>
              <a:t>		-A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: </a:t>
            </a:r>
            <a:r>
              <a:rPr lang="ko-KR" altLang="en-US" dirty="0"/>
              <a:t>류연우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 : </a:t>
            </a:r>
            <a:r>
              <a:rPr lang="ko-KR" altLang="en-US" dirty="0" err="1"/>
              <a:t>박기정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63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A6F7-B6AC-B8BA-A1B6-955E011B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92A0-C6DC-D405-93E8-F83FB72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류연우</a:t>
            </a:r>
            <a:endParaRPr lang="en-US" altLang="ko-KR" dirty="0"/>
          </a:p>
          <a:p>
            <a:r>
              <a:rPr lang="en-US" altLang="ko-KR" dirty="0"/>
              <a:t>IDE : Visual Studio 2022</a:t>
            </a:r>
          </a:p>
          <a:p>
            <a:r>
              <a:rPr lang="en-US" altLang="ko-KR" dirty="0"/>
              <a:t>CPU : Intel Core i7-11370H</a:t>
            </a:r>
          </a:p>
          <a:p>
            <a:r>
              <a:rPr lang="en-US" altLang="ko-KR" dirty="0"/>
              <a:t>RAM : 40GB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NVIDIA GeForce RTX 3070 Laptop GPU 8GB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박기정</a:t>
            </a:r>
            <a:endParaRPr lang="en-US" altLang="ko-KR" dirty="0"/>
          </a:p>
          <a:p>
            <a:r>
              <a:rPr lang="en-US" altLang="ko-KR" dirty="0"/>
              <a:t>IDE : Visual Studio 2019</a:t>
            </a:r>
          </a:p>
          <a:p>
            <a:r>
              <a:rPr lang="en-US" altLang="ko-KR" dirty="0"/>
              <a:t>CPU : Ryzen 9 5900HX</a:t>
            </a:r>
          </a:p>
          <a:p>
            <a:r>
              <a:rPr lang="en-US" altLang="ko-KR" dirty="0"/>
              <a:t>RAM : 32GB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NVIDIA GeForce RTX 3070 Laptop GPU 8GB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5F86E-3E7B-165F-E3F7-F57662CA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7C97-48DF-7F22-C21A-0883DEBF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02499-85B0-38C0-5BD3-B0F1D2B1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B50B78-EC2E-D8A0-2CBD-E3E7B5C0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59344"/>
              </p:ext>
            </p:extLst>
          </p:nvPr>
        </p:nvGraphicFramePr>
        <p:xfrm>
          <a:off x="3644775" y="274258"/>
          <a:ext cx="6823334" cy="62186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62">
                  <a:extLst>
                    <a:ext uri="{9D8B030D-6E8A-4147-A177-3AD203B41FA5}">
                      <a16:colId xmlns:a16="http://schemas.microsoft.com/office/drawing/2014/main" val="3592231569"/>
                    </a:ext>
                  </a:extLst>
                </a:gridCol>
                <a:gridCol w="974762">
                  <a:extLst>
                    <a:ext uri="{9D8B030D-6E8A-4147-A177-3AD203B41FA5}">
                      <a16:colId xmlns:a16="http://schemas.microsoft.com/office/drawing/2014/main" val="3813207652"/>
                    </a:ext>
                  </a:extLst>
                </a:gridCol>
                <a:gridCol w="974762">
                  <a:extLst>
                    <a:ext uri="{9D8B030D-6E8A-4147-A177-3AD203B41FA5}">
                      <a16:colId xmlns:a16="http://schemas.microsoft.com/office/drawing/2014/main" val="141360546"/>
                    </a:ext>
                  </a:extLst>
                </a:gridCol>
                <a:gridCol w="974762">
                  <a:extLst>
                    <a:ext uri="{9D8B030D-6E8A-4147-A177-3AD203B41FA5}">
                      <a16:colId xmlns:a16="http://schemas.microsoft.com/office/drawing/2014/main" val="2367029022"/>
                    </a:ext>
                  </a:extLst>
                </a:gridCol>
                <a:gridCol w="974762">
                  <a:extLst>
                    <a:ext uri="{9D8B030D-6E8A-4147-A177-3AD203B41FA5}">
                      <a16:colId xmlns:a16="http://schemas.microsoft.com/office/drawing/2014/main" val="762995147"/>
                    </a:ext>
                  </a:extLst>
                </a:gridCol>
                <a:gridCol w="974762">
                  <a:extLst>
                    <a:ext uri="{9D8B030D-6E8A-4147-A177-3AD203B41FA5}">
                      <a16:colId xmlns:a16="http://schemas.microsoft.com/office/drawing/2014/main" val="3016414022"/>
                    </a:ext>
                  </a:extLst>
                </a:gridCol>
                <a:gridCol w="974762">
                  <a:extLst>
                    <a:ext uri="{9D8B030D-6E8A-4147-A177-3AD203B41FA5}">
                      <a16:colId xmlns:a16="http://schemas.microsoft.com/office/drawing/2014/main" val="2263892287"/>
                    </a:ext>
                  </a:extLst>
                </a:gridCol>
              </a:tblGrid>
              <a:tr h="14792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박기정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617366086"/>
                  </a:ext>
                </a:extLst>
              </a:tr>
              <a:tr h="14792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92559449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1367686524"/>
                  </a:ext>
                </a:extLst>
              </a:tr>
              <a:tr h="70748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 GameObject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class Creature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 Player declaration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923258760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26542080"/>
                  </a:ext>
                </a:extLst>
              </a:tr>
              <a:tr h="848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Player.Set*()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Player.Get*()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Player.MakePlayer()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Player.Render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 Game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class GameObjectManager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GameObjectManager.Render()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16533028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774082365"/>
                  </a:ext>
                </a:extLst>
              </a:tr>
              <a:tr h="1131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 MapObject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class Brick declaration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class BackGround declaration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Brick.Render()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Brick.Update()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Brick.Encode()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Brick.Decode()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BackGround.Render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BackGround.Update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BackGround.Encode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BackGround.Decode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Player.Move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err="1">
                          <a:effectLst/>
                        </a:rPr>
                        <a:t>Player.Dash</a:t>
                      </a:r>
                      <a:r>
                        <a:rPr lang="en-US" sz="1000" u="none" strike="noStrike" dirty="0">
                          <a:effectLst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4112452851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611677998"/>
                  </a:ext>
                </a:extLst>
              </a:tr>
              <a:tr h="990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Player.Collision()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Player.UseSkill()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class KeyBoardManager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Player.Update()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Player.Encode()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Player.Decode()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GameObjectManager.Encode()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DataSender()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Encode()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Game.DataEncode()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Game.DataSender()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DataReceiver()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Game.DataReceiver()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29535179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216265785"/>
                  </a:ext>
                </a:extLst>
              </a:tr>
              <a:tr h="565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Decoder()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GameObjectManager.Decode()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GameObjectManager.SwapDataBuffer()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SetObjectData()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GameObjectManager Management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539458868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228870917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Final Check 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362240141"/>
                  </a:ext>
                </a:extLst>
              </a:tr>
              <a:tr h="141496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83901734"/>
                  </a:ext>
                </a:extLst>
              </a:tr>
              <a:tr h="14792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02309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7C97-48DF-7F22-C21A-0883DEBF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02499-85B0-38C0-5BD3-B0F1D2B1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8D435B-851F-8E45-D136-F8F03A7D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61898"/>
              </p:ext>
            </p:extLst>
          </p:nvPr>
        </p:nvGraphicFramePr>
        <p:xfrm>
          <a:off x="3581401" y="365125"/>
          <a:ext cx="7273704" cy="6127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477">
                  <a:extLst>
                    <a:ext uri="{9D8B030D-6E8A-4147-A177-3AD203B41FA5}">
                      <a16:colId xmlns:a16="http://schemas.microsoft.com/office/drawing/2014/main" val="3433164086"/>
                    </a:ext>
                  </a:extLst>
                </a:gridCol>
                <a:gridCol w="1724693">
                  <a:extLst>
                    <a:ext uri="{9D8B030D-6E8A-4147-A177-3AD203B41FA5}">
                      <a16:colId xmlns:a16="http://schemas.microsoft.com/office/drawing/2014/main" val="3386655771"/>
                    </a:ext>
                  </a:extLst>
                </a:gridCol>
                <a:gridCol w="174969">
                  <a:extLst>
                    <a:ext uri="{9D8B030D-6E8A-4147-A177-3AD203B41FA5}">
                      <a16:colId xmlns:a16="http://schemas.microsoft.com/office/drawing/2014/main" val="1895731043"/>
                    </a:ext>
                  </a:extLst>
                </a:gridCol>
                <a:gridCol w="1091471">
                  <a:extLst>
                    <a:ext uri="{9D8B030D-6E8A-4147-A177-3AD203B41FA5}">
                      <a16:colId xmlns:a16="http://schemas.microsoft.com/office/drawing/2014/main" val="1821490004"/>
                    </a:ext>
                  </a:extLst>
                </a:gridCol>
                <a:gridCol w="1074809">
                  <a:extLst>
                    <a:ext uri="{9D8B030D-6E8A-4147-A177-3AD203B41FA5}">
                      <a16:colId xmlns:a16="http://schemas.microsoft.com/office/drawing/2014/main" val="3261134365"/>
                    </a:ext>
                  </a:extLst>
                </a:gridCol>
                <a:gridCol w="1874665">
                  <a:extLst>
                    <a:ext uri="{9D8B030D-6E8A-4147-A177-3AD203B41FA5}">
                      <a16:colId xmlns:a16="http://schemas.microsoft.com/office/drawing/2014/main" val="2187366134"/>
                    </a:ext>
                  </a:extLst>
                </a:gridCol>
                <a:gridCol w="266620">
                  <a:extLst>
                    <a:ext uri="{9D8B030D-6E8A-4147-A177-3AD203B41FA5}">
                      <a16:colId xmlns:a16="http://schemas.microsoft.com/office/drawing/2014/main" val="1400143698"/>
                    </a:ext>
                  </a:extLst>
                </a:gridCol>
              </a:tblGrid>
              <a:tr h="15965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류연우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533756209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1427926760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607365003"/>
                  </a:ext>
                </a:extLst>
              </a:tr>
              <a:tr h="7027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알바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07147890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4237014247"/>
                  </a:ext>
                </a:extLst>
              </a:tr>
              <a:tr h="843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Enemy.Render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Enemy.Decode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Base:Enemy.Update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Bird:Enemy.Update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Wolf:Enemy.Update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Plant:Enemy.Update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Enamy.Encode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알바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186204496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191331269"/>
                  </a:ext>
                </a:extLst>
              </a:tr>
              <a:tr h="112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PlantProjectile.Render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PlantProjectile.Decode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PlantProjectile.Update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PlantProjectile.Encode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callBackFuncs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알바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748259819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953920709"/>
                  </a:ext>
                </a:extLst>
              </a:tr>
              <a:tr h="9839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PrePareSocket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PlayerManger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Connecter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CheckGame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MakeGame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알바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046675496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733825267"/>
                  </a:ext>
                </a:extLst>
              </a:tr>
              <a:tr h="562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MakePlayer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SendPlayerNum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KeySender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KeyRecevier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GameObjectManager.SetKeyBoardData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알바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572055563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3622815289"/>
                  </a:ext>
                </a:extLst>
              </a:tr>
              <a:tr h="3144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KeyBoardManager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KeyBoardManager.SetKeyBoardData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알바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1602759467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2794780738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08" marR="4808" marT="4808" marB="0" anchor="b"/>
                </a:tc>
                <a:extLst>
                  <a:ext uri="{0D108BD9-81ED-4DB2-BD59-A6C34878D82A}">
                    <a16:rowId xmlns:a16="http://schemas.microsoft.com/office/drawing/2014/main" val="120293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8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5CDF-7854-4E04-84EC-AA53070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F55C-156A-2324-7AAC-6909211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200" dirty="0" err="1"/>
              <a:t>박기정이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학년때</a:t>
            </a:r>
            <a:r>
              <a:rPr lang="ko-KR" altLang="en-US" sz="1200" dirty="0"/>
              <a:t> 윈도우프로그래밍 수업에서 만든 게임을 사용하여 만드는 온라인 멀티 게임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사용 언어		</a:t>
            </a:r>
            <a:r>
              <a:rPr lang="en-US" altLang="ko-KR" sz="1200" dirty="0"/>
              <a:t>C+</a:t>
            </a:r>
          </a:p>
          <a:p>
            <a:r>
              <a:rPr lang="ko-KR" altLang="en-US" sz="1200" dirty="0"/>
              <a:t>사용 </a:t>
            </a:r>
            <a:r>
              <a:rPr lang="en-US" altLang="ko-KR" sz="1200" dirty="0"/>
              <a:t>API(?)	</a:t>
            </a:r>
            <a:r>
              <a:rPr lang="ko-KR" altLang="en-US" sz="1200" dirty="0"/>
              <a:t>윈도우 </a:t>
            </a:r>
            <a:r>
              <a:rPr lang="en-US" altLang="ko-KR" sz="1200" dirty="0"/>
              <a:t>API</a:t>
            </a:r>
          </a:p>
          <a:p>
            <a:r>
              <a:rPr lang="ko-KR" altLang="en-US" sz="1200" dirty="0"/>
              <a:t>이미지		</a:t>
            </a:r>
            <a:r>
              <a:rPr lang="en-US" altLang="ko-KR" sz="1200" dirty="0"/>
              <a:t>.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, .bitmap</a:t>
            </a:r>
          </a:p>
          <a:p>
            <a:r>
              <a:rPr lang="ko-KR" altLang="en-US" sz="1200" dirty="0"/>
              <a:t>사운드		</a:t>
            </a:r>
            <a:r>
              <a:rPr lang="en-US" altLang="ko-KR" sz="1200" dirty="0"/>
              <a:t>.mp3</a:t>
            </a:r>
          </a:p>
          <a:p>
            <a:r>
              <a:rPr lang="ko-KR" altLang="en-US" sz="1200" dirty="0"/>
              <a:t>장르		</a:t>
            </a:r>
            <a:r>
              <a:rPr lang="en-US" altLang="ko-KR" sz="1200" dirty="0"/>
              <a:t>2D</a:t>
            </a:r>
            <a:r>
              <a:rPr lang="ko-KR" altLang="en-US" sz="1200" dirty="0" err="1"/>
              <a:t>횡스크롤</a:t>
            </a:r>
            <a:r>
              <a:rPr lang="ko-KR" altLang="en-US" sz="1200" dirty="0"/>
              <a:t> </a:t>
            </a:r>
            <a:r>
              <a:rPr lang="en-US" altLang="ko-KR" sz="1200" dirty="0"/>
              <a:t>RPG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같은 게임을 하고 있는 플레이어간 동기화를 위해 </a:t>
            </a:r>
            <a:r>
              <a:rPr lang="en-US" altLang="ko-KR" sz="1200" dirty="0"/>
              <a:t>Server</a:t>
            </a:r>
            <a:r>
              <a:rPr lang="ko-KR" altLang="en-US" sz="1200" dirty="0"/>
              <a:t>에서 업데이트를 하고 출력해야 할 정보를 </a:t>
            </a:r>
            <a:r>
              <a:rPr lang="en-US" altLang="ko-KR" sz="1200" dirty="0"/>
              <a:t>Client</a:t>
            </a:r>
            <a:r>
              <a:rPr lang="ko-KR" altLang="en-US" sz="1200" dirty="0"/>
              <a:t>에게 전송한다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Server</a:t>
            </a:r>
            <a:r>
              <a:rPr lang="ko-KR" altLang="en-US" sz="1200" dirty="0"/>
              <a:t>의 </a:t>
            </a:r>
            <a:r>
              <a:rPr lang="en-US" altLang="ko-KR" sz="1200" dirty="0"/>
              <a:t>Update</a:t>
            </a:r>
            <a:r>
              <a:rPr lang="ko-KR" altLang="en-US" sz="1200" dirty="0"/>
              <a:t>속도</a:t>
            </a:r>
            <a:r>
              <a:rPr lang="en-US" altLang="ko-KR" sz="1200" dirty="0"/>
              <a:t>, Client</a:t>
            </a:r>
            <a:r>
              <a:rPr lang="ko-KR" altLang="en-US" sz="1200" dirty="0"/>
              <a:t>의 </a:t>
            </a:r>
            <a:r>
              <a:rPr lang="en-US" altLang="ko-KR" sz="1200" dirty="0"/>
              <a:t>Rendering </a:t>
            </a:r>
            <a:r>
              <a:rPr lang="ko-KR" altLang="en-US" sz="1200" dirty="0"/>
              <a:t>속도 차이에 따른 문제를 파악하고 예방할 수 있도록 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공용자원사용으로 인한 병목현상이 없도록 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과연 몇 개까지의 게임을 생성하고 높은 프레임을 유지할 수 있을까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5BE94-728C-8288-3850-EBC4D19A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E147D3-2B78-AE24-0816-3FB40411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E22F28-8582-7F2F-5460-50427097D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6" b="-12616"/>
          <a:stretch/>
        </p:blipFill>
        <p:spPr>
          <a:xfrm>
            <a:off x="897868" y="1818438"/>
            <a:ext cx="10396263" cy="49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E147D3-2B78-AE24-0816-3FB40411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8CF14-7F96-0BF9-9993-4827FABE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r="203"/>
          <a:stretch/>
        </p:blipFill>
        <p:spPr>
          <a:xfrm>
            <a:off x="824145" y="1690688"/>
            <a:ext cx="4382002" cy="4729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3FFE0B-E50B-2905-77DB-B22044891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62" r="-42" b="-62"/>
          <a:stretch/>
        </p:blipFill>
        <p:spPr>
          <a:xfrm>
            <a:off x="6677444" y="1740543"/>
            <a:ext cx="3603999" cy="4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CD7523-C337-012E-45B3-1BC5827E0F91}"/>
              </a:ext>
            </a:extLst>
          </p:cNvPr>
          <p:cNvGrpSpPr/>
          <p:nvPr/>
        </p:nvGrpSpPr>
        <p:grpSpPr>
          <a:xfrm>
            <a:off x="0" y="-1669607"/>
            <a:ext cx="12345789" cy="8802816"/>
            <a:chOff x="6677578" y="1027906"/>
            <a:chExt cx="5916786" cy="421879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F0B4F1-15EF-A1D1-FEEE-361C29BCD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583" b="42583"/>
            <a:stretch/>
          </p:blipFill>
          <p:spPr>
            <a:xfrm>
              <a:off x="6677578" y="1027906"/>
              <a:ext cx="5916786" cy="383597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8ED56D-8814-3BFF-7B49-6E5767A6842F}"/>
                </a:ext>
              </a:extLst>
            </p:cNvPr>
            <p:cNvSpPr/>
            <p:nvPr/>
          </p:nvSpPr>
          <p:spPr>
            <a:xfrm>
              <a:off x="9481351" y="4500979"/>
              <a:ext cx="1420428" cy="745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83479E-E276-E6A1-D140-90151310746C}"/>
                </a:ext>
              </a:extLst>
            </p:cNvPr>
            <p:cNvSpPr/>
            <p:nvPr/>
          </p:nvSpPr>
          <p:spPr>
            <a:xfrm>
              <a:off x="10771572" y="3794092"/>
              <a:ext cx="1420428" cy="745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Class </a:t>
            </a:r>
            <a:r>
              <a:rPr lang="ko-KR" altLang="en-US" dirty="0"/>
              <a:t>계층구조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2644-E833-B7EE-7CE2-AA6391E10CDA}"/>
              </a:ext>
            </a:extLst>
          </p:cNvPr>
          <p:cNvSpPr txBox="1"/>
          <p:nvPr/>
        </p:nvSpPr>
        <p:spPr>
          <a:xfrm>
            <a:off x="5752730" y="4901017"/>
            <a:ext cx="548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게임에서 사용될 오브젝트의 </a:t>
            </a:r>
            <a:r>
              <a:rPr lang="en-US" altLang="ko-KR" dirty="0"/>
              <a:t>Class </a:t>
            </a:r>
            <a:r>
              <a:rPr lang="ko-KR" altLang="en-US" dirty="0"/>
              <a:t>계층구조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64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ko-KR" altLang="en-US" dirty="0"/>
              <a:t>플레이어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F0F0D-EA3D-94A1-2578-016327C5B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0" y="1882451"/>
            <a:ext cx="6751651" cy="385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26DC7-691E-4FED-CDC8-488DDC8CBBAB}"/>
              </a:ext>
            </a:extLst>
          </p:cNvPr>
          <p:cNvSpPr txBox="1"/>
          <p:nvPr/>
        </p:nvSpPr>
        <p:spPr>
          <a:xfrm>
            <a:off x="6994865" y="1759855"/>
            <a:ext cx="4954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PrepareSocket</a:t>
            </a:r>
            <a:endParaRPr lang="en-US" altLang="ko-KR" sz="1200" dirty="0"/>
          </a:p>
          <a:p>
            <a:r>
              <a:rPr lang="ko-KR" altLang="en-US" sz="1200" dirty="0" err="1"/>
              <a:t>윈속</a:t>
            </a:r>
            <a:r>
              <a:rPr lang="ko-KR" altLang="en-US" sz="1200" dirty="0"/>
              <a:t> 버전 </a:t>
            </a:r>
            <a:r>
              <a:rPr lang="en-US" altLang="ko-KR" sz="1200" dirty="0"/>
              <a:t>: 2.2</a:t>
            </a:r>
          </a:p>
          <a:p>
            <a:r>
              <a:rPr lang="ko-KR" altLang="en-US" sz="1200" dirty="0"/>
              <a:t>사용 프로토콜 </a:t>
            </a:r>
            <a:r>
              <a:rPr lang="en-US" altLang="ko-KR" sz="1200" dirty="0"/>
              <a:t>: IPv4, TCP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Connecter()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player_index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server_ip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server_port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connect()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RecvPlayerNum</a:t>
            </a:r>
            <a:r>
              <a:rPr lang="en-US" altLang="ko-KR" sz="1200" dirty="0"/>
              <a:t>()</a:t>
            </a:r>
            <a:r>
              <a:rPr lang="ko-KR" altLang="en-US" sz="1200" dirty="0"/>
              <a:t>을 통해 서버와 통신하고 </a:t>
            </a:r>
            <a:r>
              <a:rPr lang="en-US" altLang="ko-KR" sz="1200" dirty="0" err="1"/>
              <a:t>CreateThread</a:t>
            </a:r>
            <a:r>
              <a:rPr lang="en-US" altLang="ko-KR" sz="1200" dirty="0"/>
              <a:t>()</a:t>
            </a:r>
            <a:r>
              <a:rPr lang="ko-KR" altLang="en-US" sz="1200" dirty="0"/>
              <a:t>를 사용하여 게임 플레이를 위한 쓰레드를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CheckGame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game_index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PlayerManger</a:t>
            </a:r>
            <a:r>
              <a:rPr lang="ko-KR" altLang="en-US" sz="1200" dirty="0"/>
              <a:t>의 게임들이 플레이어를 추가할 수 있는지 확인하고 추가한다</a:t>
            </a:r>
            <a:r>
              <a:rPr lang="en-US" altLang="ko-KR" sz="1200" dirty="0"/>
              <a:t>. </a:t>
            </a:r>
            <a:r>
              <a:rPr lang="ko-KR" altLang="en-US" sz="1200" dirty="0"/>
              <a:t>불가능할 경우 </a:t>
            </a:r>
            <a:r>
              <a:rPr lang="en-US" altLang="ko-KR" sz="1200" dirty="0" err="1"/>
              <a:t>MakeGame</a:t>
            </a:r>
            <a:r>
              <a:rPr lang="en-US" altLang="ko-KR" sz="1200" dirty="0"/>
              <a:t>()</a:t>
            </a:r>
            <a:r>
              <a:rPr lang="ko-KR" altLang="en-US" sz="1200" dirty="0"/>
              <a:t>을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557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ko-KR" altLang="en-US" dirty="0"/>
              <a:t>플레이어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F0F0D-EA3D-94A1-2578-016327C5B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0" y="1882451"/>
            <a:ext cx="6751651" cy="385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26DC7-691E-4FED-CDC8-488DDC8CBBAB}"/>
              </a:ext>
            </a:extLst>
          </p:cNvPr>
          <p:cNvSpPr txBox="1"/>
          <p:nvPr/>
        </p:nvSpPr>
        <p:spPr>
          <a:xfrm>
            <a:off x="6977110" y="1826335"/>
            <a:ext cx="4954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MakeGame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game_index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PlayerManger</a:t>
            </a:r>
            <a:r>
              <a:rPr lang="ko-KR" altLang="en-US" sz="1200" dirty="0"/>
              <a:t>의 게임배열에 새로운 게임을 추가한다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err="1"/>
              <a:t>MakePlayer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player_index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 </a:t>
            </a:r>
            <a:r>
              <a:rPr lang="en-US" altLang="ko-KR" sz="1200" dirty="0" err="1"/>
              <a:t>game_index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game_index</a:t>
            </a:r>
            <a:r>
              <a:rPr lang="ko-KR" altLang="en-US" sz="1200" dirty="0"/>
              <a:t>번째 게임에 통신자의 플레이어 오브젝트를 추가하고 해당 오브젝트의 인덱스 번호를 반환한다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SendPlayerNum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 player _index, SOCKET </a:t>
            </a:r>
            <a:r>
              <a:rPr lang="en-US" altLang="ko-KR" sz="1200" dirty="0" err="1"/>
              <a:t>client_sock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통신자에게 플레이어 오브젝트의 인덱스 번호를 넘겨준다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6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Client Loop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6E4D4-5E11-3050-76F5-BB60003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2" y="1950338"/>
            <a:ext cx="3952116" cy="4146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50B19-1170-7C55-036D-07F63729A47A}"/>
              </a:ext>
            </a:extLst>
          </p:cNvPr>
          <p:cNvSpPr txBox="1"/>
          <p:nvPr/>
        </p:nvSpPr>
        <p:spPr>
          <a:xfrm>
            <a:off x="6096000" y="1950338"/>
            <a:ext cx="49544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DataReceiver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RecvThread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recv</a:t>
            </a:r>
            <a:r>
              <a:rPr lang="en-US" altLang="ko-KR" sz="1200" dirty="0"/>
              <a:t>()</a:t>
            </a:r>
            <a:r>
              <a:rPr lang="ko-KR" altLang="en-US" sz="1200" dirty="0"/>
              <a:t>를 통해 서버로부터 </a:t>
            </a:r>
            <a:r>
              <a:rPr lang="en-US" altLang="ko-KR" sz="1200" dirty="0" err="1"/>
              <a:t>ObjectData</a:t>
            </a:r>
            <a:r>
              <a:rPr lang="ko-KR" altLang="en-US" sz="1200" dirty="0"/>
              <a:t>의 배열을 받는다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SetObjectData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*  </a:t>
            </a:r>
            <a:r>
              <a:rPr lang="en-US" altLang="ko-KR" sz="1200" dirty="0" err="1"/>
              <a:t>input_array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p_Recv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input_array</a:t>
            </a:r>
            <a:r>
              <a:rPr lang="ko-KR" altLang="en-US" sz="1200" dirty="0"/>
              <a:t>를 덮어씌운다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GameObjectManager.SwapDataBuffer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DBufPointer</a:t>
            </a:r>
            <a:r>
              <a:rPr lang="en-US" altLang="ko-KR" sz="1200" dirty="0"/>
              <a:t> location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인자에 따라서 </a:t>
            </a:r>
            <a:r>
              <a:rPr lang="en-US" altLang="ko-KR" sz="1200" dirty="0" err="1"/>
              <a:t>p_Recv</a:t>
            </a:r>
            <a:r>
              <a:rPr lang="ko-KR" altLang="en-US" sz="1200" dirty="0"/>
              <a:t>혹은 </a:t>
            </a:r>
            <a:r>
              <a:rPr lang="en-US" altLang="ko-KR" sz="1200" dirty="0" err="1"/>
              <a:t>p_Render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p_other</a:t>
            </a:r>
            <a:r>
              <a:rPr lang="ko-KR" altLang="en-US" sz="1200" dirty="0"/>
              <a:t>와 교환한다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함수는 서로 다른 쓰레드에서 불릴 수 있기 때문에 임계영역으로 동기화한다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7CA2C8-CD3C-DF79-76A9-D07D965E2E50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D0C805-55FC-15BC-94D2-BF5AC3B2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85F7B47-618C-9155-7480-D3E648D9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06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1530</Words>
  <Application>Microsoft Office PowerPoint</Application>
  <PresentationFormat>와이드스크린</PresentationFormat>
  <Paragraphs>515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추진계획서</vt:lpstr>
      <vt:lpstr>목차</vt:lpstr>
      <vt:lpstr>애플리케이션 기획</vt:lpstr>
      <vt:lpstr>High-level 디자인</vt:lpstr>
      <vt:lpstr>High-level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팀원 별 역할분담</vt:lpstr>
      <vt:lpstr>팀원 별 역할분담</vt:lpstr>
      <vt:lpstr>개발환경</vt:lpstr>
      <vt:lpstr>개발일정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추진계획서</dc:title>
  <dc:creator>류 연우</dc:creator>
  <cp:lastModifiedBy>박기정(2018180017)</cp:lastModifiedBy>
  <cp:revision>142</cp:revision>
  <dcterms:created xsi:type="dcterms:W3CDTF">2022-10-26T03:33:01Z</dcterms:created>
  <dcterms:modified xsi:type="dcterms:W3CDTF">2022-11-02T02:14:59Z</dcterms:modified>
</cp:coreProperties>
</file>