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CF6BC-FF92-93E7-282D-4DE8A2810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57AD92-5E6E-3AFD-FDF3-094B8348C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4F3A5-E07C-12D0-3FB9-9B949309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E7B7-4D7F-4B25-97DB-69E27BDA6FE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F7F0D-F715-2BC7-DD09-4FCAF0A4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F0529-6B0A-EEBB-0D00-5BF378AC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13CD-B271-4908-8B0D-6317DD520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D21C2-B3A0-BAB1-CEBC-2B5D403F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24684E-79E9-3A95-C617-221838F27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ED5FB-7FB5-B280-31B2-6BAE96FE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E7B7-4D7F-4B25-97DB-69E27BDA6FE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837B4-2DFB-75A1-C41E-F2E607E6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5FEE8-AF00-C3DC-1107-829C63EC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13CD-B271-4908-8B0D-6317DD520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0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D2730F-0B8E-C6E8-92CD-7611F9F78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9911E-E069-3AA5-A0F3-76D57A335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6C1F6-A09D-E580-A763-30C11B68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E7B7-4D7F-4B25-97DB-69E27BDA6FE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049AE-450F-BFD0-6D07-61FAEBB2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F0F2E-917A-D78F-18B3-3574441F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13CD-B271-4908-8B0D-6317DD520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9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B867-CD76-302B-BB73-139B4641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174CF-49CE-94B1-71FF-3AEB3062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DA58F-3767-0F51-1DCF-5CF218F8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E7B7-4D7F-4B25-97DB-69E27BDA6FE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859EE-6518-6A07-A82D-EBDEAEC9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8DA39-D7B8-9017-213D-A6126039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13CD-B271-4908-8B0D-6317DD520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9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B34B-9E74-D82D-C3E3-026999C4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973AC-F92F-3968-01AE-A64FCB8D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BD63D-719A-1E59-32D1-3B11B443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E7B7-4D7F-4B25-97DB-69E27BDA6FE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E0BB0-B167-7367-BFF7-6E29A836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A1106-8267-EA92-B04D-AB77FC49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13CD-B271-4908-8B0D-6317DD520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5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35C61-CAC2-E05C-AC33-D452E068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6684C-D073-0814-492F-8B4AF3047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E190E-FE44-D0EB-0C58-89045223B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A09E-DED8-89E6-5864-94ADE318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E7B7-4D7F-4B25-97DB-69E27BDA6FE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1149D-7A12-71FA-078E-25E2FBD2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E8BFD-76FF-70B9-47B1-1C5D12B5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13CD-B271-4908-8B0D-6317DD520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215DB-35DC-FDA8-0B10-F1A6C050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5E008-488A-2765-A225-D26063B3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4EFF6E-EDC7-D94C-CA42-635E94146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7C0161-0248-1B8B-BB2C-B3C2EA0D4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C21757-B75C-DB46-8222-3A84B0CFC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6C3AA6-F3FE-D0CE-663D-CEF7DC9E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E7B7-4D7F-4B25-97DB-69E27BDA6FE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C4E2F6-0BE5-FD11-7788-4E504B38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1C68A-5DEF-C26F-2E26-6F94D7AD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13CD-B271-4908-8B0D-6317DD520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36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4000C-85E5-537B-AFA2-EB907260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255D9A-7E0E-73C0-B183-5CC8F27A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E7B7-4D7F-4B25-97DB-69E27BDA6FE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6CAB3-3880-B9CD-968A-6F5FE145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C5E5CE-6487-A4EE-E24D-A632D088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13CD-B271-4908-8B0D-6317DD520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0ABE38-7DE2-35E6-9372-03103663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E7B7-4D7F-4B25-97DB-69E27BDA6FE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C54E61-903D-2D0F-ADC5-FFD7CFDC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064DD5-28FE-53AB-DA4A-B3A7B2CE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13CD-B271-4908-8B0D-6317DD520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3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5B524-E2C8-7BAB-4DF5-80868352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2E4A9-E734-0FED-B43B-F0F35F50C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A8EBC1-9C97-6362-674D-334EE9863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D8441-4496-9BB2-F8BA-248E16DB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E7B7-4D7F-4B25-97DB-69E27BDA6FE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CBD9C-CED6-7580-9C0F-D86CF2AF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52BB1A-D1D8-852C-362B-168AF303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13CD-B271-4908-8B0D-6317DD520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8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D7B74-79BE-AFED-581B-DC137346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615A22-B617-7667-B605-C09B60C20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286491-5DB6-6346-DC58-D91FA1ED4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CBBB1-0F69-647A-8A5A-B10B95C1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E7B7-4D7F-4B25-97DB-69E27BDA6FE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8C0D50-E541-475D-D6CD-B35103D4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E5886-503C-ECED-4D84-9D1D15DE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13CD-B271-4908-8B0D-6317DD520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9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BF56C4-FC36-96D8-39AC-C5F432B0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D41F00-50C5-EE56-8B71-E5885716F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8766B-1C5C-04F5-6AE2-703EF7329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E7B7-4D7F-4B25-97DB-69E27BDA6FE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6EF57-8428-9716-9862-14828B422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E4B34-4FD7-2609-009A-7F4386AEE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913CD-B271-4908-8B0D-6317DD520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7D5B51D-DE1E-C6EC-CFEB-A57551A19BF0}"/>
              </a:ext>
            </a:extLst>
          </p:cNvPr>
          <p:cNvSpPr/>
          <p:nvPr/>
        </p:nvSpPr>
        <p:spPr>
          <a:xfrm>
            <a:off x="538063" y="530916"/>
            <a:ext cx="5283200" cy="56526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733BFE7-0987-E339-3F4E-41E045F278B7}"/>
              </a:ext>
            </a:extLst>
          </p:cNvPr>
          <p:cNvSpPr/>
          <p:nvPr/>
        </p:nvSpPr>
        <p:spPr>
          <a:xfrm>
            <a:off x="6370737" y="530916"/>
            <a:ext cx="5283200" cy="56526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8925CE-5483-35E3-E9BF-B57C357A108E}"/>
              </a:ext>
            </a:extLst>
          </p:cNvPr>
          <p:cNvSpPr/>
          <p:nvPr/>
        </p:nvSpPr>
        <p:spPr>
          <a:xfrm>
            <a:off x="992037" y="1165156"/>
            <a:ext cx="3027872" cy="25110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MainTh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AF5F7C-F07C-00AD-7FE5-7E888F68B036}"/>
              </a:ext>
            </a:extLst>
          </p:cNvPr>
          <p:cNvSpPr/>
          <p:nvPr/>
        </p:nvSpPr>
        <p:spPr>
          <a:xfrm>
            <a:off x="1181819" y="4403784"/>
            <a:ext cx="2838090" cy="1643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KeySendTh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C2F1F4-0087-E59D-61D5-BB4E4F8397F6}"/>
              </a:ext>
            </a:extLst>
          </p:cNvPr>
          <p:cNvSpPr/>
          <p:nvPr/>
        </p:nvSpPr>
        <p:spPr>
          <a:xfrm>
            <a:off x="6933371" y="894272"/>
            <a:ext cx="1664898" cy="11818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MainTh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76DD1-81C7-D682-4E8A-C2E5C787B7AF}"/>
              </a:ext>
            </a:extLst>
          </p:cNvPr>
          <p:cNvSpPr/>
          <p:nvPr/>
        </p:nvSpPr>
        <p:spPr>
          <a:xfrm>
            <a:off x="6592848" y="2439447"/>
            <a:ext cx="2637766" cy="20746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UpdateTh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89010E-099E-8866-1B31-3584B53417C7}"/>
              </a:ext>
            </a:extLst>
          </p:cNvPr>
          <p:cNvSpPr/>
          <p:nvPr/>
        </p:nvSpPr>
        <p:spPr>
          <a:xfrm>
            <a:off x="9328160" y="3357243"/>
            <a:ext cx="2228231" cy="16374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KeyRecvTh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072C3DF-92F1-05BA-FC90-002D0E00E96D}"/>
              </a:ext>
            </a:extLst>
          </p:cNvPr>
          <p:cNvSpPr/>
          <p:nvPr/>
        </p:nvSpPr>
        <p:spPr>
          <a:xfrm>
            <a:off x="7104765" y="1401792"/>
            <a:ext cx="1322109" cy="52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PlayerCheker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64E2EF-2929-E6D5-EDDE-B688B9CBD4F6}"/>
              </a:ext>
            </a:extLst>
          </p:cNvPr>
          <p:cNvSpPr/>
          <p:nvPr/>
        </p:nvSpPr>
        <p:spPr>
          <a:xfrm>
            <a:off x="7114220" y="3082178"/>
            <a:ext cx="1349205" cy="52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altLang="ko-KR" dirty="0"/>
              <a:t>Update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95DB3DE-3348-F0E6-7959-E031B607CE8A}"/>
              </a:ext>
            </a:extLst>
          </p:cNvPr>
          <p:cNvSpPr/>
          <p:nvPr/>
        </p:nvSpPr>
        <p:spPr>
          <a:xfrm>
            <a:off x="7628101" y="3840128"/>
            <a:ext cx="1322109" cy="52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Sender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09D458C-E392-C281-1E27-10816CFAD10A}"/>
              </a:ext>
            </a:extLst>
          </p:cNvPr>
          <p:cNvSpPr/>
          <p:nvPr/>
        </p:nvSpPr>
        <p:spPr>
          <a:xfrm>
            <a:off x="9810976" y="4250994"/>
            <a:ext cx="1322109" cy="52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</a:p>
          <a:p>
            <a:pPr algn="ctr"/>
            <a:r>
              <a:rPr lang="en-US" altLang="ko-KR" dirty="0" err="1"/>
              <a:t>Recver</a:t>
            </a:r>
            <a:endParaRPr lang="en-US" altLang="ko-KR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BEE8FE-3AC1-EBC3-956F-B797E4E5B479}"/>
              </a:ext>
            </a:extLst>
          </p:cNvPr>
          <p:cNvSpPr/>
          <p:nvPr/>
        </p:nvSpPr>
        <p:spPr>
          <a:xfrm>
            <a:off x="1181819" y="1812985"/>
            <a:ext cx="1664898" cy="52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Conneter</a:t>
            </a:r>
            <a:endParaRPr lang="en-US" altLang="ko-KR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2A8FF4B-78F6-E238-216D-966C1B5D6822}"/>
              </a:ext>
            </a:extLst>
          </p:cNvPr>
          <p:cNvSpPr/>
          <p:nvPr/>
        </p:nvSpPr>
        <p:spPr>
          <a:xfrm>
            <a:off x="2327741" y="3086491"/>
            <a:ext cx="1664898" cy="52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3349244-1BB1-9BC4-D593-E9709197C43D}"/>
              </a:ext>
            </a:extLst>
          </p:cNvPr>
          <p:cNvSpPr/>
          <p:nvPr/>
        </p:nvSpPr>
        <p:spPr>
          <a:xfrm>
            <a:off x="3984446" y="3776899"/>
            <a:ext cx="1664898" cy="52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KeyBoardMgr</a:t>
            </a:r>
            <a:endParaRPr lang="en-US" altLang="ko-KR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98C1F41-5EAC-9D8D-CA2C-D627634A7DF9}"/>
              </a:ext>
            </a:extLst>
          </p:cNvPr>
          <p:cNvSpPr/>
          <p:nvPr/>
        </p:nvSpPr>
        <p:spPr>
          <a:xfrm>
            <a:off x="1673524" y="5166633"/>
            <a:ext cx="1664898" cy="52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Sender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A4BCF17-FE46-895B-53B7-84009F72F808}"/>
              </a:ext>
            </a:extLst>
          </p:cNvPr>
          <p:cNvSpPr/>
          <p:nvPr/>
        </p:nvSpPr>
        <p:spPr>
          <a:xfrm>
            <a:off x="9447584" y="2168366"/>
            <a:ext cx="1664898" cy="52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KeyBoardMgr</a:t>
            </a:r>
            <a:endParaRPr lang="en-US" altLang="ko-KR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58474D1-53C0-10AC-3081-8D2839C4DA71}"/>
              </a:ext>
            </a:extLst>
          </p:cNvPr>
          <p:cNvSpPr/>
          <p:nvPr/>
        </p:nvSpPr>
        <p:spPr>
          <a:xfrm>
            <a:off x="1870541" y="2380235"/>
            <a:ext cx="1664898" cy="52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altLang="ko-KR" dirty="0" err="1"/>
              <a:t>Recver</a:t>
            </a:r>
            <a:endParaRPr lang="en-US" altLang="ko-KR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5E2EB74-77FD-38AD-5A67-306334C0DCB8}"/>
              </a:ext>
            </a:extLst>
          </p:cNvPr>
          <p:cNvSpPr/>
          <p:nvPr/>
        </p:nvSpPr>
        <p:spPr>
          <a:xfrm>
            <a:off x="4088137" y="1364591"/>
            <a:ext cx="1664898" cy="52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br>
              <a:rPr lang="en-US" altLang="ko-KR" dirty="0"/>
            </a:br>
            <a:r>
              <a:rPr lang="en-US" altLang="ko-KR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0226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Office PowerPoint</Application>
  <PresentationFormat>와이드스크린</PresentationFormat>
  <Paragraphs>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박기정(2018180017)</dc:creator>
  <cp:lastModifiedBy>박기정(2018180017)</cp:lastModifiedBy>
  <cp:revision>1</cp:revision>
  <dcterms:created xsi:type="dcterms:W3CDTF">2022-10-26T03:52:39Z</dcterms:created>
  <dcterms:modified xsi:type="dcterms:W3CDTF">2022-10-26T04:11:19Z</dcterms:modified>
</cp:coreProperties>
</file>