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3584-0931-46A4-6233-29D31984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D3D5C-28B4-39F1-5C58-F2FC60DC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C91-E229-C9AE-6E25-AE3F9BE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2A4B-17D8-3A73-3E37-D701150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793A-8F34-6A0F-AA8A-04B2304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E751-CBC6-6BD2-C6CA-761AD34C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9D7C-3855-9E67-1192-926ADA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9D70E-ACEB-3638-291E-6FB490A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C6AF-8895-1B9A-FBB6-6BDD63D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352A8-F6AE-1BFD-F53E-4903A8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994B7-E3CD-7AED-E357-BACEAE01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572A7-3CE7-604C-5015-1567DE36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7B0F-4263-FCC6-4CEF-8777271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17B6-D61A-BCC5-F9F3-987A9F4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ABF8-AB06-2918-A451-2CA6AD9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768-B1FF-B137-5EE6-23CA88C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EFB64-6835-72E7-1CC1-42F76A9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4F9DA-7094-439E-6E1C-94B8EB0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2B5D-2F40-D493-5CC5-5E0D50FA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292E6-639F-A989-7554-E11A509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99C3-3126-E233-45A7-FD9C123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D123E-AD77-9916-67C4-32E0C8C4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15134-D33A-E822-1AFB-741F193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CEA4-F4E7-3B86-7189-CB243E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FFB4D-8724-5B13-375E-2399BC4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31A7-D83E-FB86-36FB-FE66C08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678B-5FA4-ACD5-A098-30EED596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5CF1-DFF9-8E6B-324D-AC7E9344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670A5-5051-F6AC-41F1-0B055B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3FD98-9C28-B68A-DF7B-FC9292B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6695B-8F82-A05A-B541-475DE68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06E2-84D1-8E21-5663-586575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E28D3-A34B-BE50-6981-982E0144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A5AA1-14EA-547F-6831-98396E3F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2E543-4602-1799-4393-120E58A3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49D29-4246-B0A8-249F-D5C59CEC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AB67C-849D-53D6-BF68-57E5A06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4A2A5-33A5-2FC7-6B99-6A0E5DB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0F394-46DA-509C-573D-1FDF70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517-4330-378A-6C77-255FC0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9B842-4866-1E97-6E32-17EB3FD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37878-AD4D-4192-F34B-18AAC80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AD3E-8549-12F2-7554-9C1AD17D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DC58D-5322-0551-9BFF-913B611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D57FB-ABCF-CE6A-BB86-5BE03215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430F2-040A-99E7-FC69-9A29B9F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EABF-ABBC-751D-CB48-7E25DC0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BFE1-07F0-7FB5-4F09-D511DA2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56B4-BA90-BFCA-2676-0007F06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2B5FC-1AA2-E59F-1A4F-3990F1F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DDA0-7DD2-D8CC-E16F-31B5868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20689-C7E4-205A-883C-65F4BD7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9A86-BC77-D44E-CE41-4CB94BF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9C407-A2BC-EAA9-676A-45BF1CF3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89C3A-017F-10FA-B36A-2CA8D65C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6980F-5FF0-73C0-B660-2319A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5375B-5618-4A9A-3476-3FA574B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2F3F-0DCF-B6E3-2638-5B864E9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BDBB8-8927-9DE9-2712-46EF22E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C45-ECE3-1628-1F4F-0BE910DE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5B71-0FC8-7FBD-C999-2DB2B10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1602-576C-483E-A823-139C991F272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452E9-EB58-7021-B984-0EDC040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1F42-14E2-5D52-B4B9-6634DDAE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1C6-3907-FDE2-CF81-AD2AD571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추진계획서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F518D-59E1-CDE3-B80D-1D381D512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789-1A9A-559D-B9E1-DEE43CD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8EC6-E573-3E6A-784B-08FD165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CDF-7854-4E04-84EC-AA53070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55C-156A-2324-7AAC-6909211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EAC91E-F26C-C7F2-C2C7-FEDA8B1CC0D6}"/>
              </a:ext>
            </a:extLst>
          </p:cNvPr>
          <p:cNvSpPr/>
          <p:nvPr/>
        </p:nvSpPr>
        <p:spPr>
          <a:xfrm>
            <a:off x="838200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2262A7-8C8B-5DD8-4C29-577662B5DC14}"/>
              </a:ext>
            </a:extLst>
          </p:cNvPr>
          <p:cNvSpPr/>
          <p:nvPr/>
        </p:nvSpPr>
        <p:spPr>
          <a:xfrm>
            <a:off x="1297989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72921-A617-C4A0-A2A2-CD59899D5CC7}"/>
              </a:ext>
            </a:extLst>
          </p:cNvPr>
          <p:cNvSpPr/>
          <p:nvPr/>
        </p:nvSpPr>
        <p:spPr>
          <a:xfrm>
            <a:off x="6616823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B8B528-F641-D5F7-B278-C0A8BAD556B5}"/>
              </a:ext>
            </a:extLst>
          </p:cNvPr>
          <p:cNvSpPr/>
          <p:nvPr/>
        </p:nvSpPr>
        <p:spPr>
          <a:xfrm>
            <a:off x="7076612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E1355B-698D-3872-8143-1D608FA15650}"/>
              </a:ext>
            </a:extLst>
          </p:cNvPr>
          <p:cNvSpPr/>
          <p:nvPr/>
        </p:nvSpPr>
        <p:spPr>
          <a:xfrm>
            <a:off x="1297988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KeySendTh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367893-8DEC-74D4-3622-7CAAEBAA95D4}"/>
              </a:ext>
            </a:extLst>
          </p:cNvPr>
          <p:cNvSpPr/>
          <p:nvPr/>
        </p:nvSpPr>
        <p:spPr>
          <a:xfrm>
            <a:off x="7076612" y="3759947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UpdateTh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6073BA-D554-BB51-B353-C89079365D32}"/>
              </a:ext>
            </a:extLst>
          </p:cNvPr>
          <p:cNvSpPr/>
          <p:nvPr/>
        </p:nvSpPr>
        <p:spPr>
          <a:xfrm>
            <a:off x="7076612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KeyRecvTh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5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5BBBF-7B31-E445-23BD-03931B1C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2FAB0-2CDF-D34B-7D0C-FFB8B664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A6F7-B6AC-B8BA-A1B6-955E011B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92A0-C6DC-D405-93E8-F83FB72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16D45-F3B9-7328-33A2-01BE1AF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추진계획서</vt:lpstr>
      <vt:lpstr>목차</vt:lpstr>
      <vt:lpstr>애플리케이션 기획</vt:lpstr>
      <vt:lpstr>High-level 디자인</vt:lpstr>
      <vt:lpstr>Low-level 디자인 </vt:lpstr>
      <vt:lpstr>팀원 별 역할분담</vt:lpstr>
      <vt:lpstr>개발환경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추진계획서</dc:title>
  <dc:creator>류 연우</dc:creator>
  <cp:lastModifiedBy>류 연우</cp:lastModifiedBy>
  <cp:revision>3</cp:revision>
  <dcterms:created xsi:type="dcterms:W3CDTF">2022-10-26T03:33:01Z</dcterms:created>
  <dcterms:modified xsi:type="dcterms:W3CDTF">2022-10-26T04:10:44Z</dcterms:modified>
</cp:coreProperties>
</file>