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3" r:id="rId3"/>
    <p:sldId id="306" r:id="rId4"/>
    <p:sldId id="307" r:id="rId5"/>
    <p:sldId id="308" r:id="rId6"/>
    <p:sldId id="309" r:id="rId7"/>
    <p:sldId id="30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9A"/>
    <a:srgbClr val="21345C"/>
    <a:srgbClr val="2A345C"/>
    <a:srgbClr val="1C2244"/>
    <a:srgbClr val="F1ECE6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D215-30E5-4EA3-B61C-BC29855890A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6E7C-55C9-4FC7-9581-EA2EE8A7C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399642" y="2505670"/>
            <a:ext cx="3392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Stack Forge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3D79FA-DF0E-1D74-B09B-4B4064B4DDB0}"/>
              </a:ext>
            </a:extLst>
          </p:cNvPr>
          <p:cNvSpPr txBox="1"/>
          <p:nvPr/>
        </p:nvSpPr>
        <p:spPr>
          <a:xfrm>
            <a:off x="9325155" y="5538158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2018180017 </a:t>
            </a:r>
            <a:r>
              <a:rPr lang="ko-KR" altLang="en-US" dirty="0">
                <a:solidFill>
                  <a:schemeClr val="bg1"/>
                </a:solidFill>
              </a:rPr>
              <a:t>박기정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321-6111-A575-314C-4D7B12B523E9}"/>
              </a:ext>
            </a:extLst>
          </p:cNvPr>
          <p:cNvSpPr txBox="1"/>
          <p:nvPr/>
        </p:nvSpPr>
        <p:spPr>
          <a:xfrm>
            <a:off x="5113455" y="3748634"/>
            <a:ext cx="19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Tower </a:t>
            </a:r>
            <a:r>
              <a:rPr lang="en-US" altLang="ko-KR" sz="1600" dirty="0" err="1">
                <a:solidFill>
                  <a:schemeClr val="bg1"/>
                </a:solidFill>
              </a:rPr>
              <a:t>Defence</a:t>
            </a:r>
            <a:r>
              <a:rPr lang="en-US" altLang="ko-KR" sz="1600" dirty="0">
                <a:solidFill>
                  <a:schemeClr val="bg1"/>
                </a:solidFill>
              </a:rPr>
              <a:t> Game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721743" y="4595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9A10A-4715-8E20-23F0-0235948AC42E}"/>
              </a:ext>
            </a:extLst>
          </p:cNvPr>
          <p:cNvSpPr txBox="1"/>
          <p:nvPr/>
        </p:nvSpPr>
        <p:spPr>
          <a:xfrm>
            <a:off x="2447702" y="2459504"/>
            <a:ext cx="7296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타워를 설치하여 적군의 공격으로부터 기지를 지키는 전략 게임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다양한 타워 유닛을 배치하여 적군의 진격을 막고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각 유닛의 특성과 업그레이드를 통한 전략적 대응</a:t>
            </a:r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721743" y="4595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개발 범위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9A10A-4715-8E20-23F0-0235948AC42E}"/>
              </a:ext>
            </a:extLst>
          </p:cNvPr>
          <p:cNvSpPr txBox="1"/>
          <p:nvPr/>
        </p:nvSpPr>
        <p:spPr>
          <a:xfrm>
            <a:off x="2424453" y="1196978"/>
            <a:ext cx="7296596" cy="427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서로다른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타워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3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종류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각 타워의 진화 버전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2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종류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서로 다른 적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3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종류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 1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개의 보스 몬스터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 10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개의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Wave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로 이루어진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1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개의 스테이지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매번 스테이지를 시작할 때 마다 랜덤으로 길을 생성</a:t>
            </a:r>
            <a:endParaRPr lang="en-US" altLang="ko-K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apple-system"/>
              </a:rPr>
              <a:t> 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하는 시스템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길을 따라 움직이는 적의 길 찾기 알고리즘</a:t>
            </a:r>
          </a:p>
        </p:txBody>
      </p:sp>
    </p:spTree>
    <p:extLst>
      <p:ext uri="{BB962C8B-B14F-4D97-AF65-F5344CB8AC3E}">
        <p14:creationId xmlns:p14="http://schemas.microsoft.com/office/powerpoint/2010/main" val="37340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721743" y="459500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예상 게임 실행 흐름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9A10A-4715-8E20-23F0-0235948AC42E}"/>
              </a:ext>
            </a:extLst>
          </p:cNvPr>
          <p:cNvSpPr txBox="1"/>
          <p:nvPr/>
        </p:nvSpPr>
        <p:spPr>
          <a:xfrm>
            <a:off x="2372996" y="1226549"/>
            <a:ext cx="72965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스테이지 시작 시 랜덤하게 길이 생성된다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AE7D4-9253-E337-68CD-72B4A19325B9}"/>
              </a:ext>
            </a:extLst>
          </p:cNvPr>
          <p:cNvSpPr txBox="1"/>
          <p:nvPr/>
        </p:nvSpPr>
        <p:spPr>
          <a:xfrm>
            <a:off x="2372996" y="2064355"/>
            <a:ext cx="72965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Wave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가 시작되면 적들이 길을 따라 몰려온다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C0FEB-095F-2BD2-885E-7020DC00D91A}"/>
              </a:ext>
            </a:extLst>
          </p:cNvPr>
          <p:cNvSpPr txBox="1"/>
          <p:nvPr/>
        </p:nvSpPr>
        <p:spPr>
          <a:xfrm>
            <a:off x="2372996" y="2902161"/>
            <a:ext cx="7296596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타워를 설치하여 몰려오는 적을 막는다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39D0-CF79-233F-AD27-14F9208E5155}"/>
              </a:ext>
            </a:extLst>
          </p:cNvPr>
          <p:cNvSpPr txBox="1"/>
          <p:nvPr/>
        </p:nvSpPr>
        <p:spPr>
          <a:xfrm>
            <a:off x="2372996" y="3849800"/>
            <a:ext cx="729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적을 처치하여 얻은 재화로 타워를 강화하며 더</a:t>
            </a:r>
            <a:br>
              <a:rPr lang="en-US" altLang="ko-KR" sz="2400" dirty="0">
                <a:solidFill>
                  <a:schemeClr val="bg1"/>
                </a:solidFill>
                <a:latin typeface="-apple-system"/>
              </a:rPr>
            </a:b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높은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Wave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를 막는다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D4357-3921-EB3E-DE9A-AB7426C503B1}"/>
              </a:ext>
            </a:extLst>
          </p:cNvPr>
          <p:cNvSpPr txBox="1"/>
          <p:nvPr/>
        </p:nvSpPr>
        <p:spPr>
          <a:xfrm>
            <a:off x="2372996" y="5042379"/>
            <a:ext cx="729659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마지막 보스를 처치하면 스테이지를 클리어한다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6B14FC2-3739-1CA2-04C6-6947BA32D48F}"/>
              </a:ext>
            </a:extLst>
          </p:cNvPr>
          <p:cNvSpPr/>
          <p:nvPr/>
        </p:nvSpPr>
        <p:spPr>
          <a:xfrm>
            <a:off x="5495273" y="1812607"/>
            <a:ext cx="381740" cy="3801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1592FFE-BAD1-D78B-854E-D37EED55F3A5}"/>
              </a:ext>
            </a:extLst>
          </p:cNvPr>
          <p:cNvSpPr/>
          <p:nvPr/>
        </p:nvSpPr>
        <p:spPr>
          <a:xfrm>
            <a:off x="5495273" y="2648726"/>
            <a:ext cx="381740" cy="3801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0A9A515-9BE2-2B65-9D11-8E7A96567E4D}"/>
              </a:ext>
            </a:extLst>
          </p:cNvPr>
          <p:cNvSpPr/>
          <p:nvPr/>
        </p:nvSpPr>
        <p:spPr>
          <a:xfrm>
            <a:off x="5495273" y="3484845"/>
            <a:ext cx="381740" cy="3801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DA3A511-4A70-C9D5-A697-D490634F2FAB}"/>
              </a:ext>
            </a:extLst>
          </p:cNvPr>
          <p:cNvSpPr/>
          <p:nvPr/>
        </p:nvSpPr>
        <p:spPr>
          <a:xfrm>
            <a:off x="5495273" y="4662201"/>
            <a:ext cx="381740" cy="3801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721743" y="459500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예상 게임 실행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C0FEB-095F-2BD2-885E-7020DC00D91A}"/>
              </a:ext>
            </a:extLst>
          </p:cNvPr>
          <p:cNvSpPr txBox="1"/>
          <p:nvPr/>
        </p:nvSpPr>
        <p:spPr>
          <a:xfrm>
            <a:off x="1260784" y="4980833"/>
            <a:ext cx="3935681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길을 따라 몰려오는 적</a:t>
            </a:r>
            <a:endParaRPr lang="en-US" altLang="ko-K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-apple-system"/>
              </a:rPr>
              <a:t>타워 디펜스 킹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endParaRPr lang="ko-KR" altLang="en-US" sz="1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3" name="그림 2" descr="텍스트, 나무, 실내이(가) 표시된 사진&#10;&#10;자동 생성된 설명">
            <a:extLst>
              <a:ext uri="{FF2B5EF4-FFF2-40B4-BE49-F238E27FC236}">
                <a16:creationId xmlns:a16="http://schemas.microsoft.com/office/drawing/2014/main" id="{E77504D8-5D50-6F46-EB06-7034E886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21" y="1627564"/>
            <a:ext cx="3216608" cy="32166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7ABAB-414E-4DC0-7821-6A2893767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02" y="1478897"/>
            <a:ext cx="3369927" cy="35139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704FD3-8F4C-6481-126F-7726D4C8A8A7}"/>
              </a:ext>
            </a:extLst>
          </p:cNvPr>
          <p:cNvSpPr txBox="1"/>
          <p:nvPr/>
        </p:nvSpPr>
        <p:spPr>
          <a:xfrm>
            <a:off x="7785827" y="4980833"/>
            <a:ext cx="2864678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타워 강화</a:t>
            </a:r>
            <a:endParaRPr lang="en-US" altLang="ko-K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-apple-system"/>
              </a:rPr>
              <a:t>ReRoad</a:t>
            </a:r>
            <a:r>
              <a:rPr lang="en-US" altLang="ko-KR" sz="1200" dirty="0">
                <a:solidFill>
                  <a:schemeClr val="bg1"/>
                </a:solidFill>
                <a:latin typeface="-apple-system"/>
              </a:rPr>
              <a:t>)</a:t>
            </a:r>
            <a:endParaRPr lang="ko-KR" altLang="en-US" sz="1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023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721743" y="4595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E56718-7469-CC72-5C75-A4C42008D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26095"/>
              </p:ext>
            </p:extLst>
          </p:nvPr>
        </p:nvGraphicFramePr>
        <p:xfrm>
          <a:off x="1595119" y="1126360"/>
          <a:ext cx="900176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051">
                  <a:extLst>
                    <a:ext uri="{9D8B030D-6E8A-4147-A177-3AD203B41FA5}">
                      <a16:colId xmlns:a16="http://schemas.microsoft.com/office/drawing/2014/main" val="2353795741"/>
                    </a:ext>
                  </a:extLst>
                </a:gridCol>
                <a:gridCol w="5455710">
                  <a:extLst>
                    <a:ext uri="{9D8B030D-6E8A-4147-A177-3AD203B41FA5}">
                      <a16:colId xmlns:a16="http://schemas.microsoft.com/office/drawing/2014/main" val="267917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생성 및 설정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레이아웃 설정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0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종의 타워 제작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종의 적 제작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타워와 적의 상호 작용 개발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56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타워의 강화 효과 제작 및 구현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타워의 진화 제작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54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스테이지 제작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스테이지의 랜덤 길 생성 알고리즘 작성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8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보스 몬스터 제작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 추가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 길 찾기 알고리즘 제작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24575"/>
                  </a:ext>
                </a:extLst>
              </a:tr>
              <a:tr h="2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세부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br>
                        <a:rPr lang="ko-KR" altLang="en-US" sz="1600" dirty="0"/>
                      </a:b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타워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 추가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23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밸런스 조정 및 버그 수정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807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테스트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97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3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080063" y="2921168"/>
            <a:ext cx="4031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199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343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박기정(2018180017)</cp:lastModifiedBy>
  <cp:revision>26</cp:revision>
  <dcterms:created xsi:type="dcterms:W3CDTF">2020-11-18T01:48:02Z</dcterms:created>
  <dcterms:modified xsi:type="dcterms:W3CDTF">2023-04-04T02:35:12Z</dcterms:modified>
</cp:coreProperties>
</file>