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3134a12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3134a12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134a12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3134a12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3134a12a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3134a12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3134a12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3134a12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www.kaggle.com/c/pubg-finish-placement-predi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74850" y="609425"/>
            <a:ext cx="83943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</a:t>
            </a:r>
            <a:r>
              <a:rPr lang="en" sz="3000"/>
              <a:t>Compare The Relationship Between Validation ‘Mean Square Error’ And Model Structure.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06242" y="3217625"/>
            <a:ext cx="6331500" cy="12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experiment by Chia Hao Tang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3" y="412700"/>
            <a:ext cx="9070475" cy="473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5" idx="1"/>
          </p:cNvCxnSpPr>
          <p:nvPr/>
        </p:nvCxnSpPr>
        <p:spPr>
          <a:xfrm flipH="1">
            <a:off x="1030900" y="1723650"/>
            <a:ext cx="173880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2769700" y="1125450"/>
            <a:ext cx="989100" cy="11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8F9FA"/>
                </a:highlight>
              </a:rPr>
              <a:t>The minimum error occurs </a:t>
            </a:r>
            <a:r>
              <a:rPr b="1" lang="en" sz="1000">
                <a:solidFill>
                  <a:srgbClr val="F6B26B"/>
                </a:solidFill>
                <a:highlight>
                  <a:srgbClr val="F8F9FA"/>
                </a:highlight>
              </a:rPr>
              <a:t>3_hidden layer (50 25 12)</a:t>
            </a:r>
            <a:endParaRPr b="1" sz="1000">
              <a:solidFill>
                <a:srgbClr val="F6B26B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27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 the model structure impact the accuracy?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    In deep learning,we don’t know the precise rule between improving the accuracy and buliding the model structure.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   In the reason,I want to test the relationship between the accuracy of each other under different neural network structures.</a:t>
            </a:r>
            <a:endParaRPr b="0" sz="18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2571750"/>
            <a:ext cx="3106225" cy="2139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Setup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096375"/>
            <a:ext cx="35478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Experiment environment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data include 4 million+ PUBG player’s data,each data include 27 features and final ranking.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mode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 In model structure. We set the 4 different depth of hidden layer(1~4). each depth of hidden layer set 5 different number of neural network elements(50,100,150,200,250).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So we will test the 20(4*5)mode to compare the ‘mean square error’ of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each mode.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4350" y="451850"/>
            <a:ext cx="8631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Experiment </a:t>
            </a:r>
            <a:r>
              <a:rPr lang="en" sz="2400">
                <a:solidFill>
                  <a:srgbClr val="FFFFFF"/>
                </a:solidFill>
              </a:rPr>
              <a:t>environment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data source is from Kaggle: </a:t>
              </a:r>
              <a:r>
                <a:rPr lang="en" sz="1100" u="sng">
                  <a:solidFill>
                    <a:schemeClr val="hlink"/>
                  </a:solidFill>
                  <a:hlinkClick r:id="rId5"/>
                </a:rPr>
                <a:t>https://www.kaggle.com/c/pubg-finish-placement-prediction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8" name="Google Shape;98;p16"/>
          <p:cNvSpPr txBox="1"/>
          <p:nvPr/>
        </p:nvSpPr>
        <p:spPr>
          <a:xfrm>
            <a:off x="886800" y="1089600"/>
            <a:ext cx="55503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Our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data include 4 million+ PUBG round’s data,each data include 27 features and final ranking which corresponding to each data. We will translate the ranking to score. </a:t>
            </a:r>
            <a:r>
              <a:rPr lang="en" sz="12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(last ranking-&gt;0 and first ranking-&gt;1)</a:t>
            </a: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We split the 4 million+ data to </a:t>
            </a:r>
            <a:r>
              <a:rPr lang="en" sz="1200">
                <a:solidFill>
                  <a:srgbClr val="B6D7A8"/>
                </a:solidFill>
                <a:latin typeface="Raleway"/>
                <a:ea typeface="Raleway"/>
                <a:cs typeface="Raleway"/>
                <a:sym typeface="Raleway"/>
              </a:rPr>
              <a:t>3 million+ data as training data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1200">
                <a:solidFill>
                  <a:srgbClr val="EA9999"/>
                </a:solidFill>
                <a:latin typeface="Raleway"/>
                <a:ea typeface="Raleway"/>
                <a:cs typeface="Raleway"/>
                <a:sym typeface="Raleway"/>
              </a:rPr>
              <a:t>1 million+ data as validation data. </a:t>
            </a:r>
            <a:endParaRPr sz="1200">
              <a:solidFill>
                <a:srgbClr val="EA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Our goal is using </a:t>
            </a:r>
            <a:r>
              <a:rPr lang="en" sz="1200">
                <a:solidFill>
                  <a:srgbClr val="B6D7A8"/>
                </a:solidFill>
                <a:latin typeface="Raleway"/>
                <a:ea typeface="Raleway"/>
                <a:cs typeface="Raleway"/>
                <a:sym typeface="Raleway"/>
              </a:rPr>
              <a:t>training 3 million+ data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to train the model and </a:t>
            </a:r>
            <a:r>
              <a:rPr lang="en" sz="1200">
                <a:solidFill>
                  <a:srgbClr val="EA9999"/>
                </a:solidFill>
                <a:latin typeface="Raleway"/>
                <a:ea typeface="Raleway"/>
                <a:cs typeface="Raleway"/>
                <a:sym typeface="Raleway"/>
              </a:rPr>
              <a:t>validate the validation data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take the difference between exact score(in data) and predict score(model predict). This difference also call </a:t>
            </a:r>
            <a:r>
              <a:rPr b="1" lang="en" sz="12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validation mean square error,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In the experiment,</a:t>
            </a: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we focus on the relation between each the model structure and its </a:t>
            </a:r>
            <a:r>
              <a:rPr b="1" lang="en" sz="12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validation mean square error.</a:t>
            </a:r>
            <a:endParaRPr b="1" sz="1200" u="sng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4350" y="451850"/>
            <a:ext cx="8631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Test </a:t>
            </a:r>
            <a:r>
              <a:rPr lang="en" sz="2400">
                <a:solidFill>
                  <a:srgbClr val="FFFFFF"/>
                </a:solidFill>
              </a:rPr>
              <a:t>mode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86800" y="1089600"/>
            <a:ext cx="55503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 model structure. We set the </a:t>
            </a:r>
            <a:r>
              <a:rPr lang="en" sz="1200">
                <a:solidFill>
                  <a:srgbClr val="B6D7A8"/>
                </a:solidFill>
                <a:latin typeface="Raleway"/>
                <a:ea typeface="Raleway"/>
                <a:cs typeface="Raleway"/>
                <a:sym typeface="Raleway"/>
              </a:rPr>
              <a:t>4 different depth of hidden layer(1~4). 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each depth of hidden layer set </a:t>
            </a:r>
            <a:r>
              <a:rPr lang="en" sz="1200">
                <a:solidFill>
                  <a:srgbClr val="DD7E6B"/>
                </a:solidFill>
                <a:latin typeface="Raleway"/>
                <a:ea typeface="Raleway"/>
                <a:cs typeface="Raleway"/>
                <a:sym typeface="Raleway"/>
              </a:rPr>
              <a:t>5 different number of neural network elements(50,100,150,200,250).</a:t>
            </a:r>
            <a:endParaRPr sz="1200">
              <a:solidFill>
                <a:srgbClr val="DD7E6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So we will test the 20(4*5)mode to compare the ‘mean square error’ of each mode.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samples of mode  are :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" y="2989437"/>
            <a:ext cx="4156424" cy="1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50" y="2989426"/>
            <a:ext cx="4156424" cy="1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634225" y="687400"/>
            <a:ext cx="3852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Experiment Result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2855550" y="879175"/>
            <a:ext cx="3432900" cy="4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bar graph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 We use the </a:t>
            </a:r>
            <a:r>
              <a:rPr lang="en" sz="1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bar graph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show the difference of validation mean square error of each mode.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barh graph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use the </a:t>
            </a:r>
            <a:r>
              <a:rPr lang="en" sz="1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barh graph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show the difference of validation mean square error of each mode.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line graph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use the</a:t>
            </a:r>
            <a:r>
              <a:rPr lang="en" sz="1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line graph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show the difference of validation mean square error of each mode.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19 at 11.46.25 PM.png"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26143" r="26148" t="0"/>
          <a:stretch/>
        </p:blipFill>
        <p:spPr>
          <a:xfrm>
            <a:off x="52049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Experiment Result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2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experimental results show that the values ​​are very close, and we will plot the 3 type graph(bar,barh,line).</a:t>
            </a:r>
            <a:endParaRPr sz="2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3" name="Google Shape;123;p19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Tell the audience about the problem through 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story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, ideally a person. 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62333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62475" y="2800825"/>
            <a:ext cx="4567200" cy="229050"/>
          </a:xfrm>
          <a:prstGeom prst="flowChartProcess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9"/>
          <p:cNvCxnSpPr>
            <a:stCxn id="128" idx="2"/>
            <a:endCxn id="126" idx="3"/>
          </p:cNvCxnSpPr>
          <p:nvPr/>
        </p:nvCxnSpPr>
        <p:spPr>
          <a:xfrm flipH="1">
            <a:off x="4629725" y="2134350"/>
            <a:ext cx="638700" cy="78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4633325" y="1790850"/>
            <a:ext cx="1270200" cy="343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Lowest error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0" y="-114525"/>
            <a:ext cx="3641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bar graph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20"/>
          <p:cNvCxnSpPr>
            <a:stCxn id="136" idx="1"/>
          </p:cNvCxnSpPr>
          <p:nvPr/>
        </p:nvCxnSpPr>
        <p:spPr>
          <a:xfrm rot="10800000">
            <a:off x="1228500" y="599700"/>
            <a:ext cx="333300" cy="32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 txBox="1"/>
          <p:nvPr/>
        </p:nvSpPr>
        <p:spPr>
          <a:xfrm>
            <a:off x="1561800" y="330000"/>
            <a:ext cx="989100" cy="11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rgbClr val="F8F9FA"/>
                </a:highlight>
              </a:rPr>
              <a:t>The minimum error occurs </a:t>
            </a:r>
            <a:r>
              <a:rPr b="1" lang="en" sz="1000">
                <a:solidFill>
                  <a:srgbClr val="F6B26B"/>
                </a:solidFill>
                <a:highlight>
                  <a:srgbClr val="F8F9FA"/>
                </a:highlight>
              </a:rPr>
              <a:t>3_hidden layer (50 25 12)</a:t>
            </a:r>
            <a:endParaRPr b="1" sz="1000">
              <a:solidFill>
                <a:srgbClr val="F6B26B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>
            <a:stCxn id="145" idx="1"/>
          </p:cNvCxnSpPr>
          <p:nvPr/>
        </p:nvCxnSpPr>
        <p:spPr>
          <a:xfrm rot="10800000">
            <a:off x="7267375" y="760050"/>
            <a:ext cx="375000" cy="55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/>
        </p:nvSpPr>
        <p:spPr>
          <a:xfrm>
            <a:off x="7642375" y="716250"/>
            <a:ext cx="1030800" cy="11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8F9FA"/>
                </a:highlight>
              </a:rPr>
              <a:t>The minimum error occurs </a:t>
            </a:r>
            <a:r>
              <a:rPr b="1" lang="en" sz="1000">
                <a:solidFill>
                  <a:srgbClr val="F6B26B"/>
                </a:solidFill>
                <a:highlight>
                  <a:srgbClr val="F8F9FA"/>
                </a:highlight>
              </a:rPr>
              <a:t>3_hidden layer (50 25 12)</a:t>
            </a:r>
            <a:endParaRPr b="1" sz="1000">
              <a:solidFill>
                <a:srgbClr val="F6B26B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0" y="-114525"/>
            <a:ext cx="3641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barh graph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