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70" r:id="rId14"/>
    <p:sldId id="267" r:id="rId15"/>
    <p:sldId id="268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B4029-C272-40E2-B4EB-16CC4FC3011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A20D5-4509-4721-8E1F-AA0466296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50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0F2E-C5BC-45B2-BABB-74FF4F551F89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83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A5C4-DB0A-4805-B698-817E82995333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10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A178-7670-4264-A76E-B190A02EBC9B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7947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AF5E-8863-44F3-A685-6F114CB2286F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072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819A-9CF1-46DC-A7C8-3A79D5939395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73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F73D-6C11-44E5-B163-9C753AA935EB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531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208F-FBD4-4391-B447-7B7B359DB6D5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251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D485-7696-4130-8B45-EE4C2E424C1D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92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C29A-A876-4C02-9724-4783750CB83A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95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B37D-0E32-465C-B371-EFFF65416C16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40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B45B-446D-43D4-9421-88B4EDEBA339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85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23CA-5AD7-4C10-B1BE-EC207ED105B0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11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F257-879C-458E-9A0B-A272F9B8451E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36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7259-461A-478A-A9CC-0ACD76557CD0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1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03D1-FE4F-43B1-839D-401D42192684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87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933F-87C8-43C9-9EE4-55417D4979B4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90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448E9-D454-4012-BB92-DFC062233B44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231315-1502-45B1-99EF-43C03EDA9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78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pCeZvHnR6I&amp;feature=youtu.b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E1DE5-C7D6-4346-887D-66FD74178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FPGA Neural Network</a:t>
            </a:r>
            <a:br>
              <a:rPr lang="en-US" altLang="zh-TW" dirty="0"/>
            </a:br>
            <a:r>
              <a:rPr lang="en-US" altLang="zh-TW" sz="4000" dirty="0"/>
              <a:t>Hand Written Digit Recognition</a:t>
            </a:r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55F299-30E2-4CC6-A3FF-BB16739A8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鍾宇騫</a:t>
            </a:r>
          </a:p>
        </p:txBody>
      </p:sp>
    </p:spTree>
    <p:extLst>
      <p:ext uri="{BB962C8B-B14F-4D97-AF65-F5344CB8AC3E}">
        <p14:creationId xmlns:p14="http://schemas.microsoft.com/office/powerpoint/2010/main" val="72712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8BA9A-B8B2-4DF6-ACDC-BF216878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Fixed Point Computing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A6F02-2307-4126-AA9A-BA1FCD69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All the floating point used or generated in neural network are stored in fixed point form with customized adder and multiplier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38FB7E-8B8F-4A50-8705-9B985940F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11938"/>
            <a:ext cx="8879356" cy="1915663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88645B-357C-4005-AD68-F6068477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2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91C03-8EBF-4F0A-91FB-2DFAEE97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Fixed point adder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F7AA520-E257-4C58-AB08-0AD35181E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923" y="2344751"/>
            <a:ext cx="5226597" cy="32066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33908B-AA4B-426E-9E2A-EF8F4D7D1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00" y="2344751"/>
            <a:ext cx="4607023" cy="3199523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C1A7F8A-F831-4F42-B27E-F3DC3DE7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62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AC66F-F6E1-4BCA-81FD-471E8AED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Fixed Point Multiplier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4E5B2FF-309A-4762-B663-AF3BCDE1E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30668"/>
            <a:ext cx="5799512" cy="449258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3142BC5-730E-4C24-BFEC-8E916C80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09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AB89E-E4AE-4F5F-A713-A7661BD9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 storing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FBB525-6BF8-4274-B8DD-692A88D6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Stored in memory block generator as .</a:t>
            </a:r>
            <a:r>
              <a:rPr lang="en-US" altLang="zh-TW" dirty="0" err="1"/>
              <a:t>coe</a:t>
            </a:r>
            <a:r>
              <a:rPr lang="en-US" altLang="zh-TW" dirty="0"/>
              <a:t> file generated by C++ code 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22C6DF-33C0-4474-8E3D-D1BE291A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50" y="2647746"/>
            <a:ext cx="3266667" cy="260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17" y="2647746"/>
            <a:ext cx="3019048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3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39B38-EDCA-4FDC-934E-6FA04B04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FSM : input layer to hidden layer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0420660-3733-4A0A-BC83-3ACDAC63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When input has changed, FSM will be set to RESET state for correct computation</a:t>
            </a:r>
          </a:p>
          <a:p>
            <a:pPr marL="0" indent="0">
              <a:buNone/>
            </a:pPr>
            <a:r>
              <a:rPr lang="en-US" altLang="zh-TW" dirty="0"/>
              <a:t>Accumulate state will use (784+1)*10 clock cycles if it didn’t be reset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33" y="3096062"/>
            <a:ext cx="8134869" cy="208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70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BBE82B-6726-4E9E-A6ED-28A6FEA4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FSM: hidden layer to output layer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CCF94E-1122-43BB-8803-5D14C14C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If hidden layer computing state is not IDLE, hidden layer state will be set to RESET state to wait the final result of hidden layer activation.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91" y="2904759"/>
            <a:ext cx="8232754" cy="209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9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Loading data timing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Only load single address data in one cycle =&gt; all computation share same circuit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73348"/>
            <a:ext cx="8914286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67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resource usage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382" y="2490650"/>
            <a:ext cx="5028571" cy="267619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884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Imperfect Canvas system =&gt; low accuracy for prediction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59" y="2677500"/>
            <a:ext cx="5442380" cy="320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57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Accomplishment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Using mouse module to implement hand written input</a:t>
            </a:r>
            <a:endParaRPr lang="zh-TW" altLang="en-US" dirty="0"/>
          </a:p>
          <a:p>
            <a:r>
              <a:rPr lang="en-US" altLang="zh-TW" dirty="0"/>
              <a:t>Compressed a 784 x 64 x 10 neural network parameters into FPGA board</a:t>
            </a:r>
          </a:p>
          <a:p>
            <a:r>
              <a:rPr lang="en-US" altLang="zh-TW" dirty="0"/>
              <a:t>Using block memory generator and double FSM to control computation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94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AB21-E6D2-4CBF-ADBC-5278261CC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77521"/>
            <a:ext cx="8596668" cy="556384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600" dirty="0"/>
              <a:t>DEMO VIDEO</a:t>
            </a:r>
          </a:p>
          <a:p>
            <a:r>
              <a:rPr lang="en-US" altLang="zh-TW" sz="2600" dirty="0"/>
              <a:t>Neural Network Architecture</a:t>
            </a:r>
          </a:p>
          <a:p>
            <a:r>
              <a:rPr lang="en-US" altLang="zh-TW" sz="2600" dirty="0"/>
              <a:t>Model Training</a:t>
            </a:r>
          </a:p>
          <a:p>
            <a:r>
              <a:rPr lang="en-US" altLang="zh-TW" sz="2600" dirty="0"/>
              <a:t>Model Accuracy</a:t>
            </a:r>
          </a:p>
          <a:p>
            <a:r>
              <a:rPr lang="en-US" altLang="zh-TW" sz="2600" dirty="0"/>
              <a:t>Implementation</a:t>
            </a:r>
          </a:p>
          <a:p>
            <a:pPr lvl="1"/>
            <a:r>
              <a:rPr lang="en-US" altLang="zh-TW" sz="2400" dirty="0"/>
              <a:t>Block Diagram</a:t>
            </a:r>
          </a:p>
          <a:p>
            <a:pPr lvl="1"/>
            <a:r>
              <a:rPr lang="en-US" altLang="zh-TW" sz="2400" dirty="0"/>
              <a:t>I/O</a:t>
            </a:r>
          </a:p>
          <a:p>
            <a:pPr lvl="1"/>
            <a:r>
              <a:rPr lang="en-US" altLang="zh-TW" sz="2400" dirty="0"/>
              <a:t>Fixed Point Computation</a:t>
            </a:r>
          </a:p>
          <a:p>
            <a:pPr lvl="1"/>
            <a:r>
              <a:rPr lang="en-US" altLang="zh-TW" sz="2400" dirty="0"/>
              <a:t>Parameter Storing</a:t>
            </a:r>
          </a:p>
          <a:p>
            <a:pPr lvl="1"/>
            <a:r>
              <a:rPr lang="en-US" altLang="zh-TW" sz="2400" dirty="0"/>
              <a:t>FSM &amp; Loading data timing</a:t>
            </a:r>
          </a:p>
          <a:p>
            <a:pPr lvl="1"/>
            <a:r>
              <a:rPr lang="en-US" altLang="zh-TW" sz="2400" dirty="0"/>
              <a:t>FPGA resource usage</a:t>
            </a:r>
          </a:p>
          <a:p>
            <a:r>
              <a:rPr lang="en-US" altLang="zh-TW" sz="2600" dirty="0"/>
              <a:t>Defect</a:t>
            </a:r>
          </a:p>
          <a:p>
            <a:r>
              <a:rPr lang="en-US" altLang="zh-TW" sz="2600" dirty="0"/>
              <a:t>Accomplishment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9EA6C05-3821-4A8A-A57A-BF63A5CC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72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E93477-AB14-4D47-80B7-C4F1ECCB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VIDEO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D915AA-A68D-4FF2-BE1A-3DF70186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https://www.youtube.com/watch?v=8pCeZvHnR6I&amp;feature=youtu.be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4FC648C-1CA0-4054-AD04-B91F364C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20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62ACF-EDF1-4FE5-8B57-E4C115D8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 Architecture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9BD73E-542B-45C4-A1C9-E981BBECB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86" y="1462862"/>
            <a:ext cx="7654142" cy="4186098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205DE42-26F5-4D09-B503-238C5A2F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42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B1DE2-280D-48EA-A489-544E5330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Training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DF4672-E49D-444E-8A4E-9A8D7B99B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Using Python with </a:t>
            </a:r>
            <a:r>
              <a:rPr lang="en-US" altLang="zh-TW" dirty="0" err="1"/>
              <a:t>Keras</a:t>
            </a:r>
            <a:r>
              <a:rPr lang="en-US" altLang="zh-TW" dirty="0"/>
              <a:t> and MNIST to train model by using 28 X 28 pixels data set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D6DFBC-7C2D-4636-AFDB-FA7CF14A3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23539"/>
            <a:ext cx="8938722" cy="1123824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3D8CF0-DC23-472E-978A-A3BD9C59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38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0FF94-1BDC-40FC-ABA9-306E7092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Accuracy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4B9DC0-4F12-4B71-AC31-F7B0C3EB6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	 		 : 95%</a:t>
            </a:r>
          </a:p>
          <a:p>
            <a:r>
              <a:rPr lang="en-US" altLang="zh-TW" dirty="0"/>
              <a:t>Verilog Simulation  : 90%</a:t>
            </a:r>
          </a:p>
          <a:p>
            <a:r>
              <a:rPr lang="en-US" altLang="zh-TW" dirty="0"/>
              <a:t>FPGA 	  		 : 65%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EFDEBD-57FA-4FFC-9793-E45BE40F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33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D4890-A9FA-44E0-94C0-34DEEFEA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Diagram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876334A-413C-4705-9B54-114523755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0" y="1703388"/>
            <a:ext cx="7633820" cy="4225064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F5047CD-2724-43E1-A16C-B80FA875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54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BAF5C-08D0-4183-B721-A057CF5C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 block diagram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ABE8079-2950-4A3A-A381-D01B5FE6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4" y="1648958"/>
            <a:ext cx="8947851" cy="3494542"/>
          </a:xfrm>
        </p:spPr>
      </p:pic>
    </p:spTree>
    <p:extLst>
      <p:ext uri="{BB962C8B-B14F-4D97-AF65-F5344CB8AC3E}">
        <p14:creationId xmlns:p14="http://schemas.microsoft.com/office/powerpoint/2010/main" val="268797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9D810-F663-4E01-B2E4-1AF65E54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 / 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A04A91-0AAC-4D0B-BF9B-ED1DE892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 mouse drawing module is modified from </a:t>
            </a:r>
            <a:r>
              <a:rPr lang="zh-TW" altLang="en-US" dirty="0"/>
              <a:t>孫偉芳</a:t>
            </a:r>
            <a:r>
              <a:rPr lang="en-US" altLang="zh-TW" dirty="0"/>
              <a:t>’s file: mouse.zip in iLMS</a:t>
            </a:r>
          </a:p>
          <a:p>
            <a:r>
              <a:rPr lang="en-US" altLang="zh-TW" dirty="0"/>
              <a:t>Output is 7-segment displaying predicted number on FPGA board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60E027-B093-49E7-9616-B4C7A74D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1315-1502-45B1-99EF-43C03EDA914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76902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329</TotalTime>
  <Words>343</Words>
  <Application>Microsoft Office PowerPoint</Application>
  <PresentationFormat>寬螢幕</PresentationFormat>
  <Paragraphs>70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  FPGA Neural Network Hand Written Digit Recognition</vt:lpstr>
      <vt:lpstr>PowerPoint 簡報</vt:lpstr>
      <vt:lpstr>DEMO VIDEO</vt:lpstr>
      <vt:lpstr>Neural Network Architecture</vt:lpstr>
      <vt:lpstr>Model Training</vt:lpstr>
      <vt:lpstr>Model Accuracy</vt:lpstr>
      <vt:lpstr>Block Diagram</vt:lpstr>
      <vt:lpstr>Neural Network block diagram</vt:lpstr>
      <vt:lpstr>I / O</vt:lpstr>
      <vt:lpstr>Fixed Point Computing</vt:lpstr>
      <vt:lpstr>Fixed point adder</vt:lpstr>
      <vt:lpstr>Fixed Point Multiplier</vt:lpstr>
      <vt:lpstr>Parameter storing</vt:lpstr>
      <vt:lpstr>FSM : input layer to hidden layer</vt:lpstr>
      <vt:lpstr>FSM: hidden layer to output layer</vt:lpstr>
      <vt:lpstr>Loading data timing</vt:lpstr>
      <vt:lpstr>FPGA resource usage</vt:lpstr>
      <vt:lpstr>Defect</vt:lpstr>
      <vt:lpstr>Accomplishment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FPGA Neural Network Hand Written Digit Recognition</dc:title>
  <dc:creator>鍾宇騫</dc:creator>
  <cp:lastModifiedBy>鍾宇騫</cp:lastModifiedBy>
  <cp:revision>35</cp:revision>
  <dcterms:created xsi:type="dcterms:W3CDTF">2020-08-18T10:52:59Z</dcterms:created>
  <dcterms:modified xsi:type="dcterms:W3CDTF">2020-08-26T04:58:12Z</dcterms:modified>
</cp:coreProperties>
</file>