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97" r:id="rId4"/>
    <p:sldId id="257" r:id="rId6"/>
    <p:sldId id="303" r:id="rId7"/>
    <p:sldId id="304" r:id="rId8"/>
    <p:sldId id="295" r:id="rId9"/>
    <p:sldId id="323" r:id="rId10"/>
    <p:sldId id="321" r:id="rId11"/>
    <p:sldId id="265" r:id="rId12"/>
    <p:sldId id="258" r:id="rId13"/>
    <p:sldId id="312" r:id="rId14"/>
    <p:sldId id="301" r:id="rId15"/>
    <p:sldId id="314" r:id="rId16"/>
    <p:sldId id="317" r:id="rId17"/>
    <p:sldId id="315" r:id="rId18"/>
    <p:sldId id="307" r:id="rId19"/>
    <p:sldId id="309" r:id="rId20"/>
    <p:sldId id="302" r:id="rId21"/>
    <p:sldId id="324" r:id="rId22"/>
    <p:sldId id="308" r:id="rId23"/>
    <p:sldId id="272" r:id="rId24"/>
    <p:sldId id="318" r:id="rId25"/>
    <p:sldId id="310" r:id="rId26"/>
    <p:sldId id="322" r:id="rId27"/>
    <p:sldId id="279" r:id="rId28"/>
    <p:sldId id="311" r:id="rId29"/>
    <p:sldId id="313" r:id="rId30"/>
    <p:sldId id="316" r:id="rId31"/>
    <p:sldId id="299" r:id="rId32"/>
    <p:sldId id="305" r:id="rId33"/>
    <p:sldId id="286" r:id="rId34"/>
    <p:sldId id="300" r:id="rId35"/>
    <p:sldId id="306" r:id="rId36"/>
    <p:sldId id="298" r:id="rId37"/>
    <p:sldId id="319" r:id="rId38"/>
    <p:sldId id="320" r:id="rId39"/>
    <p:sldId id="294" r:id="rId40"/>
    <p:sldId id="325" r:id="rId41"/>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62" autoAdjust="0"/>
    <p:restoredTop sz="94660"/>
  </p:normalViewPr>
  <p:slideViewPr>
    <p:cSldViewPr showGuides="1">
      <p:cViewPr>
        <p:scale>
          <a:sx n="50" d="100"/>
          <a:sy n="50" d="100"/>
        </p:scale>
        <p:origin x="-414" y="-1746"/>
      </p:cViewPr>
      <p:guideLst>
        <p:guide orient="horz" pos="2316"/>
        <p:guide pos="4036"/>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AEA07B-178E-49B0-B5B8-2D6DCD7897A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9E4A5E-21BE-4E0F-A2B0-206772D9FFF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759"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9214"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502" y="274639"/>
            <a:ext cx="2743914"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759" y="274639"/>
            <a:ext cx="802849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8DBDE"/>
            </a:gs>
            <a:gs pos="100000">
              <a:srgbClr val="F9F9F9"/>
            </a:gs>
          </a:gsLst>
          <a:lin ang="168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FCFA1-DF0D-4607-B177-150963F30736}" type="datetimeFigureOut">
              <a:rPr lang="zh-CN" altLang="en-US" smtClean="0"/>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19F40B-0F99-4AAF-BE7E-D43B3312A3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0" Type="http://schemas.openxmlformats.org/officeDocument/2006/relationships/slideLayout" Target="../slideLayouts/slideLayout13.xml"/><Relationship Id="rId2" Type="http://schemas.openxmlformats.org/officeDocument/2006/relationships/hyperlink" Target="http://www.1ppt.com/hangye/" TargetMode="External"/><Relationship Id="rId19" Type="http://schemas.openxmlformats.org/officeDocument/2006/relationships/image" Target="../media/image20.png"/><Relationship Id="rId18" Type="http://schemas.openxmlformats.org/officeDocument/2006/relationships/image" Target="../media/image19.png"/><Relationship Id="rId17" Type="http://schemas.openxmlformats.org/officeDocument/2006/relationships/image" Target="../media/image18.png"/><Relationship Id="rId16" Type="http://schemas.openxmlformats.org/officeDocument/2006/relationships/hyperlink" Target="http://www.1ppt.cn/"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标题 4"/>
          <p:cNvSpPr txBox="1"/>
          <p:nvPr/>
        </p:nvSpPr>
        <p:spPr>
          <a:xfrm>
            <a:off x="3975700" y="1654676"/>
            <a:ext cx="5256584" cy="5357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r>
              <a:rPr lang="en-US" altLang="zh-CN" sz="3600" b="1" dirty="0" smtClean="0">
                <a:latin typeface="方正兰亭黑简体" panose="02000000000000000000" pitchFamily="2" charset="-122"/>
                <a:ea typeface="方正兰亭黑简体" panose="02000000000000000000" pitchFamily="2" charset="-122"/>
              </a:rPr>
              <a:t>robot framework</a:t>
            </a:r>
            <a:endParaRPr lang="en-US" altLang="zh-CN" sz="3600" b="1" dirty="0" smtClean="0">
              <a:latin typeface="方正兰亭黑简体" panose="02000000000000000000" pitchFamily="2" charset="-122"/>
              <a:ea typeface="方正兰亭黑简体" panose="02000000000000000000" pitchFamily="2" charset="-122"/>
            </a:endParaRPr>
          </a:p>
        </p:txBody>
      </p:sp>
      <p:sp>
        <p:nvSpPr>
          <p:cNvPr id="52" name="TextBox 51"/>
          <p:cNvSpPr txBox="1"/>
          <p:nvPr/>
        </p:nvSpPr>
        <p:spPr>
          <a:xfrm>
            <a:off x="2353310" y="2329180"/>
            <a:ext cx="8561070" cy="1106805"/>
          </a:xfrm>
          <a:prstGeom prst="rect">
            <a:avLst/>
          </a:prstGeom>
          <a:noFill/>
        </p:spPr>
        <p:txBody>
          <a:bodyPr wrap="square" rtlCol="0">
            <a:spAutoFit/>
          </a:bodyPr>
          <a:lstStyle/>
          <a:p>
            <a:pPr algn="ctr"/>
            <a:r>
              <a:rPr lang="zh-CN" sz="6600" b="1" dirty="0">
                <a:latin typeface="微软雅黑" panose="020B0503020204020204" pitchFamily="34" charset="-122"/>
                <a:ea typeface="微软雅黑" panose="020B0503020204020204" pitchFamily="34" charset="-122"/>
              </a:rPr>
              <a:t>自动化测试框架入门</a:t>
            </a:r>
            <a:endParaRPr lang="zh-CN" sz="6600" b="1" dirty="0">
              <a:latin typeface="微软雅黑" panose="020B0503020204020204" pitchFamily="34" charset="-122"/>
              <a:ea typeface="微软雅黑" panose="020B0503020204020204" pitchFamily="34" charset="-122"/>
            </a:endParaRPr>
          </a:p>
        </p:txBody>
      </p:sp>
      <p:grpSp>
        <p:nvGrpSpPr>
          <p:cNvPr id="53" name="组合 52"/>
          <p:cNvGrpSpPr/>
          <p:nvPr/>
        </p:nvGrpSpPr>
        <p:grpSpPr>
          <a:xfrm>
            <a:off x="4076774" y="3545925"/>
            <a:ext cx="216025" cy="216025"/>
            <a:chOff x="304800" y="673100"/>
            <a:chExt cx="4000500" cy="4000500"/>
          </a:xfrm>
          <a:effectLst>
            <a:outerShdw blurRad="444500" dist="254000" dir="8100000" algn="tr" rotWithShape="0">
              <a:prstClr val="black">
                <a:alpha val="50000"/>
              </a:prstClr>
            </a:outerShdw>
          </a:effectLst>
        </p:grpSpPr>
        <p:sp>
          <p:nvSpPr>
            <p:cNvPr id="54" name="同心圆 5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椭圆 5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6" name="标题 4"/>
          <p:cNvSpPr txBox="1"/>
          <p:nvPr/>
        </p:nvSpPr>
        <p:spPr>
          <a:xfrm>
            <a:off x="4509379" y="3551088"/>
            <a:ext cx="3744416" cy="36878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r>
              <a:rPr lang="zh-CN" altLang="en-US" sz="1600" dirty="0" smtClean="0">
                <a:latin typeface="微软雅黑" panose="020B0503020204020204" pitchFamily="34" charset="-122"/>
                <a:ea typeface="微软雅黑" panose="020B0503020204020204" pitchFamily="34" charset="-122"/>
              </a:rPr>
              <a:t>简洁实用</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开源稳定</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扩展性强</a:t>
            </a:r>
            <a:endParaRPr lang="zh-CN" altLang="en-US" sz="1600" dirty="0" smtClean="0">
              <a:latin typeface="微软雅黑" panose="020B0503020204020204" pitchFamily="34" charset="-122"/>
              <a:ea typeface="微软雅黑" panose="020B0503020204020204" pitchFamily="34" charset="-122"/>
            </a:endParaRPr>
          </a:p>
        </p:txBody>
      </p:sp>
      <p:sp>
        <p:nvSpPr>
          <p:cNvPr id="60" name="TextBox 59"/>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38" name="图片 37"/>
          <p:cNvPicPr>
            <a:picLocks noChangeAspect="1"/>
          </p:cNvPicPr>
          <p:nvPr/>
        </p:nvPicPr>
        <p:blipFill>
          <a:blip r:embed="rId1">
            <a:duotone>
              <a:schemeClr val="accent1">
                <a:shade val="45000"/>
                <a:satMod val="135000"/>
              </a:schemeClr>
              <a:prstClr val="white"/>
            </a:duotone>
          </a:blip>
          <a:stretch>
            <a:fillRect/>
          </a:stretch>
        </p:blipFill>
        <p:spPr>
          <a:xfrm>
            <a:off x="-299720" y="3495040"/>
            <a:ext cx="13362305" cy="3441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1"/>
                                        </p:tgtEl>
                                        <p:attrNameLst>
                                          <p:attrName>ppt_y</p:attrName>
                                        </p:attrNameLst>
                                      </p:cBhvr>
                                      <p:tavLst>
                                        <p:tav tm="0">
                                          <p:val>
                                            <p:strVal val="#ppt_y"/>
                                          </p:val>
                                        </p:tav>
                                        <p:tav tm="100000">
                                          <p:val>
                                            <p:strVal val="#ppt_y"/>
                                          </p:val>
                                        </p:tav>
                                      </p:tavLst>
                                    </p:anim>
                                    <p:anim calcmode="lin" valueType="num">
                                      <p:cBhvr>
                                        <p:cTn id="9" dur="50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1"/>
                                        </p:tgtEl>
                                      </p:cBhvr>
                                    </p:animEffect>
                                  </p:childTnLst>
                                </p:cTn>
                              </p:par>
                            </p:childTnLst>
                          </p:cTn>
                        </p:par>
                        <p:par>
                          <p:cTn id="12" fill="hold">
                            <p:stCondLst>
                              <p:cond delay="12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2"/>
                                        </p:tgtEl>
                                        <p:attrNameLst>
                                          <p:attrName>ppt_y</p:attrName>
                                        </p:attrNameLst>
                                      </p:cBhvr>
                                      <p:tavLst>
                                        <p:tav tm="0">
                                          <p:val>
                                            <p:strVal val="#ppt_y"/>
                                          </p:val>
                                        </p:tav>
                                        <p:tav tm="100000">
                                          <p:val>
                                            <p:strVal val="#ppt_y"/>
                                          </p:val>
                                        </p:tav>
                                      </p:tavLst>
                                    </p:anim>
                                    <p:anim calcmode="lin" valueType="num">
                                      <p:cBhvr>
                                        <p:cTn id="17"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2"/>
                                        </p:tgtEl>
                                      </p:cBhvr>
                                    </p:animEffect>
                                  </p:childTnLst>
                                </p:cTn>
                              </p:par>
                              <p:par>
                                <p:cTn id="20" presetID="53" presetClass="entr" presetSubtype="16" fill="hold" nodeType="withEffect">
                                  <p:stCondLst>
                                    <p:cond delay="500"/>
                                  </p:stCondLst>
                                  <p:childTnLst>
                                    <p:set>
                                      <p:cBhvr>
                                        <p:cTn id="21" dur="1" fill="hold">
                                          <p:stCondLst>
                                            <p:cond delay="0"/>
                                          </p:stCondLst>
                                        </p:cTn>
                                        <p:tgtEl>
                                          <p:spTgt spid="53"/>
                                        </p:tgtEl>
                                        <p:attrNameLst>
                                          <p:attrName>style.visibility</p:attrName>
                                        </p:attrNameLst>
                                      </p:cBhvr>
                                      <p:to>
                                        <p:strVal val="visible"/>
                                      </p:to>
                                    </p:set>
                                    <p:anim calcmode="lin" valueType="num">
                                      <p:cBhvr>
                                        <p:cTn id="22" dur="500" fill="hold"/>
                                        <p:tgtEl>
                                          <p:spTgt spid="53"/>
                                        </p:tgtEl>
                                        <p:attrNameLst>
                                          <p:attrName>ppt_w</p:attrName>
                                        </p:attrNameLst>
                                      </p:cBhvr>
                                      <p:tavLst>
                                        <p:tav tm="0">
                                          <p:val>
                                            <p:fltVal val="0"/>
                                          </p:val>
                                        </p:tav>
                                        <p:tav tm="100000">
                                          <p:val>
                                            <p:strVal val="#ppt_w"/>
                                          </p:val>
                                        </p:tav>
                                      </p:tavLst>
                                    </p:anim>
                                    <p:anim calcmode="lin" valueType="num">
                                      <p:cBhvr>
                                        <p:cTn id="23" dur="500" fill="hold"/>
                                        <p:tgtEl>
                                          <p:spTgt spid="53"/>
                                        </p:tgtEl>
                                        <p:attrNameLst>
                                          <p:attrName>ppt_h</p:attrName>
                                        </p:attrNameLst>
                                      </p:cBhvr>
                                      <p:tavLst>
                                        <p:tav tm="0">
                                          <p:val>
                                            <p:fltVal val="0"/>
                                          </p:val>
                                        </p:tav>
                                        <p:tav tm="100000">
                                          <p:val>
                                            <p:strVal val="#ppt_h"/>
                                          </p:val>
                                        </p:tav>
                                      </p:tavLst>
                                    </p:anim>
                                    <p:animEffect transition="in" filter="fade">
                                      <p:cBhvr>
                                        <p:cTn id="24" dur="500"/>
                                        <p:tgtEl>
                                          <p:spTgt spid="53"/>
                                        </p:tgtEl>
                                      </p:cBhvr>
                                    </p:animEffect>
                                  </p:childTnLst>
                                </p:cTn>
                              </p:par>
                            </p:childTnLst>
                          </p:cTn>
                        </p:par>
                        <p:par>
                          <p:cTn id="25" fill="hold">
                            <p:stCondLst>
                              <p:cond delay="2200"/>
                            </p:stCondLst>
                            <p:childTnLst>
                              <p:par>
                                <p:cTn id="26" presetID="42" presetClass="entr" presetSubtype="0" fill="hold" grpId="0" nodeType="after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1000"/>
                                        <p:tgtEl>
                                          <p:spTgt spid="56"/>
                                        </p:tgtEl>
                                      </p:cBhvr>
                                    </p:animEffect>
                                    <p:anim calcmode="lin" valueType="num">
                                      <p:cBhvr>
                                        <p:cTn id="29" dur="1000" fill="hold"/>
                                        <p:tgtEl>
                                          <p:spTgt spid="56"/>
                                        </p:tgtEl>
                                        <p:attrNameLst>
                                          <p:attrName>ppt_x</p:attrName>
                                        </p:attrNameLst>
                                      </p:cBhvr>
                                      <p:tavLst>
                                        <p:tav tm="0">
                                          <p:val>
                                            <p:strVal val="#ppt_x"/>
                                          </p:val>
                                        </p:tav>
                                        <p:tav tm="100000">
                                          <p:val>
                                            <p:strVal val="#ppt_x"/>
                                          </p:val>
                                        </p:tav>
                                      </p:tavLst>
                                    </p:anim>
                                    <p:anim calcmode="lin" valueType="num">
                                      <p:cBhvr>
                                        <p:cTn id="30" dur="1000" fill="hold"/>
                                        <p:tgtEl>
                                          <p:spTgt spid="56"/>
                                        </p:tgtEl>
                                        <p:attrNameLst>
                                          <p:attrName>ppt_y</p:attrName>
                                        </p:attrNameLst>
                                      </p:cBhvr>
                                      <p:tavLst>
                                        <p:tav tm="0">
                                          <p:val>
                                            <p:strVal val="#ppt_y+.1"/>
                                          </p:val>
                                        </p:tav>
                                        <p:tav tm="100000">
                                          <p:val>
                                            <p:strVal val="#ppt_y"/>
                                          </p:val>
                                        </p:tav>
                                      </p:tavLst>
                                    </p:anim>
                                  </p:childTnLst>
                                </p:cTn>
                              </p:par>
                            </p:childTnLst>
                          </p:cTn>
                        </p:par>
                        <p:par>
                          <p:cTn id="31" fill="hold">
                            <p:stCondLst>
                              <p:cond delay="3200"/>
                            </p:stCondLst>
                            <p:childTnLst>
                              <p:par>
                                <p:cTn id="32" presetID="10" presetClass="entr" presetSubtype="0" fill="hold" grpId="0" nodeType="after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1250"/>
                                        <p:tgtEl>
                                          <p:spTgt spid="60"/>
                                        </p:tgtEl>
                                      </p:cBhvr>
                                    </p:animEffect>
                                  </p:childTnLst>
                                </p:cTn>
                              </p:par>
                            </p:childTnLst>
                          </p:cTn>
                        </p:par>
                        <p:par>
                          <p:cTn id="35" fill="hold">
                            <p:stCondLst>
                              <p:cond delay="4700"/>
                            </p:stCondLst>
                            <p:childTnLst>
                              <p:par>
                                <p:cTn id="36" presetID="42" presetClass="entr" presetSubtype="0"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6" grpId="0"/>
      <p:bldP spid="6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直接连接符 74"/>
          <p:cNvCxnSpPr/>
          <p:nvPr/>
        </p:nvCxnSpPr>
        <p:spPr>
          <a:xfrm>
            <a:off x="170916" y="4060545"/>
            <a:ext cx="12484453" cy="0"/>
          </a:xfrm>
          <a:prstGeom prst="line">
            <a:avLst/>
          </a:prstGeom>
          <a:ln w="25400">
            <a:solidFill>
              <a:schemeClr val="bg1"/>
            </a:solidFill>
            <a:tailEnd type="oval" w="lg" len="lg"/>
          </a:ln>
          <a:effectLst>
            <a:outerShdw blurRad="50800" dist="381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252954" y="3716966"/>
            <a:ext cx="829552" cy="718773"/>
            <a:chOff x="915283" y="3589354"/>
            <a:chExt cx="1089794" cy="944262"/>
          </a:xfrm>
        </p:grpSpPr>
        <p:sp>
          <p:nvSpPr>
            <p:cNvPr id="21" name="泪滴形 20"/>
            <p:cNvSpPr/>
            <p:nvPr/>
          </p:nvSpPr>
          <p:spPr>
            <a:xfrm rot="8100000">
              <a:off x="988049" y="3589354"/>
              <a:ext cx="944262" cy="944262"/>
            </a:xfrm>
            <a:prstGeom prst="teardrop">
              <a:avLst>
                <a:gd name="adj" fmla="val 109259"/>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76" name="文本框 5"/>
            <p:cNvSpPr txBox="1"/>
            <p:nvPr/>
          </p:nvSpPr>
          <p:spPr>
            <a:xfrm>
              <a:off x="915283" y="3832225"/>
              <a:ext cx="1089794" cy="485085"/>
            </a:xfrm>
            <a:prstGeom prst="rect">
              <a:avLst/>
            </a:prstGeom>
            <a:noFill/>
          </p:spPr>
          <p:txBody>
            <a:bodyPr wrap="square" rtlCol="0">
              <a:spAutoFit/>
            </a:bodyPr>
            <a:lstStyle>
              <a:defPPr>
                <a:defRPr lang="zh-CN"/>
              </a:defPPr>
              <a:lvl1pPr algn="ctr">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sz="1800" dirty="0">
                  <a:solidFill>
                    <a:schemeClr val="tx1"/>
                  </a:solidFill>
                </a:rPr>
                <a:t>2000</a:t>
              </a:r>
              <a:endParaRPr lang="zh-CN" altLang="zh-CN" sz="1800" dirty="0">
                <a:solidFill>
                  <a:schemeClr val="tx1"/>
                </a:solidFill>
              </a:endParaRPr>
            </a:p>
          </p:txBody>
        </p:sp>
      </p:grpSp>
      <p:sp>
        <p:nvSpPr>
          <p:cNvPr id="91" name="TextBox 90"/>
          <p:cNvSpPr txBox="1"/>
          <p:nvPr/>
        </p:nvSpPr>
        <p:spPr>
          <a:xfrm>
            <a:off x="1202176" y="4946477"/>
            <a:ext cx="1439827" cy="853882"/>
          </a:xfrm>
          <a:prstGeom prst="rect">
            <a:avLst/>
          </a:prstGeom>
          <a:noFill/>
        </p:spPr>
        <p:txBody>
          <a:bodyPr wrap="square" rtlCol="0">
            <a:spAutoFit/>
          </a:bodyPr>
          <a:lstStyle/>
          <a:p>
            <a:pPr>
              <a:lnSpc>
                <a:spcPct val="150000"/>
              </a:lnSpc>
            </a:pPr>
            <a:r>
              <a:rPr lang="zh-CN" altLang="en-US" sz="1100" dirty="0">
                <a:latin typeface="微软雅黑" panose="020B0503020204020204" pitchFamily="34" charset="-122"/>
                <a:ea typeface="微软雅黑" panose="020B0503020204020204" pitchFamily="34" charset="-122"/>
              </a:rPr>
              <a:t>公司成立</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单击此处添加你的</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正文详细内容</a:t>
            </a:r>
            <a:endParaRPr lang="zh-CN" altLang="en-US" sz="1100" dirty="0">
              <a:latin typeface="微软雅黑" panose="020B0503020204020204" pitchFamily="34" charset="-122"/>
              <a:ea typeface="微软雅黑" panose="020B0503020204020204" pitchFamily="34" charset="-122"/>
            </a:endParaRPr>
          </a:p>
        </p:txBody>
      </p:sp>
      <p:sp>
        <p:nvSpPr>
          <p:cNvPr id="92" name="TextBox 91"/>
          <p:cNvSpPr txBox="1"/>
          <p:nvPr/>
        </p:nvSpPr>
        <p:spPr>
          <a:xfrm>
            <a:off x="3106819" y="2349130"/>
            <a:ext cx="1439827" cy="853882"/>
          </a:xfrm>
          <a:prstGeom prst="rect">
            <a:avLst/>
          </a:prstGeom>
          <a:noFill/>
        </p:spPr>
        <p:txBody>
          <a:bodyPr wrap="square" rtlCol="0">
            <a:spAutoFit/>
          </a:bodyPr>
          <a:lstStyle/>
          <a:p>
            <a:pPr>
              <a:lnSpc>
                <a:spcPct val="150000"/>
              </a:lnSpc>
            </a:pPr>
            <a:r>
              <a:rPr lang="zh-CN" altLang="en-US" sz="1100" dirty="0">
                <a:latin typeface="微软雅黑" panose="020B0503020204020204" pitchFamily="34" charset="-122"/>
                <a:ea typeface="微软雅黑" panose="020B0503020204020204" pitchFamily="34" charset="-122"/>
              </a:rPr>
              <a:t>公司处于发展阶段单击此处添加你的</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正文详细内容</a:t>
            </a:r>
            <a:endParaRPr lang="zh-CN" altLang="en-US" sz="1100" dirty="0">
              <a:latin typeface="微软雅黑" panose="020B0503020204020204" pitchFamily="34" charset="-122"/>
              <a:ea typeface="微软雅黑" panose="020B0503020204020204" pitchFamily="34" charset="-122"/>
            </a:endParaRPr>
          </a:p>
        </p:txBody>
      </p:sp>
      <p:sp>
        <p:nvSpPr>
          <p:cNvPr id="94" name="TextBox 93"/>
          <p:cNvSpPr txBox="1"/>
          <p:nvPr/>
        </p:nvSpPr>
        <p:spPr>
          <a:xfrm>
            <a:off x="4924512" y="4946477"/>
            <a:ext cx="1439827" cy="853882"/>
          </a:xfrm>
          <a:prstGeom prst="rect">
            <a:avLst/>
          </a:prstGeom>
          <a:noFill/>
        </p:spPr>
        <p:txBody>
          <a:bodyPr wrap="square" rtlCol="0">
            <a:spAutoFit/>
          </a:bodyPr>
          <a:lstStyle/>
          <a:p>
            <a:pPr>
              <a:lnSpc>
                <a:spcPct val="150000"/>
              </a:lnSpc>
            </a:pPr>
            <a:r>
              <a:rPr lang="zh-CN" altLang="en-US" sz="1100" dirty="0">
                <a:latin typeface="微软雅黑" panose="020B0503020204020204" pitchFamily="34" charset="-122"/>
                <a:ea typeface="微软雅黑" panose="020B0503020204020204" pitchFamily="34" charset="-122"/>
              </a:rPr>
              <a:t>公司转型</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单击此处添加你的</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正文详细内容</a:t>
            </a:r>
            <a:endParaRPr lang="zh-CN" altLang="en-US" sz="1100" dirty="0">
              <a:latin typeface="微软雅黑" panose="020B0503020204020204" pitchFamily="34" charset="-122"/>
              <a:ea typeface="微软雅黑" panose="020B0503020204020204" pitchFamily="34" charset="-122"/>
            </a:endParaRPr>
          </a:p>
        </p:txBody>
      </p:sp>
      <p:sp>
        <p:nvSpPr>
          <p:cNvPr id="95" name="TextBox 94"/>
          <p:cNvSpPr txBox="1"/>
          <p:nvPr/>
        </p:nvSpPr>
        <p:spPr>
          <a:xfrm>
            <a:off x="6601527" y="2349130"/>
            <a:ext cx="1583809" cy="853882"/>
          </a:xfrm>
          <a:prstGeom prst="rect">
            <a:avLst/>
          </a:prstGeom>
          <a:noFill/>
        </p:spPr>
        <p:txBody>
          <a:bodyPr wrap="square" rtlCol="0">
            <a:spAutoFit/>
          </a:bodyPr>
          <a:lstStyle/>
          <a:p>
            <a:pPr>
              <a:lnSpc>
                <a:spcPct val="150000"/>
              </a:lnSpc>
            </a:pPr>
            <a:r>
              <a:rPr lang="zh-CN" altLang="en-US" sz="1100" dirty="0">
                <a:latin typeface="微软雅黑" panose="020B0503020204020204" pitchFamily="34" charset="-122"/>
                <a:ea typeface="微软雅黑" panose="020B0503020204020204" pitchFamily="34" charset="-122"/>
              </a:rPr>
              <a:t>公司资产突破</a:t>
            </a:r>
            <a:r>
              <a:rPr lang="en-US" altLang="zh-CN" sz="1100" dirty="0">
                <a:latin typeface="微软雅黑" panose="020B0503020204020204" pitchFamily="34" charset="-122"/>
                <a:ea typeface="微软雅黑" panose="020B0503020204020204" pitchFamily="34" charset="-122"/>
              </a:rPr>
              <a:t>1000</a:t>
            </a:r>
            <a:r>
              <a:rPr lang="zh-CN" altLang="en-US" sz="1100" dirty="0">
                <a:latin typeface="微软雅黑" panose="020B0503020204020204" pitchFamily="34" charset="-122"/>
                <a:ea typeface="微软雅黑" panose="020B0503020204020204" pitchFamily="34" charset="-122"/>
              </a:rPr>
              <a:t>万单击此处添加你的</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正文详细内容</a:t>
            </a:r>
            <a:endParaRPr lang="zh-CN" altLang="en-US" sz="11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3031927" y="3716966"/>
            <a:ext cx="829552" cy="718773"/>
            <a:chOff x="2694667" y="3717826"/>
            <a:chExt cx="829744" cy="718939"/>
          </a:xfrm>
        </p:grpSpPr>
        <p:sp>
          <p:nvSpPr>
            <p:cNvPr id="97" name="泪滴形 96"/>
            <p:cNvSpPr/>
            <p:nvPr/>
          </p:nvSpPr>
          <p:spPr>
            <a:xfrm rot="-2700000">
              <a:off x="2750069" y="3717826"/>
              <a:ext cx="718939" cy="718939"/>
            </a:xfrm>
            <a:prstGeom prst="teardrop">
              <a:avLst>
                <a:gd name="adj" fmla="val 109259"/>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98" name="文本框 5"/>
            <p:cNvSpPr txBox="1"/>
            <p:nvPr/>
          </p:nvSpPr>
          <p:spPr>
            <a:xfrm>
              <a:off x="2694667" y="3902742"/>
              <a:ext cx="829744" cy="369332"/>
            </a:xfrm>
            <a:prstGeom prst="rect">
              <a:avLst/>
            </a:prstGeom>
            <a:noFill/>
          </p:spPr>
          <p:txBody>
            <a:bodyPr wrap="square" rtlCol="0">
              <a:spAutoFit/>
            </a:bodyPr>
            <a:lstStyle>
              <a:defPPr>
                <a:defRPr lang="zh-CN"/>
              </a:defPPr>
              <a:lvl1pPr algn="ctr">
                <a:defRPr sz="1800">
                  <a:solidFill>
                    <a:srgbClr val="3399FF"/>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dirty="0">
                  <a:solidFill>
                    <a:schemeClr val="tx1"/>
                  </a:solidFill>
                </a:rPr>
                <a:t>2005</a:t>
              </a:r>
              <a:endParaRPr lang="zh-CN" altLang="zh-CN" dirty="0">
                <a:solidFill>
                  <a:schemeClr val="tx1"/>
                </a:solidFill>
              </a:endParaRPr>
            </a:p>
          </p:txBody>
        </p:sp>
      </p:grpSp>
      <p:grpSp>
        <p:nvGrpSpPr>
          <p:cNvPr id="99" name="组合 98"/>
          <p:cNvGrpSpPr/>
          <p:nvPr/>
        </p:nvGrpSpPr>
        <p:grpSpPr>
          <a:xfrm>
            <a:off x="4814874" y="3716966"/>
            <a:ext cx="829552" cy="718773"/>
            <a:chOff x="915283" y="3589354"/>
            <a:chExt cx="1089794" cy="944262"/>
          </a:xfrm>
        </p:grpSpPr>
        <p:sp>
          <p:nvSpPr>
            <p:cNvPr id="100" name="泪滴形 99"/>
            <p:cNvSpPr/>
            <p:nvPr/>
          </p:nvSpPr>
          <p:spPr>
            <a:xfrm rot="8100000">
              <a:off x="988049" y="3589354"/>
              <a:ext cx="944262" cy="944262"/>
            </a:xfrm>
            <a:prstGeom prst="teardrop">
              <a:avLst>
                <a:gd name="adj" fmla="val 109259"/>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101" name="文本框 5"/>
            <p:cNvSpPr txBox="1"/>
            <p:nvPr/>
          </p:nvSpPr>
          <p:spPr>
            <a:xfrm>
              <a:off x="915283" y="3832225"/>
              <a:ext cx="1089794" cy="485085"/>
            </a:xfrm>
            <a:prstGeom prst="rect">
              <a:avLst/>
            </a:prstGeom>
            <a:noFill/>
          </p:spPr>
          <p:txBody>
            <a:bodyPr wrap="square" rtlCol="0">
              <a:spAutoFit/>
            </a:bodyPr>
            <a:lstStyle>
              <a:defPPr>
                <a:defRPr lang="zh-CN"/>
              </a:defPPr>
              <a:lvl1pPr algn="ctr">
                <a:defRPr sz="18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dirty="0">
                  <a:solidFill>
                    <a:schemeClr val="tx1"/>
                  </a:solidFill>
                </a:rPr>
                <a:t>2010</a:t>
              </a:r>
              <a:endParaRPr lang="zh-CN" altLang="zh-CN" dirty="0">
                <a:solidFill>
                  <a:schemeClr val="tx1"/>
                </a:solidFill>
              </a:endParaRPr>
            </a:p>
          </p:txBody>
        </p:sp>
      </p:grpSp>
      <p:grpSp>
        <p:nvGrpSpPr>
          <p:cNvPr id="102" name="组合 101"/>
          <p:cNvGrpSpPr/>
          <p:nvPr/>
        </p:nvGrpSpPr>
        <p:grpSpPr>
          <a:xfrm>
            <a:off x="8473301" y="3716966"/>
            <a:ext cx="829552" cy="718773"/>
            <a:chOff x="915283" y="3589354"/>
            <a:chExt cx="1089794" cy="944262"/>
          </a:xfrm>
        </p:grpSpPr>
        <p:sp>
          <p:nvSpPr>
            <p:cNvPr id="103" name="泪滴形 102"/>
            <p:cNvSpPr/>
            <p:nvPr/>
          </p:nvSpPr>
          <p:spPr>
            <a:xfrm rot="8100000">
              <a:off x="988049" y="3589354"/>
              <a:ext cx="944262" cy="944262"/>
            </a:xfrm>
            <a:prstGeom prst="teardrop">
              <a:avLst>
                <a:gd name="adj" fmla="val 109259"/>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104" name="文本框 5"/>
            <p:cNvSpPr txBox="1"/>
            <p:nvPr/>
          </p:nvSpPr>
          <p:spPr>
            <a:xfrm>
              <a:off x="915283" y="3832225"/>
              <a:ext cx="1089794" cy="485085"/>
            </a:xfrm>
            <a:prstGeom prst="rect">
              <a:avLst/>
            </a:prstGeom>
            <a:noFill/>
          </p:spPr>
          <p:txBody>
            <a:bodyPr wrap="square" rtlCol="0">
              <a:spAutoFit/>
            </a:bodyPr>
            <a:lstStyle>
              <a:defPPr>
                <a:defRPr lang="zh-CN"/>
              </a:defPPr>
              <a:lvl1pPr algn="ctr">
                <a:defRPr sz="18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dirty="0">
                  <a:solidFill>
                    <a:schemeClr val="tx1"/>
                  </a:solidFill>
                </a:rPr>
                <a:t>2014</a:t>
              </a:r>
              <a:endParaRPr lang="zh-CN" altLang="zh-CN" dirty="0">
                <a:solidFill>
                  <a:schemeClr val="tx1"/>
                </a:solidFill>
              </a:endParaRPr>
            </a:p>
          </p:txBody>
        </p:sp>
      </p:grpSp>
      <p:grpSp>
        <p:nvGrpSpPr>
          <p:cNvPr id="105" name="组合 104"/>
          <p:cNvGrpSpPr/>
          <p:nvPr/>
        </p:nvGrpSpPr>
        <p:grpSpPr>
          <a:xfrm>
            <a:off x="6673518" y="3716966"/>
            <a:ext cx="829552" cy="718773"/>
            <a:chOff x="2694667" y="3717826"/>
            <a:chExt cx="829744" cy="718939"/>
          </a:xfrm>
        </p:grpSpPr>
        <p:sp>
          <p:nvSpPr>
            <p:cNvPr id="106" name="泪滴形 105"/>
            <p:cNvSpPr/>
            <p:nvPr/>
          </p:nvSpPr>
          <p:spPr>
            <a:xfrm rot="-2700000">
              <a:off x="2750069" y="3717826"/>
              <a:ext cx="718939" cy="718939"/>
            </a:xfrm>
            <a:prstGeom prst="teardrop">
              <a:avLst>
                <a:gd name="adj" fmla="val 109259"/>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107" name="文本框 5"/>
            <p:cNvSpPr txBox="1"/>
            <p:nvPr/>
          </p:nvSpPr>
          <p:spPr>
            <a:xfrm>
              <a:off x="2694667" y="3902742"/>
              <a:ext cx="829744" cy="369332"/>
            </a:xfrm>
            <a:prstGeom prst="rect">
              <a:avLst/>
            </a:prstGeom>
            <a:noFill/>
          </p:spPr>
          <p:txBody>
            <a:bodyPr wrap="square" rtlCol="0">
              <a:spAutoFit/>
            </a:bodyPr>
            <a:lstStyle>
              <a:defPPr>
                <a:defRPr lang="zh-CN"/>
              </a:defPPr>
              <a:lvl1pPr algn="ctr">
                <a:defRPr sz="18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dirty="0">
                  <a:solidFill>
                    <a:schemeClr val="tx1"/>
                  </a:solidFill>
                </a:rPr>
                <a:t>2012</a:t>
              </a:r>
              <a:endParaRPr lang="zh-CN" altLang="zh-CN" dirty="0">
                <a:solidFill>
                  <a:schemeClr val="tx1"/>
                </a:solidFill>
              </a:endParaRPr>
            </a:p>
          </p:txBody>
        </p:sp>
      </p:grpSp>
      <p:grpSp>
        <p:nvGrpSpPr>
          <p:cNvPr id="108" name="组合 107"/>
          <p:cNvGrpSpPr/>
          <p:nvPr/>
        </p:nvGrpSpPr>
        <p:grpSpPr>
          <a:xfrm>
            <a:off x="10088771" y="3716966"/>
            <a:ext cx="829552" cy="718773"/>
            <a:chOff x="2694667" y="3717826"/>
            <a:chExt cx="829744" cy="718939"/>
          </a:xfrm>
        </p:grpSpPr>
        <p:sp>
          <p:nvSpPr>
            <p:cNvPr id="109" name="泪滴形 108"/>
            <p:cNvSpPr/>
            <p:nvPr/>
          </p:nvSpPr>
          <p:spPr>
            <a:xfrm rot="-2700000">
              <a:off x="2750069" y="3717826"/>
              <a:ext cx="718939" cy="718939"/>
            </a:xfrm>
            <a:prstGeom prst="teardrop">
              <a:avLst>
                <a:gd name="adj" fmla="val 109259"/>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110" name="文本框 5"/>
            <p:cNvSpPr txBox="1"/>
            <p:nvPr/>
          </p:nvSpPr>
          <p:spPr>
            <a:xfrm>
              <a:off x="2694667" y="3902742"/>
              <a:ext cx="829744" cy="369332"/>
            </a:xfrm>
            <a:prstGeom prst="rect">
              <a:avLst/>
            </a:prstGeom>
            <a:noFill/>
          </p:spPr>
          <p:txBody>
            <a:bodyPr wrap="square" rtlCol="0">
              <a:spAutoFit/>
            </a:bodyPr>
            <a:lstStyle>
              <a:defPPr>
                <a:defRPr lang="zh-CN"/>
              </a:defPPr>
              <a:lvl1pPr algn="ctr">
                <a:defRPr sz="18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dirty="0">
                  <a:solidFill>
                    <a:schemeClr val="tx1"/>
                  </a:solidFill>
                </a:rPr>
                <a:t>2015</a:t>
              </a:r>
              <a:endParaRPr lang="zh-CN" altLang="zh-CN" dirty="0">
                <a:solidFill>
                  <a:schemeClr val="tx1"/>
                </a:solidFill>
              </a:endParaRPr>
            </a:p>
          </p:txBody>
        </p:sp>
      </p:grpSp>
      <p:sp>
        <p:nvSpPr>
          <p:cNvPr id="111" name="TextBox 110"/>
          <p:cNvSpPr txBox="1"/>
          <p:nvPr/>
        </p:nvSpPr>
        <p:spPr>
          <a:xfrm>
            <a:off x="8473301" y="4946477"/>
            <a:ext cx="1439827" cy="853882"/>
          </a:xfrm>
          <a:prstGeom prst="rect">
            <a:avLst/>
          </a:prstGeom>
          <a:noFill/>
        </p:spPr>
        <p:txBody>
          <a:bodyPr wrap="square" rtlCol="0">
            <a:spAutoFit/>
          </a:bodyPr>
          <a:lstStyle/>
          <a:p>
            <a:pPr>
              <a:lnSpc>
                <a:spcPct val="150000"/>
              </a:lnSpc>
            </a:pPr>
            <a:r>
              <a:rPr lang="zh-CN" altLang="en-US" sz="1100" dirty="0">
                <a:latin typeface="微软雅黑" panose="020B0503020204020204" pitchFamily="34" charset="-122"/>
                <a:ea typeface="微软雅黑" panose="020B0503020204020204" pitchFamily="34" charset="-122"/>
              </a:rPr>
              <a:t>公司下设分公司单击此处添加你的</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正文详细内容</a:t>
            </a:r>
            <a:endParaRPr lang="zh-CN" altLang="en-US" sz="1100" dirty="0">
              <a:latin typeface="微软雅黑" panose="020B0503020204020204" pitchFamily="34" charset="-122"/>
              <a:ea typeface="微软雅黑" panose="020B0503020204020204" pitchFamily="34" charset="-122"/>
            </a:endParaRPr>
          </a:p>
        </p:txBody>
      </p:sp>
      <p:sp>
        <p:nvSpPr>
          <p:cNvPr id="112" name="TextBox 111"/>
          <p:cNvSpPr txBox="1"/>
          <p:nvPr/>
        </p:nvSpPr>
        <p:spPr>
          <a:xfrm>
            <a:off x="9910340" y="2349130"/>
            <a:ext cx="1439827" cy="853882"/>
          </a:xfrm>
          <a:prstGeom prst="rect">
            <a:avLst/>
          </a:prstGeom>
          <a:noFill/>
        </p:spPr>
        <p:txBody>
          <a:bodyPr wrap="square" rtlCol="0">
            <a:spAutoFit/>
          </a:bodyPr>
          <a:lstStyle/>
          <a:p>
            <a:pPr>
              <a:lnSpc>
                <a:spcPct val="150000"/>
              </a:lnSpc>
            </a:pPr>
            <a:r>
              <a:rPr lang="zh-CN" altLang="en-US" sz="1100" dirty="0">
                <a:latin typeface="微软雅黑" panose="020B0503020204020204" pitchFamily="34" charset="-122"/>
                <a:ea typeface="微软雅黑" panose="020B0503020204020204" pitchFamily="34" charset="-122"/>
              </a:rPr>
              <a:t>公司正式上市</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单击此处添加你的</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正文详细内容</a:t>
            </a:r>
            <a:endParaRPr lang="zh-CN" altLang="en-US" sz="1100" dirty="0">
              <a:latin typeface="微软雅黑" panose="020B0503020204020204" pitchFamily="34" charset="-122"/>
              <a:ea typeface="微软雅黑" panose="020B0503020204020204" pitchFamily="34" charset="-122"/>
            </a:endParaRPr>
          </a:p>
        </p:txBody>
      </p:sp>
      <p:grpSp>
        <p:nvGrpSpPr>
          <p:cNvPr id="33" name="组合 32"/>
          <p:cNvGrpSpPr/>
          <p:nvPr/>
        </p:nvGrpSpPr>
        <p:grpSpPr>
          <a:xfrm>
            <a:off x="310060" y="416217"/>
            <a:ext cx="11260135" cy="461558"/>
            <a:chOff x="310060" y="416217"/>
            <a:chExt cx="11260135" cy="461558"/>
          </a:xfrm>
        </p:grpSpPr>
        <p:grpSp>
          <p:nvGrpSpPr>
            <p:cNvPr id="34" name="组合 33"/>
            <p:cNvGrpSpPr/>
            <p:nvPr/>
          </p:nvGrpSpPr>
          <p:grpSpPr>
            <a:xfrm>
              <a:off x="310060" y="416217"/>
              <a:ext cx="2619825" cy="461558"/>
              <a:chOff x="8641357" y="2133650"/>
              <a:chExt cx="2620431" cy="461665"/>
            </a:xfrm>
          </p:grpSpPr>
          <p:sp>
            <p:nvSpPr>
              <p:cNvPr id="3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39"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37" name="直接连接符 36"/>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arn(inVertical)">
                                      <p:cBhvr>
                                        <p:cTn id="7" dur="500"/>
                                        <p:tgtEl>
                                          <p:spTgt spid="75"/>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750" fill="hold"/>
                                        <p:tgtEl>
                                          <p:spTgt spid="2"/>
                                        </p:tgtEl>
                                        <p:attrNameLst>
                                          <p:attrName>ppt_w</p:attrName>
                                        </p:attrNameLst>
                                      </p:cBhvr>
                                      <p:tavLst>
                                        <p:tav tm="0">
                                          <p:val>
                                            <p:fltVal val="0"/>
                                          </p:val>
                                        </p:tav>
                                        <p:tav tm="100000">
                                          <p:val>
                                            <p:strVal val="#ppt_w"/>
                                          </p:val>
                                        </p:tav>
                                      </p:tavLst>
                                    </p:anim>
                                    <p:anim calcmode="lin" valueType="num">
                                      <p:cBhvr>
                                        <p:cTn id="12" dur="750" fill="hold"/>
                                        <p:tgtEl>
                                          <p:spTgt spid="2"/>
                                        </p:tgtEl>
                                        <p:attrNameLst>
                                          <p:attrName>ppt_h</p:attrName>
                                        </p:attrNameLst>
                                      </p:cBhvr>
                                      <p:tavLst>
                                        <p:tav tm="0">
                                          <p:val>
                                            <p:fltVal val="0"/>
                                          </p:val>
                                        </p:tav>
                                        <p:tav tm="100000">
                                          <p:val>
                                            <p:strVal val="#ppt_h"/>
                                          </p:val>
                                        </p:tav>
                                      </p:tavLst>
                                    </p:anim>
                                    <p:anim calcmode="lin" valueType="num">
                                      <p:cBhvr>
                                        <p:cTn id="13" dur="750" fill="hold"/>
                                        <p:tgtEl>
                                          <p:spTgt spid="2"/>
                                        </p:tgtEl>
                                        <p:attrNameLst>
                                          <p:attrName>style.rotation</p:attrName>
                                        </p:attrNameLst>
                                      </p:cBhvr>
                                      <p:tavLst>
                                        <p:tav tm="0">
                                          <p:val>
                                            <p:fltVal val="90"/>
                                          </p:val>
                                        </p:tav>
                                        <p:tav tm="100000">
                                          <p:val>
                                            <p:fltVal val="0"/>
                                          </p:val>
                                        </p:tav>
                                      </p:tavLst>
                                    </p:anim>
                                    <p:animEffect transition="in" filter="fade">
                                      <p:cBhvr>
                                        <p:cTn id="14" dur="750"/>
                                        <p:tgtEl>
                                          <p:spTgt spid="2"/>
                                        </p:tgtEl>
                                      </p:cBhvr>
                                    </p:animEffect>
                                  </p:childTnLst>
                                </p:cTn>
                              </p:par>
                            </p:childTnLst>
                          </p:cTn>
                        </p:par>
                        <p:par>
                          <p:cTn id="15" fill="hold">
                            <p:stCondLst>
                              <p:cond delay="1500"/>
                            </p:stCondLst>
                            <p:childTnLst>
                              <p:par>
                                <p:cTn id="16" presetID="31" presetClass="entr" presetSubtype="0" fill="hold" grpId="0" nodeType="afterEffect">
                                  <p:stCondLst>
                                    <p:cond delay="0"/>
                                  </p:stCondLst>
                                  <p:childTnLst>
                                    <p:set>
                                      <p:cBhvr>
                                        <p:cTn id="17" dur="1" fill="hold">
                                          <p:stCondLst>
                                            <p:cond delay="0"/>
                                          </p:stCondLst>
                                        </p:cTn>
                                        <p:tgtEl>
                                          <p:spTgt spid="91"/>
                                        </p:tgtEl>
                                        <p:attrNameLst>
                                          <p:attrName>style.visibility</p:attrName>
                                        </p:attrNameLst>
                                      </p:cBhvr>
                                      <p:to>
                                        <p:strVal val="visible"/>
                                      </p:to>
                                    </p:set>
                                    <p:anim calcmode="lin" valueType="num">
                                      <p:cBhvr>
                                        <p:cTn id="18" dur="500" fill="hold"/>
                                        <p:tgtEl>
                                          <p:spTgt spid="91"/>
                                        </p:tgtEl>
                                        <p:attrNameLst>
                                          <p:attrName>ppt_w</p:attrName>
                                        </p:attrNameLst>
                                      </p:cBhvr>
                                      <p:tavLst>
                                        <p:tav tm="0">
                                          <p:val>
                                            <p:fltVal val="0"/>
                                          </p:val>
                                        </p:tav>
                                        <p:tav tm="100000">
                                          <p:val>
                                            <p:strVal val="#ppt_w"/>
                                          </p:val>
                                        </p:tav>
                                      </p:tavLst>
                                    </p:anim>
                                    <p:anim calcmode="lin" valueType="num">
                                      <p:cBhvr>
                                        <p:cTn id="19" dur="500" fill="hold"/>
                                        <p:tgtEl>
                                          <p:spTgt spid="91"/>
                                        </p:tgtEl>
                                        <p:attrNameLst>
                                          <p:attrName>ppt_h</p:attrName>
                                        </p:attrNameLst>
                                      </p:cBhvr>
                                      <p:tavLst>
                                        <p:tav tm="0">
                                          <p:val>
                                            <p:fltVal val="0"/>
                                          </p:val>
                                        </p:tav>
                                        <p:tav tm="100000">
                                          <p:val>
                                            <p:strVal val="#ppt_h"/>
                                          </p:val>
                                        </p:tav>
                                      </p:tavLst>
                                    </p:anim>
                                    <p:anim calcmode="lin" valueType="num">
                                      <p:cBhvr>
                                        <p:cTn id="20" dur="500" fill="hold"/>
                                        <p:tgtEl>
                                          <p:spTgt spid="91"/>
                                        </p:tgtEl>
                                        <p:attrNameLst>
                                          <p:attrName>style.rotation</p:attrName>
                                        </p:attrNameLst>
                                      </p:cBhvr>
                                      <p:tavLst>
                                        <p:tav tm="0">
                                          <p:val>
                                            <p:fltVal val="90"/>
                                          </p:val>
                                        </p:tav>
                                        <p:tav tm="100000">
                                          <p:val>
                                            <p:fltVal val="0"/>
                                          </p:val>
                                        </p:tav>
                                      </p:tavLst>
                                    </p:anim>
                                    <p:animEffect transition="in" filter="fade">
                                      <p:cBhvr>
                                        <p:cTn id="21" dur="500"/>
                                        <p:tgtEl>
                                          <p:spTgt spid="91"/>
                                        </p:tgtEl>
                                      </p:cBhvr>
                                    </p:animEffect>
                                  </p:childTnLst>
                                </p:cTn>
                              </p:par>
                            </p:childTnLst>
                          </p:cTn>
                        </p:par>
                        <p:par>
                          <p:cTn id="22" fill="hold">
                            <p:stCondLst>
                              <p:cond delay="2000"/>
                            </p:stCondLst>
                            <p:childTnLst>
                              <p:par>
                                <p:cTn id="23" presetID="31"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ppt_w</p:attrName>
                                        </p:attrNameLst>
                                      </p:cBhvr>
                                      <p:tavLst>
                                        <p:tav tm="0">
                                          <p:val>
                                            <p:fltVal val="0"/>
                                          </p:val>
                                        </p:tav>
                                        <p:tav tm="100000">
                                          <p:val>
                                            <p:strVal val="#ppt_w"/>
                                          </p:val>
                                        </p:tav>
                                      </p:tavLst>
                                    </p:anim>
                                    <p:anim calcmode="lin" valueType="num">
                                      <p:cBhvr>
                                        <p:cTn id="26" dur="750" fill="hold"/>
                                        <p:tgtEl>
                                          <p:spTgt spid="9"/>
                                        </p:tgtEl>
                                        <p:attrNameLst>
                                          <p:attrName>ppt_h</p:attrName>
                                        </p:attrNameLst>
                                      </p:cBhvr>
                                      <p:tavLst>
                                        <p:tav tm="0">
                                          <p:val>
                                            <p:fltVal val="0"/>
                                          </p:val>
                                        </p:tav>
                                        <p:tav tm="100000">
                                          <p:val>
                                            <p:strVal val="#ppt_h"/>
                                          </p:val>
                                        </p:tav>
                                      </p:tavLst>
                                    </p:anim>
                                    <p:anim calcmode="lin" valueType="num">
                                      <p:cBhvr>
                                        <p:cTn id="27" dur="750" fill="hold"/>
                                        <p:tgtEl>
                                          <p:spTgt spid="9"/>
                                        </p:tgtEl>
                                        <p:attrNameLst>
                                          <p:attrName>style.rotation</p:attrName>
                                        </p:attrNameLst>
                                      </p:cBhvr>
                                      <p:tavLst>
                                        <p:tav tm="0">
                                          <p:val>
                                            <p:fltVal val="90"/>
                                          </p:val>
                                        </p:tav>
                                        <p:tav tm="100000">
                                          <p:val>
                                            <p:fltVal val="0"/>
                                          </p:val>
                                        </p:tav>
                                      </p:tavLst>
                                    </p:anim>
                                    <p:animEffect transition="in" filter="fade">
                                      <p:cBhvr>
                                        <p:cTn id="28" dur="750"/>
                                        <p:tgtEl>
                                          <p:spTgt spid="9"/>
                                        </p:tgtEl>
                                      </p:cBhvr>
                                    </p:animEffect>
                                  </p:childTnLst>
                                </p:cTn>
                              </p:par>
                            </p:childTnLst>
                          </p:cTn>
                        </p:par>
                        <p:par>
                          <p:cTn id="29" fill="hold">
                            <p:stCondLst>
                              <p:cond delay="3000"/>
                            </p:stCondLst>
                            <p:childTnLst>
                              <p:par>
                                <p:cTn id="30" presetID="31" presetClass="entr" presetSubtype="0" fill="hold" grpId="0" nodeType="after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p:cTn id="32" dur="500" fill="hold"/>
                                        <p:tgtEl>
                                          <p:spTgt spid="92"/>
                                        </p:tgtEl>
                                        <p:attrNameLst>
                                          <p:attrName>ppt_w</p:attrName>
                                        </p:attrNameLst>
                                      </p:cBhvr>
                                      <p:tavLst>
                                        <p:tav tm="0">
                                          <p:val>
                                            <p:fltVal val="0"/>
                                          </p:val>
                                        </p:tav>
                                        <p:tav tm="100000">
                                          <p:val>
                                            <p:strVal val="#ppt_w"/>
                                          </p:val>
                                        </p:tav>
                                      </p:tavLst>
                                    </p:anim>
                                    <p:anim calcmode="lin" valueType="num">
                                      <p:cBhvr>
                                        <p:cTn id="33" dur="500" fill="hold"/>
                                        <p:tgtEl>
                                          <p:spTgt spid="92"/>
                                        </p:tgtEl>
                                        <p:attrNameLst>
                                          <p:attrName>ppt_h</p:attrName>
                                        </p:attrNameLst>
                                      </p:cBhvr>
                                      <p:tavLst>
                                        <p:tav tm="0">
                                          <p:val>
                                            <p:fltVal val="0"/>
                                          </p:val>
                                        </p:tav>
                                        <p:tav tm="100000">
                                          <p:val>
                                            <p:strVal val="#ppt_h"/>
                                          </p:val>
                                        </p:tav>
                                      </p:tavLst>
                                    </p:anim>
                                    <p:anim calcmode="lin" valueType="num">
                                      <p:cBhvr>
                                        <p:cTn id="34" dur="500" fill="hold"/>
                                        <p:tgtEl>
                                          <p:spTgt spid="92"/>
                                        </p:tgtEl>
                                        <p:attrNameLst>
                                          <p:attrName>style.rotation</p:attrName>
                                        </p:attrNameLst>
                                      </p:cBhvr>
                                      <p:tavLst>
                                        <p:tav tm="0">
                                          <p:val>
                                            <p:fltVal val="90"/>
                                          </p:val>
                                        </p:tav>
                                        <p:tav tm="100000">
                                          <p:val>
                                            <p:fltVal val="0"/>
                                          </p:val>
                                        </p:tav>
                                      </p:tavLst>
                                    </p:anim>
                                    <p:animEffect transition="in" filter="fade">
                                      <p:cBhvr>
                                        <p:cTn id="35" dur="500"/>
                                        <p:tgtEl>
                                          <p:spTgt spid="92"/>
                                        </p:tgtEl>
                                      </p:cBhvr>
                                    </p:animEffect>
                                  </p:childTnLst>
                                </p:cTn>
                              </p:par>
                            </p:childTnLst>
                          </p:cTn>
                        </p:par>
                        <p:par>
                          <p:cTn id="36" fill="hold">
                            <p:stCondLst>
                              <p:cond delay="3500"/>
                            </p:stCondLst>
                            <p:childTnLst>
                              <p:par>
                                <p:cTn id="37" presetID="31" presetClass="entr" presetSubtype="0" fill="hold" nodeType="afterEffect">
                                  <p:stCondLst>
                                    <p:cond delay="0"/>
                                  </p:stCondLst>
                                  <p:childTnLst>
                                    <p:set>
                                      <p:cBhvr>
                                        <p:cTn id="38" dur="1" fill="hold">
                                          <p:stCondLst>
                                            <p:cond delay="0"/>
                                          </p:stCondLst>
                                        </p:cTn>
                                        <p:tgtEl>
                                          <p:spTgt spid="99"/>
                                        </p:tgtEl>
                                        <p:attrNameLst>
                                          <p:attrName>style.visibility</p:attrName>
                                        </p:attrNameLst>
                                      </p:cBhvr>
                                      <p:to>
                                        <p:strVal val="visible"/>
                                      </p:to>
                                    </p:set>
                                    <p:anim calcmode="lin" valueType="num">
                                      <p:cBhvr>
                                        <p:cTn id="39" dur="750" fill="hold"/>
                                        <p:tgtEl>
                                          <p:spTgt spid="99"/>
                                        </p:tgtEl>
                                        <p:attrNameLst>
                                          <p:attrName>ppt_w</p:attrName>
                                        </p:attrNameLst>
                                      </p:cBhvr>
                                      <p:tavLst>
                                        <p:tav tm="0">
                                          <p:val>
                                            <p:fltVal val="0"/>
                                          </p:val>
                                        </p:tav>
                                        <p:tav tm="100000">
                                          <p:val>
                                            <p:strVal val="#ppt_w"/>
                                          </p:val>
                                        </p:tav>
                                      </p:tavLst>
                                    </p:anim>
                                    <p:anim calcmode="lin" valueType="num">
                                      <p:cBhvr>
                                        <p:cTn id="40" dur="750" fill="hold"/>
                                        <p:tgtEl>
                                          <p:spTgt spid="99"/>
                                        </p:tgtEl>
                                        <p:attrNameLst>
                                          <p:attrName>ppt_h</p:attrName>
                                        </p:attrNameLst>
                                      </p:cBhvr>
                                      <p:tavLst>
                                        <p:tav tm="0">
                                          <p:val>
                                            <p:fltVal val="0"/>
                                          </p:val>
                                        </p:tav>
                                        <p:tav tm="100000">
                                          <p:val>
                                            <p:strVal val="#ppt_h"/>
                                          </p:val>
                                        </p:tav>
                                      </p:tavLst>
                                    </p:anim>
                                    <p:anim calcmode="lin" valueType="num">
                                      <p:cBhvr>
                                        <p:cTn id="41" dur="750" fill="hold"/>
                                        <p:tgtEl>
                                          <p:spTgt spid="99"/>
                                        </p:tgtEl>
                                        <p:attrNameLst>
                                          <p:attrName>style.rotation</p:attrName>
                                        </p:attrNameLst>
                                      </p:cBhvr>
                                      <p:tavLst>
                                        <p:tav tm="0">
                                          <p:val>
                                            <p:fltVal val="90"/>
                                          </p:val>
                                        </p:tav>
                                        <p:tav tm="100000">
                                          <p:val>
                                            <p:fltVal val="0"/>
                                          </p:val>
                                        </p:tav>
                                      </p:tavLst>
                                    </p:anim>
                                    <p:animEffect transition="in" filter="fade">
                                      <p:cBhvr>
                                        <p:cTn id="42" dur="750"/>
                                        <p:tgtEl>
                                          <p:spTgt spid="99"/>
                                        </p:tgtEl>
                                      </p:cBhvr>
                                    </p:animEffect>
                                  </p:childTnLst>
                                </p:cTn>
                              </p:par>
                            </p:childTnLst>
                          </p:cTn>
                        </p:par>
                        <p:par>
                          <p:cTn id="43" fill="hold">
                            <p:stCondLst>
                              <p:cond delay="4500"/>
                            </p:stCondLst>
                            <p:childTnLst>
                              <p:par>
                                <p:cTn id="44" presetID="31" presetClass="entr" presetSubtype="0" fill="hold" grpId="0" nodeType="afterEffect">
                                  <p:stCondLst>
                                    <p:cond delay="0"/>
                                  </p:stCondLst>
                                  <p:childTnLst>
                                    <p:set>
                                      <p:cBhvr>
                                        <p:cTn id="45" dur="1" fill="hold">
                                          <p:stCondLst>
                                            <p:cond delay="0"/>
                                          </p:stCondLst>
                                        </p:cTn>
                                        <p:tgtEl>
                                          <p:spTgt spid="94"/>
                                        </p:tgtEl>
                                        <p:attrNameLst>
                                          <p:attrName>style.visibility</p:attrName>
                                        </p:attrNameLst>
                                      </p:cBhvr>
                                      <p:to>
                                        <p:strVal val="visible"/>
                                      </p:to>
                                    </p:set>
                                    <p:anim calcmode="lin" valueType="num">
                                      <p:cBhvr>
                                        <p:cTn id="46" dur="500" fill="hold"/>
                                        <p:tgtEl>
                                          <p:spTgt spid="94"/>
                                        </p:tgtEl>
                                        <p:attrNameLst>
                                          <p:attrName>ppt_w</p:attrName>
                                        </p:attrNameLst>
                                      </p:cBhvr>
                                      <p:tavLst>
                                        <p:tav tm="0">
                                          <p:val>
                                            <p:fltVal val="0"/>
                                          </p:val>
                                        </p:tav>
                                        <p:tav tm="100000">
                                          <p:val>
                                            <p:strVal val="#ppt_w"/>
                                          </p:val>
                                        </p:tav>
                                      </p:tavLst>
                                    </p:anim>
                                    <p:anim calcmode="lin" valueType="num">
                                      <p:cBhvr>
                                        <p:cTn id="47" dur="500" fill="hold"/>
                                        <p:tgtEl>
                                          <p:spTgt spid="94"/>
                                        </p:tgtEl>
                                        <p:attrNameLst>
                                          <p:attrName>ppt_h</p:attrName>
                                        </p:attrNameLst>
                                      </p:cBhvr>
                                      <p:tavLst>
                                        <p:tav tm="0">
                                          <p:val>
                                            <p:fltVal val="0"/>
                                          </p:val>
                                        </p:tav>
                                        <p:tav tm="100000">
                                          <p:val>
                                            <p:strVal val="#ppt_h"/>
                                          </p:val>
                                        </p:tav>
                                      </p:tavLst>
                                    </p:anim>
                                    <p:anim calcmode="lin" valueType="num">
                                      <p:cBhvr>
                                        <p:cTn id="48" dur="500" fill="hold"/>
                                        <p:tgtEl>
                                          <p:spTgt spid="94"/>
                                        </p:tgtEl>
                                        <p:attrNameLst>
                                          <p:attrName>style.rotation</p:attrName>
                                        </p:attrNameLst>
                                      </p:cBhvr>
                                      <p:tavLst>
                                        <p:tav tm="0">
                                          <p:val>
                                            <p:fltVal val="90"/>
                                          </p:val>
                                        </p:tav>
                                        <p:tav tm="100000">
                                          <p:val>
                                            <p:fltVal val="0"/>
                                          </p:val>
                                        </p:tav>
                                      </p:tavLst>
                                    </p:anim>
                                    <p:animEffect transition="in" filter="fade">
                                      <p:cBhvr>
                                        <p:cTn id="49" dur="500"/>
                                        <p:tgtEl>
                                          <p:spTgt spid="94"/>
                                        </p:tgtEl>
                                      </p:cBhvr>
                                    </p:animEffect>
                                  </p:childTnLst>
                                </p:cTn>
                              </p:par>
                            </p:childTnLst>
                          </p:cTn>
                        </p:par>
                        <p:par>
                          <p:cTn id="50" fill="hold">
                            <p:stCondLst>
                              <p:cond delay="5000"/>
                            </p:stCondLst>
                            <p:childTnLst>
                              <p:par>
                                <p:cTn id="51" presetID="31" presetClass="entr" presetSubtype="0" fill="hold" nodeType="afterEffect">
                                  <p:stCondLst>
                                    <p:cond delay="0"/>
                                  </p:stCondLst>
                                  <p:childTnLst>
                                    <p:set>
                                      <p:cBhvr>
                                        <p:cTn id="52" dur="1" fill="hold">
                                          <p:stCondLst>
                                            <p:cond delay="0"/>
                                          </p:stCondLst>
                                        </p:cTn>
                                        <p:tgtEl>
                                          <p:spTgt spid="105"/>
                                        </p:tgtEl>
                                        <p:attrNameLst>
                                          <p:attrName>style.visibility</p:attrName>
                                        </p:attrNameLst>
                                      </p:cBhvr>
                                      <p:to>
                                        <p:strVal val="visible"/>
                                      </p:to>
                                    </p:set>
                                    <p:anim calcmode="lin" valueType="num">
                                      <p:cBhvr>
                                        <p:cTn id="53" dur="750" fill="hold"/>
                                        <p:tgtEl>
                                          <p:spTgt spid="105"/>
                                        </p:tgtEl>
                                        <p:attrNameLst>
                                          <p:attrName>ppt_w</p:attrName>
                                        </p:attrNameLst>
                                      </p:cBhvr>
                                      <p:tavLst>
                                        <p:tav tm="0">
                                          <p:val>
                                            <p:fltVal val="0"/>
                                          </p:val>
                                        </p:tav>
                                        <p:tav tm="100000">
                                          <p:val>
                                            <p:strVal val="#ppt_w"/>
                                          </p:val>
                                        </p:tav>
                                      </p:tavLst>
                                    </p:anim>
                                    <p:anim calcmode="lin" valueType="num">
                                      <p:cBhvr>
                                        <p:cTn id="54" dur="750" fill="hold"/>
                                        <p:tgtEl>
                                          <p:spTgt spid="105"/>
                                        </p:tgtEl>
                                        <p:attrNameLst>
                                          <p:attrName>ppt_h</p:attrName>
                                        </p:attrNameLst>
                                      </p:cBhvr>
                                      <p:tavLst>
                                        <p:tav tm="0">
                                          <p:val>
                                            <p:fltVal val="0"/>
                                          </p:val>
                                        </p:tav>
                                        <p:tav tm="100000">
                                          <p:val>
                                            <p:strVal val="#ppt_h"/>
                                          </p:val>
                                        </p:tav>
                                      </p:tavLst>
                                    </p:anim>
                                    <p:anim calcmode="lin" valueType="num">
                                      <p:cBhvr>
                                        <p:cTn id="55" dur="750" fill="hold"/>
                                        <p:tgtEl>
                                          <p:spTgt spid="105"/>
                                        </p:tgtEl>
                                        <p:attrNameLst>
                                          <p:attrName>style.rotation</p:attrName>
                                        </p:attrNameLst>
                                      </p:cBhvr>
                                      <p:tavLst>
                                        <p:tav tm="0">
                                          <p:val>
                                            <p:fltVal val="90"/>
                                          </p:val>
                                        </p:tav>
                                        <p:tav tm="100000">
                                          <p:val>
                                            <p:fltVal val="0"/>
                                          </p:val>
                                        </p:tav>
                                      </p:tavLst>
                                    </p:anim>
                                    <p:animEffect transition="in" filter="fade">
                                      <p:cBhvr>
                                        <p:cTn id="56" dur="750"/>
                                        <p:tgtEl>
                                          <p:spTgt spid="105"/>
                                        </p:tgtEl>
                                      </p:cBhvr>
                                    </p:animEffect>
                                  </p:childTnLst>
                                </p:cTn>
                              </p:par>
                            </p:childTnLst>
                          </p:cTn>
                        </p:par>
                        <p:par>
                          <p:cTn id="57" fill="hold">
                            <p:stCondLst>
                              <p:cond delay="6000"/>
                            </p:stCondLst>
                            <p:childTnLst>
                              <p:par>
                                <p:cTn id="58" presetID="31" presetClass="entr" presetSubtype="0" fill="hold" grpId="0" nodeType="afterEffect">
                                  <p:stCondLst>
                                    <p:cond delay="0"/>
                                  </p:stCondLst>
                                  <p:childTnLst>
                                    <p:set>
                                      <p:cBhvr>
                                        <p:cTn id="59" dur="1" fill="hold">
                                          <p:stCondLst>
                                            <p:cond delay="0"/>
                                          </p:stCondLst>
                                        </p:cTn>
                                        <p:tgtEl>
                                          <p:spTgt spid="95"/>
                                        </p:tgtEl>
                                        <p:attrNameLst>
                                          <p:attrName>style.visibility</p:attrName>
                                        </p:attrNameLst>
                                      </p:cBhvr>
                                      <p:to>
                                        <p:strVal val="visible"/>
                                      </p:to>
                                    </p:set>
                                    <p:anim calcmode="lin" valueType="num">
                                      <p:cBhvr>
                                        <p:cTn id="60" dur="500" fill="hold"/>
                                        <p:tgtEl>
                                          <p:spTgt spid="95"/>
                                        </p:tgtEl>
                                        <p:attrNameLst>
                                          <p:attrName>ppt_w</p:attrName>
                                        </p:attrNameLst>
                                      </p:cBhvr>
                                      <p:tavLst>
                                        <p:tav tm="0">
                                          <p:val>
                                            <p:fltVal val="0"/>
                                          </p:val>
                                        </p:tav>
                                        <p:tav tm="100000">
                                          <p:val>
                                            <p:strVal val="#ppt_w"/>
                                          </p:val>
                                        </p:tav>
                                      </p:tavLst>
                                    </p:anim>
                                    <p:anim calcmode="lin" valueType="num">
                                      <p:cBhvr>
                                        <p:cTn id="61" dur="500" fill="hold"/>
                                        <p:tgtEl>
                                          <p:spTgt spid="95"/>
                                        </p:tgtEl>
                                        <p:attrNameLst>
                                          <p:attrName>ppt_h</p:attrName>
                                        </p:attrNameLst>
                                      </p:cBhvr>
                                      <p:tavLst>
                                        <p:tav tm="0">
                                          <p:val>
                                            <p:fltVal val="0"/>
                                          </p:val>
                                        </p:tav>
                                        <p:tav tm="100000">
                                          <p:val>
                                            <p:strVal val="#ppt_h"/>
                                          </p:val>
                                        </p:tav>
                                      </p:tavLst>
                                    </p:anim>
                                    <p:anim calcmode="lin" valueType="num">
                                      <p:cBhvr>
                                        <p:cTn id="62" dur="500" fill="hold"/>
                                        <p:tgtEl>
                                          <p:spTgt spid="95"/>
                                        </p:tgtEl>
                                        <p:attrNameLst>
                                          <p:attrName>style.rotation</p:attrName>
                                        </p:attrNameLst>
                                      </p:cBhvr>
                                      <p:tavLst>
                                        <p:tav tm="0">
                                          <p:val>
                                            <p:fltVal val="90"/>
                                          </p:val>
                                        </p:tav>
                                        <p:tav tm="100000">
                                          <p:val>
                                            <p:fltVal val="0"/>
                                          </p:val>
                                        </p:tav>
                                      </p:tavLst>
                                    </p:anim>
                                    <p:animEffect transition="in" filter="fade">
                                      <p:cBhvr>
                                        <p:cTn id="63" dur="500"/>
                                        <p:tgtEl>
                                          <p:spTgt spid="95"/>
                                        </p:tgtEl>
                                      </p:cBhvr>
                                    </p:animEffect>
                                  </p:childTnLst>
                                </p:cTn>
                              </p:par>
                            </p:childTnLst>
                          </p:cTn>
                        </p:par>
                        <p:par>
                          <p:cTn id="64" fill="hold">
                            <p:stCondLst>
                              <p:cond delay="6500"/>
                            </p:stCondLst>
                            <p:childTnLst>
                              <p:par>
                                <p:cTn id="65" presetID="31" presetClass="entr" presetSubtype="0" fill="hold" nodeType="afterEffect">
                                  <p:stCondLst>
                                    <p:cond delay="0"/>
                                  </p:stCondLst>
                                  <p:childTnLst>
                                    <p:set>
                                      <p:cBhvr>
                                        <p:cTn id="66" dur="1" fill="hold">
                                          <p:stCondLst>
                                            <p:cond delay="0"/>
                                          </p:stCondLst>
                                        </p:cTn>
                                        <p:tgtEl>
                                          <p:spTgt spid="102"/>
                                        </p:tgtEl>
                                        <p:attrNameLst>
                                          <p:attrName>style.visibility</p:attrName>
                                        </p:attrNameLst>
                                      </p:cBhvr>
                                      <p:to>
                                        <p:strVal val="visible"/>
                                      </p:to>
                                    </p:set>
                                    <p:anim calcmode="lin" valueType="num">
                                      <p:cBhvr>
                                        <p:cTn id="67" dur="750" fill="hold"/>
                                        <p:tgtEl>
                                          <p:spTgt spid="102"/>
                                        </p:tgtEl>
                                        <p:attrNameLst>
                                          <p:attrName>ppt_w</p:attrName>
                                        </p:attrNameLst>
                                      </p:cBhvr>
                                      <p:tavLst>
                                        <p:tav tm="0">
                                          <p:val>
                                            <p:fltVal val="0"/>
                                          </p:val>
                                        </p:tav>
                                        <p:tav tm="100000">
                                          <p:val>
                                            <p:strVal val="#ppt_w"/>
                                          </p:val>
                                        </p:tav>
                                      </p:tavLst>
                                    </p:anim>
                                    <p:anim calcmode="lin" valueType="num">
                                      <p:cBhvr>
                                        <p:cTn id="68" dur="750" fill="hold"/>
                                        <p:tgtEl>
                                          <p:spTgt spid="102"/>
                                        </p:tgtEl>
                                        <p:attrNameLst>
                                          <p:attrName>ppt_h</p:attrName>
                                        </p:attrNameLst>
                                      </p:cBhvr>
                                      <p:tavLst>
                                        <p:tav tm="0">
                                          <p:val>
                                            <p:fltVal val="0"/>
                                          </p:val>
                                        </p:tav>
                                        <p:tav tm="100000">
                                          <p:val>
                                            <p:strVal val="#ppt_h"/>
                                          </p:val>
                                        </p:tav>
                                      </p:tavLst>
                                    </p:anim>
                                    <p:anim calcmode="lin" valueType="num">
                                      <p:cBhvr>
                                        <p:cTn id="69" dur="750" fill="hold"/>
                                        <p:tgtEl>
                                          <p:spTgt spid="102"/>
                                        </p:tgtEl>
                                        <p:attrNameLst>
                                          <p:attrName>style.rotation</p:attrName>
                                        </p:attrNameLst>
                                      </p:cBhvr>
                                      <p:tavLst>
                                        <p:tav tm="0">
                                          <p:val>
                                            <p:fltVal val="90"/>
                                          </p:val>
                                        </p:tav>
                                        <p:tav tm="100000">
                                          <p:val>
                                            <p:fltVal val="0"/>
                                          </p:val>
                                        </p:tav>
                                      </p:tavLst>
                                    </p:anim>
                                    <p:animEffect transition="in" filter="fade">
                                      <p:cBhvr>
                                        <p:cTn id="70" dur="750"/>
                                        <p:tgtEl>
                                          <p:spTgt spid="102"/>
                                        </p:tgtEl>
                                      </p:cBhvr>
                                    </p:animEffect>
                                  </p:childTnLst>
                                </p:cTn>
                              </p:par>
                            </p:childTnLst>
                          </p:cTn>
                        </p:par>
                        <p:par>
                          <p:cTn id="71" fill="hold">
                            <p:stCondLst>
                              <p:cond delay="7500"/>
                            </p:stCondLst>
                            <p:childTnLst>
                              <p:par>
                                <p:cTn id="72" presetID="31" presetClass="entr" presetSubtype="0" fill="hold" grpId="0" nodeType="afterEffect">
                                  <p:stCondLst>
                                    <p:cond delay="0"/>
                                  </p:stCondLst>
                                  <p:childTnLst>
                                    <p:set>
                                      <p:cBhvr>
                                        <p:cTn id="73" dur="1" fill="hold">
                                          <p:stCondLst>
                                            <p:cond delay="0"/>
                                          </p:stCondLst>
                                        </p:cTn>
                                        <p:tgtEl>
                                          <p:spTgt spid="111"/>
                                        </p:tgtEl>
                                        <p:attrNameLst>
                                          <p:attrName>style.visibility</p:attrName>
                                        </p:attrNameLst>
                                      </p:cBhvr>
                                      <p:to>
                                        <p:strVal val="visible"/>
                                      </p:to>
                                    </p:set>
                                    <p:anim calcmode="lin" valueType="num">
                                      <p:cBhvr>
                                        <p:cTn id="74" dur="500" fill="hold"/>
                                        <p:tgtEl>
                                          <p:spTgt spid="111"/>
                                        </p:tgtEl>
                                        <p:attrNameLst>
                                          <p:attrName>ppt_w</p:attrName>
                                        </p:attrNameLst>
                                      </p:cBhvr>
                                      <p:tavLst>
                                        <p:tav tm="0">
                                          <p:val>
                                            <p:fltVal val="0"/>
                                          </p:val>
                                        </p:tav>
                                        <p:tav tm="100000">
                                          <p:val>
                                            <p:strVal val="#ppt_w"/>
                                          </p:val>
                                        </p:tav>
                                      </p:tavLst>
                                    </p:anim>
                                    <p:anim calcmode="lin" valueType="num">
                                      <p:cBhvr>
                                        <p:cTn id="75" dur="500" fill="hold"/>
                                        <p:tgtEl>
                                          <p:spTgt spid="111"/>
                                        </p:tgtEl>
                                        <p:attrNameLst>
                                          <p:attrName>ppt_h</p:attrName>
                                        </p:attrNameLst>
                                      </p:cBhvr>
                                      <p:tavLst>
                                        <p:tav tm="0">
                                          <p:val>
                                            <p:fltVal val="0"/>
                                          </p:val>
                                        </p:tav>
                                        <p:tav tm="100000">
                                          <p:val>
                                            <p:strVal val="#ppt_h"/>
                                          </p:val>
                                        </p:tav>
                                      </p:tavLst>
                                    </p:anim>
                                    <p:anim calcmode="lin" valueType="num">
                                      <p:cBhvr>
                                        <p:cTn id="76" dur="500" fill="hold"/>
                                        <p:tgtEl>
                                          <p:spTgt spid="111"/>
                                        </p:tgtEl>
                                        <p:attrNameLst>
                                          <p:attrName>style.rotation</p:attrName>
                                        </p:attrNameLst>
                                      </p:cBhvr>
                                      <p:tavLst>
                                        <p:tav tm="0">
                                          <p:val>
                                            <p:fltVal val="90"/>
                                          </p:val>
                                        </p:tav>
                                        <p:tav tm="100000">
                                          <p:val>
                                            <p:fltVal val="0"/>
                                          </p:val>
                                        </p:tav>
                                      </p:tavLst>
                                    </p:anim>
                                    <p:animEffect transition="in" filter="fade">
                                      <p:cBhvr>
                                        <p:cTn id="77" dur="500"/>
                                        <p:tgtEl>
                                          <p:spTgt spid="111"/>
                                        </p:tgtEl>
                                      </p:cBhvr>
                                    </p:animEffect>
                                  </p:childTnLst>
                                </p:cTn>
                              </p:par>
                            </p:childTnLst>
                          </p:cTn>
                        </p:par>
                        <p:par>
                          <p:cTn id="78" fill="hold">
                            <p:stCondLst>
                              <p:cond delay="8000"/>
                            </p:stCondLst>
                            <p:childTnLst>
                              <p:par>
                                <p:cTn id="79" presetID="31" presetClass="entr" presetSubtype="0" fill="hold" nodeType="afterEffect">
                                  <p:stCondLst>
                                    <p:cond delay="0"/>
                                  </p:stCondLst>
                                  <p:childTnLst>
                                    <p:set>
                                      <p:cBhvr>
                                        <p:cTn id="80" dur="1" fill="hold">
                                          <p:stCondLst>
                                            <p:cond delay="0"/>
                                          </p:stCondLst>
                                        </p:cTn>
                                        <p:tgtEl>
                                          <p:spTgt spid="108"/>
                                        </p:tgtEl>
                                        <p:attrNameLst>
                                          <p:attrName>style.visibility</p:attrName>
                                        </p:attrNameLst>
                                      </p:cBhvr>
                                      <p:to>
                                        <p:strVal val="visible"/>
                                      </p:to>
                                    </p:set>
                                    <p:anim calcmode="lin" valueType="num">
                                      <p:cBhvr>
                                        <p:cTn id="81" dur="750" fill="hold"/>
                                        <p:tgtEl>
                                          <p:spTgt spid="108"/>
                                        </p:tgtEl>
                                        <p:attrNameLst>
                                          <p:attrName>ppt_w</p:attrName>
                                        </p:attrNameLst>
                                      </p:cBhvr>
                                      <p:tavLst>
                                        <p:tav tm="0">
                                          <p:val>
                                            <p:fltVal val="0"/>
                                          </p:val>
                                        </p:tav>
                                        <p:tav tm="100000">
                                          <p:val>
                                            <p:strVal val="#ppt_w"/>
                                          </p:val>
                                        </p:tav>
                                      </p:tavLst>
                                    </p:anim>
                                    <p:anim calcmode="lin" valueType="num">
                                      <p:cBhvr>
                                        <p:cTn id="82" dur="750" fill="hold"/>
                                        <p:tgtEl>
                                          <p:spTgt spid="108"/>
                                        </p:tgtEl>
                                        <p:attrNameLst>
                                          <p:attrName>ppt_h</p:attrName>
                                        </p:attrNameLst>
                                      </p:cBhvr>
                                      <p:tavLst>
                                        <p:tav tm="0">
                                          <p:val>
                                            <p:fltVal val="0"/>
                                          </p:val>
                                        </p:tav>
                                        <p:tav tm="100000">
                                          <p:val>
                                            <p:strVal val="#ppt_h"/>
                                          </p:val>
                                        </p:tav>
                                      </p:tavLst>
                                    </p:anim>
                                    <p:anim calcmode="lin" valueType="num">
                                      <p:cBhvr>
                                        <p:cTn id="83" dur="750" fill="hold"/>
                                        <p:tgtEl>
                                          <p:spTgt spid="108"/>
                                        </p:tgtEl>
                                        <p:attrNameLst>
                                          <p:attrName>style.rotation</p:attrName>
                                        </p:attrNameLst>
                                      </p:cBhvr>
                                      <p:tavLst>
                                        <p:tav tm="0">
                                          <p:val>
                                            <p:fltVal val="90"/>
                                          </p:val>
                                        </p:tav>
                                        <p:tav tm="100000">
                                          <p:val>
                                            <p:fltVal val="0"/>
                                          </p:val>
                                        </p:tav>
                                      </p:tavLst>
                                    </p:anim>
                                    <p:animEffect transition="in" filter="fade">
                                      <p:cBhvr>
                                        <p:cTn id="84" dur="750"/>
                                        <p:tgtEl>
                                          <p:spTgt spid="108"/>
                                        </p:tgtEl>
                                      </p:cBhvr>
                                    </p:animEffect>
                                  </p:childTnLst>
                                </p:cTn>
                              </p:par>
                            </p:childTnLst>
                          </p:cTn>
                        </p:par>
                        <p:par>
                          <p:cTn id="85" fill="hold">
                            <p:stCondLst>
                              <p:cond delay="9000"/>
                            </p:stCondLst>
                            <p:childTnLst>
                              <p:par>
                                <p:cTn id="86" presetID="31" presetClass="entr" presetSubtype="0" fill="hold" grpId="0" nodeType="afterEffect">
                                  <p:stCondLst>
                                    <p:cond delay="0"/>
                                  </p:stCondLst>
                                  <p:childTnLst>
                                    <p:set>
                                      <p:cBhvr>
                                        <p:cTn id="87" dur="1" fill="hold">
                                          <p:stCondLst>
                                            <p:cond delay="0"/>
                                          </p:stCondLst>
                                        </p:cTn>
                                        <p:tgtEl>
                                          <p:spTgt spid="112"/>
                                        </p:tgtEl>
                                        <p:attrNameLst>
                                          <p:attrName>style.visibility</p:attrName>
                                        </p:attrNameLst>
                                      </p:cBhvr>
                                      <p:to>
                                        <p:strVal val="visible"/>
                                      </p:to>
                                    </p:set>
                                    <p:anim calcmode="lin" valueType="num">
                                      <p:cBhvr>
                                        <p:cTn id="88" dur="500" fill="hold"/>
                                        <p:tgtEl>
                                          <p:spTgt spid="112"/>
                                        </p:tgtEl>
                                        <p:attrNameLst>
                                          <p:attrName>ppt_w</p:attrName>
                                        </p:attrNameLst>
                                      </p:cBhvr>
                                      <p:tavLst>
                                        <p:tav tm="0">
                                          <p:val>
                                            <p:fltVal val="0"/>
                                          </p:val>
                                        </p:tav>
                                        <p:tav tm="100000">
                                          <p:val>
                                            <p:strVal val="#ppt_w"/>
                                          </p:val>
                                        </p:tav>
                                      </p:tavLst>
                                    </p:anim>
                                    <p:anim calcmode="lin" valueType="num">
                                      <p:cBhvr>
                                        <p:cTn id="89" dur="500" fill="hold"/>
                                        <p:tgtEl>
                                          <p:spTgt spid="112"/>
                                        </p:tgtEl>
                                        <p:attrNameLst>
                                          <p:attrName>ppt_h</p:attrName>
                                        </p:attrNameLst>
                                      </p:cBhvr>
                                      <p:tavLst>
                                        <p:tav tm="0">
                                          <p:val>
                                            <p:fltVal val="0"/>
                                          </p:val>
                                        </p:tav>
                                        <p:tav tm="100000">
                                          <p:val>
                                            <p:strVal val="#ppt_h"/>
                                          </p:val>
                                        </p:tav>
                                      </p:tavLst>
                                    </p:anim>
                                    <p:anim calcmode="lin" valueType="num">
                                      <p:cBhvr>
                                        <p:cTn id="90" dur="500" fill="hold"/>
                                        <p:tgtEl>
                                          <p:spTgt spid="112"/>
                                        </p:tgtEl>
                                        <p:attrNameLst>
                                          <p:attrName>style.rotation</p:attrName>
                                        </p:attrNameLst>
                                      </p:cBhvr>
                                      <p:tavLst>
                                        <p:tav tm="0">
                                          <p:val>
                                            <p:fltVal val="90"/>
                                          </p:val>
                                        </p:tav>
                                        <p:tav tm="100000">
                                          <p:val>
                                            <p:fltVal val="0"/>
                                          </p:val>
                                        </p:tav>
                                      </p:tavLst>
                                    </p:anim>
                                    <p:animEffect transition="in" filter="fade">
                                      <p:cBhvr>
                                        <p:cTn id="9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P spid="94" grpId="0"/>
      <p:bldP spid="95" grpId="0"/>
      <p:bldP spid="111" grpId="0"/>
      <p:bldP spid="1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728282" y="2704152"/>
            <a:ext cx="941807" cy="3044120"/>
            <a:chOff x="7829755" y="2028114"/>
            <a:chExt cx="706355" cy="2283090"/>
          </a:xfrm>
        </p:grpSpPr>
        <p:sp>
          <p:nvSpPr>
            <p:cNvPr id="4" name="Freeform 31"/>
            <p:cNvSpPr>
              <a:spLocks noChangeArrowheads="1"/>
            </p:cNvSpPr>
            <p:nvPr/>
          </p:nvSpPr>
          <p:spPr bwMode="auto">
            <a:xfrm>
              <a:off x="7833329" y="2028114"/>
              <a:ext cx="702781" cy="2283090"/>
            </a:xfrm>
            <a:custGeom>
              <a:avLst/>
              <a:gdLst>
                <a:gd name="T0" fmla="*/ 2147483647 w 919"/>
                <a:gd name="T1" fmla="*/ 2147483647 h 1497"/>
                <a:gd name="T2" fmla="*/ 2147483647 w 919"/>
                <a:gd name="T3" fmla="*/ 2147483647 h 1497"/>
                <a:gd name="T4" fmla="*/ 2147483647 w 919"/>
                <a:gd name="T5" fmla="*/ 2147483647 h 1497"/>
                <a:gd name="T6" fmla="*/ 2147483647 w 919"/>
                <a:gd name="T7" fmla="*/ 2147483647 h 1497"/>
                <a:gd name="T8" fmla="*/ 2147483647 w 919"/>
                <a:gd name="T9" fmla="*/ 2147483647 h 1497"/>
                <a:gd name="T10" fmla="*/ 2147483647 w 919"/>
                <a:gd name="T11" fmla="*/ 0 h 1497"/>
                <a:gd name="T12" fmla="*/ 2147483647 w 919"/>
                <a:gd name="T13" fmla="*/ 2147483647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gs>
                <a:gs pos="50000">
                  <a:srgbClr val="FFFFFF"/>
                </a:gs>
                <a:gs pos="100000">
                  <a:srgbClr val="BABABA"/>
                </a:gs>
              </a:gsLst>
              <a:lin ang="0" scaled="1"/>
            </a:gradFill>
            <a:ln>
              <a:noFill/>
            </a:ln>
            <a:extLst>
              <a:ext uri="{91240B29-F687-4F45-9708-019B960494DF}">
                <a14:hiddenLine xmlns:a14="http://schemas.microsoft.com/office/drawing/2010/main" w="9525">
                  <a:solidFill>
                    <a:srgbClr val="000000"/>
                  </a:solidFill>
                  <a:bevel/>
                </a14:hiddenLine>
              </a:ext>
            </a:extLst>
          </p:spPr>
          <p:txBody>
            <a:bodyPr lIns="91391" tIns="45696" rIns="91391" bIns="45696"/>
            <a:lstStyle/>
            <a:p>
              <a:endParaRPr lang="zh-CN" altLang="zh-CN" sz="2400">
                <a:latin typeface="Impact" panose="020B0806030902050204" pitchFamily="34" charset="0"/>
                <a:ea typeface="微软雅黑" panose="020B0503020204020204" pitchFamily="34" charset="-122"/>
                <a:sym typeface="Impact" panose="020B0806030902050204" pitchFamily="34" charset="0"/>
              </a:endParaRPr>
            </a:p>
          </p:txBody>
        </p:sp>
        <p:sp>
          <p:nvSpPr>
            <p:cNvPr id="5" name="Oval 49"/>
            <p:cNvSpPr>
              <a:spLocks noChangeArrowheads="1"/>
            </p:cNvSpPr>
            <p:nvPr/>
          </p:nvSpPr>
          <p:spPr bwMode="auto">
            <a:xfrm>
              <a:off x="7829755" y="2035256"/>
              <a:ext cx="698016" cy="192837"/>
            </a:xfrm>
            <a:prstGeom prst="ellipse">
              <a:avLst/>
            </a:prstGeom>
            <a:solidFill>
              <a:srgbClr val="FFFFFF">
                <a:alpha val="29999"/>
              </a:srgbClr>
            </a:solidFill>
            <a:ln>
              <a:noFill/>
            </a:ln>
            <a:extLst>
              <a:ext uri="{91240B29-F687-4F45-9708-019B960494DF}">
                <a14:hiddenLine xmlns:a14="http://schemas.microsoft.com/office/drawing/2010/main" w="9525">
                  <a:solidFill>
                    <a:srgbClr val="000000"/>
                  </a:solidFill>
                  <a:bevel/>
                </a14:hiddenLine>
              </a:ext>
            </a:extLst>
          </p:spPr>
          <p:txBody>
            <a:bodyPr wrap="none" lIns="91391" tIns="45696" rIns="91391" bIns="45696" anchor="ctr"/>
            <a:lstStyle/>
            <a:p>
              <a:endParaRPr lang="zh-CN" altLang="zh-CN" sz="2400">
                <a:latin typeface="Impact" panose="020B0806030902050204" pitchFamily="34" charset="0"/>
                <a:ea typeface="微软雅黑" panose="020B0503020204020204" pitchFamily="34" charset="-122"/>
                <a:sym typeface="Impact" panose="020B0806030902050204" pitchFamily="34" charset="0"/>
              </a:endParaRPr>
            </a:p>
          </p:txBody>
        </p:sp>
      </p:grpSp>
      <p:grpSp>
        <p:nvGrpSpPr>
          <p:cNvPr id="6" name="组合 5"/>
          <p:cNvGrpSpPr/>
          <p:nvPr/>
        </p:nvGrpSpPr>
        <p:grpSpPr>
          <a:xfrm>
            <a:off x="8535104" y="2889847"/>
            <a:ext cx="936137" cy="2669557"/>
            <a:chOff x="6934871" y="2167385"/>
            <a:chExt cx="702103" cy="2002168"/>
          </a:xfrm>
        </p:grpSpPr>
        <p:sp>
          <p:nvSpPr>
            <p:cNvPr id="7" name="Freeform 24"/>
            <p:cNvSpPr>
              <a:spLocks noChangeArrowheads="1"/>
            </p:cNvSpPr>
            <p:nvPr/>
          </p:nvSpPr>
          <p:spPr bwMode="auto">
            <a:xfrm>
              <a:off x="6934871" y="2167385"/>
              <a:ext cx="702103" cy="2002168"/>
            </a:xfrm>
            <a:custGeom>
              <a:avLst/>
              <a:gdLst>
                <a:gd name="T0" fmla="*/ 2147483647 w 919"/>
                <a:gd name="T1" fmla="*/ 2147483647 h 1497"/>
                <a:gd name="T2" fmla="*/ 2147483647 w 919"/>
                <a:gd name="T3" fmla="*/ 2147483647 h 1497"/>
                <a:gd name="T4" fmla="*/ 2147483647 w 919"/>
                <a:gd name="T5" fmla="*/ 2147483647 h 1497"/>
                <a:gd name="T6" fmla="*/ 2147483647 w 919"/>
                <a:gd name="T7" fmla="*/ 2147483647 h 1497"/>
                <a:gd name="T8" fmla="*/ 2147483647 w 919"/>
                <a:gd name="T9" fmla="*/ 2147483647 h 1497"/>
                <a:gd name="T10" fmla="*/ 2147483647 w 919"/>
                <a:gd name="T11" fmla="*/ 0 h 1497"/>
                <a:gd name="T12" fmla="*/ 2147483647 w 919"/>
                <a:gd name="T13" fmla="*/ 2147483647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gs>
                <a:gs pos="50000">
                  <a:srgbClr val="FFFFFF"/>
                </a:gs>
                <a:gs pos="100000">
                  <a:srgbClr val="BABABA"/>
                </a:gs>
              </a:gsLst>
              <a:lin ang="0" scaled="1"/>
            </a:gradFill>
            <a:ln>
              <a:noFill/>
            </a:ln>
            <a:extLst>
              <a:ext uri="{91240B29-F687-4F45-9708-019B960494DF}">
                <a14:hiddenLine xmlns:a14="http://schemas.microsoft.com/office/drawing/2010/main" w="9525">
                  <a:solidFill>
                    <a:srgbClr val="000000"/>
                  </a:solidFill>
                  <a:bevel/>
                </a14:hiddenLine>
              </a:ext>
            </a:extLst>
          </p:spPr>
          <p:txBody>
            <a:bodyPr lIns="91391" tIns="45696" rIns="91391" bIns="45696"/>
            <a:lstStyle/>
            <a:p>
              <a:endParaRPr lang="zh-CN" altLang="zh-CN" sz="2400">
                <a:latin typeface="Impact" panose="020B0806030902050204" pitchFamily="34" charset="0"/>
                <a:ea typeface="微软雅黑" panose="020B0503020204020204" pitchFamily="34" charset="-122"/>
                <a:sym typeface="Impact" panose="020B0806030902050204" pitchFamily="34" charset="0"/>
              </a:endParaRPr>
            </a:p>
          </p:txBody>
        </p:sp>
        <p:sp>
          <p:nvSpPr>
            <p:cNvPr id="8" name="Oval 25"/>
            <p:cNvSpPr>
              <a:spLocks noChangeArrowheads="1"/>
            </p:cNvSpPr>
            <p:nvPr/>
          </p:nvSpPr>
          <p:spPr bwMode="auto">
            <a:xfrm>
              <a:off x="6939631" y="2168575"/>
              <a:ext cx="697343" cy="192837"/>
            </a:xfrm>
            <a:prstGeom prst="ellipse">
              <a:avLst/>
            </a:prstGeom>
            <a:solidFill>
              <a:srgbClr val="FFFFFF">
                <a:alpha val="29999"/>
              </a:srgbClr>
            </a:solidFill>
            <a:ln>
              <a:noFill/>
            </a:ln>
            <a:extLst>
              <a:ext uri="{91240B29-F687-4F45-9708-019B960494DF}">
                <a14:hiddenLine xmlns:a14="http://schemas.microsoft.com/office/drawing/2010/main" w="9525">
                  <a:solidFill>
                    <a:srgbClr val="000000"/>
                  </a:solidFill>
                  <a:bevel/>
                </a14:hiddenLine>
              </a:ext>
            </a:extLst>
          </p:spPr>
          <p:txBody>
            <a:bodyPr wrap="none" lIns="91391" tIns="45696" rIns="91391" bIns="45696" anchor="ctr"/>
            <a:lstStyle/>
            <a:p>
              <a:endParaRPr lang="zh-CN" altLang="zh-CN" sz="2400">
                <a:latin typeface="Impact" panose="020B0806030902050204" pitchFamily="34" charset="0"/>
                <a:ea typeface="微软雅黑" panose="020B0503020204020204" pitchFamily="34" charset="-122"/>
                <a:sym typeface="Impact" panose="020B0806030902050204" pitchFamily="34" charset="0"/>
              </a:endParaRPr>
            </a:p>
          </p:txBody>
        </p:sp>
      </p:grpSp>
      <p:grpSp>
        <p:nvGrpSpPr>
          <p:cNvPr id="9" name="组合 8"/>
          <p:cNvGrpSpPr/>
          <p:nvPr/>
        </p:nvGrpSpPr>
        <p:grpSpPr>
          <a:xfrm>
            <a:off x="8536690" y="3637385"/>
            <a:ext cx="934551" cy="1922019"/>
            <a:chOff x="6936061" y="2728039"/>
            <a:chExt cx="700913" cy="1441514"/>
          </a:xfrm>
          <a:solidFill>
            <a:srgbClr val="0070C0"/>
          </a:solidFill>
        </p:grpSpPr>
        <p:sp>
          <p:nvSpPr>
            <p:cNvPr id="10" name="Oval 26"/>
            <p:cNvSpPr>
              <a:spLocks noChangeArrowheads="1"/>
            </p:cNvSpPr>
            <p:nvPr/>
          </p:nvSpPr>
          <p:spPr bwMode="auto">
            <a:xfrm>
              <a:off x="6939631" y="3976716"/>
              <a:ext cx="697343" cy="192837"/>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wrap="none" lIns="91391" tIns="45696" rIns="91391" bIns="45696" anchor="ctr"/>
            <a:lstStyle/>
            <a:p>
              <a:endParaRPr lang="zh-CN" altLang="zh-CN" sz="2400">
                <a:solidFill>
                  <a:schemeClr val="bg1"/>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 name="AutoShape 36"/>
            <p:cNvSpPr>
              <a:spLocks noChangeArrowheads="1"/>
            </p:cNvSpPr>
            <p:nvPr/>
          </p:nvSpPr>
          <p:spPr bwMode="auto">
            <a:xfrm>
              <a:off x="6936061" y="2728039"/>
              <a:ext cx="697343" cy="1441513"/>
            </a:xfrm>
            <a:prstGeom prst="can">
              <a:avLst>
                <a:gd name="adj" fmla="val 30013"/>
              </a:avLst>
            </a:prstGeom>
            <a:grpFill/>
            <a:ln>
              <a:noFill/>
            </a:ln>
          </p:spPr>
          <p:txBody>
            <a:bodyPr lIns="91391" tIns="45696" rIns="91391" bIns="45696" anchor="ctr"/>
            <a:lstStyle/>
            <a:p>
              <a:endParaRPr lang="zh-CN" altLang="zh-CN" sz="3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3" name="Text Box 39"/>
          <p:cNvSpPr>
            <a:spLocks noChangeArrowheads="1"/>
          </p:cNvSpPr>
          <p:nvPr/>
        </p:nvSpPr>
        <p:spPr bwMode="auto">
          <a:xfrm>
            <a:off x="8584835" y="3904720"/>
            <a:ext cx="761603" cy="46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391" tIns="45696" rIns="91391" bIns="45696">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r>
              <a:rPr lang="en-US" altLang="zh-CN" sz="2400">
                <a:solidFill>
                  <a:schemeClr val="bg1"/>
                </a:solidFill>
                <a:latin typeface="Impact" panose="020B0806030902050204" pitchFamily="34" charset="0"/>
                <a:ea typeface="微软雅黑" panose="020B0503020204020204" pitchFamily="34" charset="-122"/>
                <a:sym typeface="Impact" panose="020B0806030902050204" pitchFamily="34" charset="0"/>
              </a:rPr>
              <a:t>80%</a:t>
            </a:r>
            <a:endParaRPr lang="zh-CN" altLang="en-US" sz="2400">
              <a:solidFill>
                <a:schemeClr val="bg1"/>
              </a:solidFill>
            </a:endParaRPr>
          </a:p>
        </p:txBody>
      </p:sp>
      <p:sp>
        <p:nvSpPr>
          <p:cNvPr id="14" name="Rectangle 41"/>
          <p:cNvSpPr>
            <a:spLocks noChangeArrowheads="1"/>
          </p:cNvSpPr>
          <p:nvPr/>
        </p:nvSpPr>
        <p:spPr bwMode="auto">
          <a:xfrm>
            <a:off x="8541450" y="5592733"/>
            <a:ext cx="937724" cy="53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391" tIns="45696" rIns="91391" bIns="45696">
            <a:spAutoFit/>
          </a:bodyPr>
          <a:lstStyle/>
          <a:p>
            <a:pPr algn="ctr">
              <a:lnSpc>
                <a:spcPct val="9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完成</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9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比例</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AutoShape 43"/>
          <p:cNvSpPr/>
          <p:nvPr/>
        </p:nvSpPr>
        <p:spPr bwMode="auto">
          <a:xfrm>
            <a:off x="3514868" y="2834298"/>
            <a:ext cx="2005556" cy="311077"/>
          </a:xfrm>
          <a:prstGeom prst="accentCallout2">
            <a:avLst>
              <a:gd name="adj1" fmla="val 36731"/>
              <a:gd name="adj2" fmla="val 103792"/>
              <a:gd name="adj3" fmla="val 36731"/>
              <a:gd name="adj4" fmla="val 133542"/>
              <a:gd name="adj5" fmla="val 136218"/>
              <a:gd name="adj6" fmla="val 153477"/>
            </a:avLst>
          </a:prstGeom>
          <a:noFill/>
          <a:ln w="9525" cmpd="sng">
            <a:solidFill>
              <a:srgbClr val="C5C5C5"/>
            </a:solidFill>
            <a:miter lim="800000"/>
          </a:ln>
          <a:extLst>
            <a:ext uri="{909E8E84-426E-40DD-AFC4-6F175D3DCCD1}">
              <a14:hiddenFill xmlns:a14="http://schemas.microsoft.com/office/drawing/2010/main">
                <a:solidFill>
                  <a:srgbClr val="FFFFFF"/>
                </a:solidFill>
              </a14:hiddenFill>
            </a:ext>
          </a:extLst>
        </p:spPr>
        <p:txBody>
          <a:bodyPr lIns="91391" tIns="45696" rIns="91391" bIns="45696" anchor="ctr"/>
          <a:lstStyle/>
          <a:p>
            <a:pPr algn="r">
              <a:lnSpc>
                <a:spcPct val="90000"/>
              </a:lnSpc>
            </a:pPr>
            <a:r>
              <a:rPr lang="zh-CN" altLang="en-US" sz="1335" b="1" dirty="0">
                <a:latin typeface="微软雅黑" panose="020B0503020204020204" pitchFamily="34" charset="-122"/>
                <a:ea typeface="微软雅黑" panose="020B0503020204020204" pitchFamily="34" charset="-122"/>
                <a:sym typeface="微软雅黑" panose="020B0503020204020204" pitchFamily="34" charset="-122"/>
              </a:rPr>
              <a:t>单击此处添加文本</a:t>
            </a:r>
            <a:r>
              <a:rPr lang="en-US" altLang="zh-CN" sz="1335" b="1" dirty="0">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sz="1335"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AutoShape 44"/>
          <p:cNvSpPr/>
          <p:nvPr/>
        </p:nvSpPr>
        <p:spPr bwMode="auto">
          <a:xfrm>
            <a:off x="5038074" y="2321654"/>
            <a:ext cx="2005556" cy="311077"/>
          </a:xfrm>
          <a:prstGeom prst="accentCallout2">
            <a:avLst>
              <a:gd name="adj1" fmla="val 36731"/>
              <a:gd name="adj2" fmla="val 103792"/>
              <a:gd name="adj3" fmla="val 36731"/>
              <a:gd name="adj4" fmla="val 130532"/>
              <a:gd name="adj5" fmla="val 264282"/>
              <a:gd name="adj6" fmla="val 145880"/>
            </a:avLst>
          </a:prstGeom>
          <a:noFill/>
          <a:ln w="9525" cmpd="sng">
            <a:solidFill>
              <a:srgbClr val="C5C5C5"/>
            </a:solidFill>
            <a:miter lim="800000"/>
          </a:ln>
          <a:extLst>
            <a:ext uri="{909E8E84-426E-40DD-AFC4-6F175D3DCCD1}">
              <a14:hiddenFill xmlns:a14="http://schemas.microsoft.com/office/drawing/2010/main">
                <a:solidFill>
                  <a:srgbClr val="FFFFFF"/>
                </a:solidFill>
              </a14:hiddenFill>
            </a:ext>
          </a:extLst>
        </p:spPr>
        <p:txBody>
          <a:bodyPr lIns="91391" tIns="45696" rIns="91391" bIns="45696" anchor="ctr"/>
          <a:lstStyle/>
          <a:p>
            <a:pPr algn="r">
              <a:lnSpc>
                <a:spcPct val="90000"/>
              </a:lnSpc>
            </a:pPr>
            <a:r>
              <a:rPr lang="zh-CN" altLang="en-US" sz="1335" b="1" dirty="0">
                <a:latin typeface="微软雅黑" panose="020B0503020204020204" pitchFamily="34" charset="-122"/>
                <a:ea typeface="微软雅黑" panose="020B0503020204020204" pitchFamily="34" charset="-122"/>
                <a:sym typeface="微软雅黑" panose="020B0503020204020204" pitchFamily="34" charset="-122"/>
              </a:rPr>
              <a:t>单击此处添加文本</a:t>
            </a:r>
            <a:r>
              <a:rPr lang="en-US" altLang="zh-CN" sz="1335" b="1" dirty="0">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1335"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AutoShape 45"/>
          <p:cNvSpPr/>
          <p:nvPr/>
        </p:nvSpPr>
        <p:spPr bwMode="auto">
          <a:xfrm>
            <a:off x="7551365" y="1483647"/>
            <a:ext cx="2056329" cy="330124"/>
          </a:xfrm>
          <a:prstGeom prst="accentCallout2">
            <a:avLst>
              <a:gd name="adj1" fmla="val 34616"/>
              <a:gd name="adj2" fmla="val 103704"/>
              <a:gd name="adj3" fmla="val 34616"/>
              <a:gd name="adj4" fmla="val 117051"/>
              <a:gd name="adj5" fmla="val 399032"/>
              <a:gd name="adj6" fmla="val 129241"/>
            </a:avLst>
          </a:prstGeom>
          <a:noFill/>
          <a:ln w="9525" cmpd="sng">
            <a:solidFill>
              <a:srgbClr val="C5C5C5"/>
            </a:solidFill>
            <a:miter lim="800000"/>
          </a:ln>
          <a:extLst>
            <a:ext uri="{909E8E84-426E-40DD-AFC4-6F175D3DCCD1}">
              <a14:hiddenFill xmlns:a14="http://schemas.microsoft.com/office/drawing/2010/main">
                <a:solidFill>
                  <a:srgbClr val="FFFFFF"/>
                </a:solidFill>
              </a14:hiddenFill>
            </a:ext>
          </a:extLst>
        </p:spPr>
        <p:txBody>
          <a:bodyPr lIns="91391" tIns="45696" rIns="91391" bIns="45696" anchor="ctr"/>
          <a:lstStyle/>
          <a:p>
            <a:pPr algn="r">
              <a:lnSpc>
                <a:spcPct val="90000"/>
              </a:lnSpc>
            </a:pPr>
            <a:r>
              <a:rPr lang="zh-CN" altLang="en-US" sz="1335" b="1">
                <a:latin typeface="微软雅黑" panose="020B0503020204020204" pitchFamily="34" charset="-122"/>
                <a:ea typeface="微软雅黑" panose="020B0503020204020204" pitchFamily="34" charset="-122"/>
                <a:sym typeface="微软雅黑" panose="020B0503020204020204" pitchFamily="34" charset="-122"/>
              </a:rPr>
              <a:t>单击此处添加文本</a:t>
            </a:r>
            <a:r>
              <a:rPr lang="en-US" altLang="zh-CN" sz="1335" b="1">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sz="1335" b="1">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Group 14"/>
          <p:cNvGrpSpPr/>
          <p:nvPr/>
        </p:nvGrpSpPr>
        <p:grpSpPr bwMode="auto">
          <a:xfrm>
            <a:off x="7340339" y="3066019"/>
            <a:ext cx="937723" cy="2296580"/>
            <a:chOff x="0" y="0"/>
            <a:chExt cx="919" cy="1497"/>
          </a:xfrm>
        </p:grpSpPr>
        <p:sp>
          <p:nvSpPr>
            <p:cNvPr id="19" name="Freeform 21"/>
            <p:cNvSpPr>
              <a:spLocks noChangeArrowheads="1"/>
            </p:cNvSpPr>
            <p:nvPr/>
          </p:nvSpPr>
          <p:spPr bwMode="auto">
            <a:xfrm>
              <a:off x="0" y="0"/>
              <a:ext cx="919" cy="1497"/>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gs>
                <a:gs pos="50000">
                  <a:srgbClr val="FFFFFF"/>
                </a:gs>
                <a:gs pos="100000">
                  <a:srgbClr val="BABABA"/>
                </a:gs>
              </a:gsLst>
              <a:lin ang="0" scaled="1"/>
            </a:gra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Impact" panose="020B0806030902050204" pitchFamily="34" charset="0"/>
                <a:ea typeface="微软雅黑" panose="020B0503020204020204" pitchFamily="34" charset="-122"/>
                <a:sym typeface="Impact" panose="020B0806030902050204" pitchFamily="34" charset="0"/>
              </a:endParaRPr>
            </a:p>
          </p:txBody>
        </p:sp>
        <p:sp>
          <p:nvSpPr>
            <p:cNvPr id="20" name="Oval 22"/>
            <p:cNvSpPr>
              <a:spLocks noChangeArrowheads="1"/>
            </p:cNvSpPr>
            <p:nvPr/>
          </p:nvSpPr>
          <p:spPr bwMode="auto">
            <a:xfrm>
              <a:off x="7" y="1"/>
              <a:ext cx="912" cy="144"/>
            </a:xfrm>
            <a:prstGeom prst="ellipse">
              <a:avLst/>
            </a:prstGeom>
            <a:solidFill>
              <a:srgbClr val="FFFFFF">
                <a:alpha val="29999"/>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zh-CN" altLang="zh-CN" sz="2400">
                <a:latin typeface="Impact" panose="020B0806030902050204" pitchFamily="34" charset="0"/>
                <a:ea typeface="微软雅黑" panose="020B0503020204020204" pitchFamily="34" charset="-122"/>
                <a:sym typeface="Impact" panose="020B0806030902050204" pitchFamily="34" charset="0"/>
              </a:endParaRPr>
            </a:p>
          </p:txBody>
        </p:sp>
        <p:sp>
          <p:nvSpPr>
            <p:cNvPr id="21" name="Oval 23"/>
            <p:cNvSpPr>
              <a:spLocks noChangeArrowheads="1"/>
            </p:cNvSpPr>
            <p:nvPr/>
          </p:nvSpPr>
          <p:spPr bwMode="auto">
            <a:xfrm>
              <a:off x="7" y="1353"/>
              <a:ext cx="912" cy="144"/>
            </a:xfrm>
            <a:prstGeom prst="ellipse">
              <a:avLst/>
            </a:prstGeom>
            <a:solidFill>
              <a:srgbClr val="FFFFFF">
                <a:alpha val="9999"/>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zh-CN" altLang="zh-CN" sz="2400">
                <a:latin typeface="Impact" panose="020B0806030902050204" pitchFamily="34" charset="0"/>
                <a:ea typeface="微软雅黑" panose="020B0503020204020204" pitchFamily="34" charset="-122"/>
                <a:sym typeface="Impact" panose="020B0806030902050204" pitchFamily="34" charset="0"/>
              </a:endParaRPr>
            </a:p>
          </p:txBody>
        </p:sp>
      </p:grpSp>
      <p:sp>
        <p:nvSpPr>
          <p:cNvPr id="22" name="AutoShape 35"/>
          <p:cNvSpPr>
            <a:spLocks noChangeArrowheads="1"/>
          </p:cNvSpPr>
          <p:nvPr/>
        </p:nvSpPr>
        <p:spPr bwMode="auto">
          <a:xfrm>
            <a:off x="7351446" y="4080197"/>
            <a:ext cx="929789" cy="1285577"/>
          </a:xfrm>
          <a:prstGeom prst="can">
            <a:avLst>
              <a:gd name="adj" fmla="val 26941"/>
            </a:avLst>
          </a:prstGeom>
          <a:solidFill>
            <a:srgbClr val="0070C0"/>
          </a:solidFill>
          <a:ln>
            <a:noFill/>
          </a:ln>
        </p:spPr>
        <p:txBody>
          <a:bodyPr lIns="91391" tIns="45696" rIns="91391" bIns="45696" anchor="ctr"/>
          <a:lstStyle/>
          <a:p>
            <a:endParaRPr lang="zh-CN" altLang="zh-CN" sz="3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Text Box 38"/>
          <p:cNvSpPr>
            <a:spLocks noChangeArrowheads="1"/>
          </p:cNvSpPr>
          <p:nvPr/>
        </p:nvSpPr>
        <p:spPr bwMode="auto">
          <a:xfrm>
            <a:off x="7402764" y="4311025"/>
            <a:ext cx="761603" cy="46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391" tIns="45696" rIns="91391" bIns="45696">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r>
              <a:rPr lang="en-US" altLang="zh-CN" sz="2400">
                <a:solidFill>
                  <a:schemeClr val="bg1"/>
                </a:solidFill>
                <a:latin typeface="Impact" panose="020B0806030902050204" pitchFamily="34" charset="0"/>
                <a:ea typeface="微软雅黑" panose="020B0503020204020204" pitchFamily="34" charset="-122"/>
                <a:sym typeface="Impact" panose="020B0806030902050204" pitchFamily="34" charset="0"/>
              </a:rPr>
              <a:t>60%</a:t>
            </a:r>
            <a:endParaRPr lang="zh-CN" altLang="en-US" sz="2400">
              <a:solidFill>
                <a:schemeClr val="bg1"/>
              </a:solidFill>
            </a:endParaRPr>
          </a:p>
        </p:txBody>
      </p:sp>
      <p:sp>
        <p:nvSpPr>
          <p:cNvPr id="24" name="Rectangle 46"/>
          <p:cNvSpPr>
            <a:spLocks noChangeArrowheads="1"/>
          </p:cNvSpPr>
          <p:nvPr/>
        </p:nvSpPr>
        <p:spPr bwMode="auto">
          <a:xfrm>
            <a:off x="7322885" y="5405452"/>
            <a:ext cx="937724" cy="53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391" tIns="45696" rIns="91391" bIns="45696">
            <a:spAutoFit/>
          </a:bodyPr>
          <a:lstStyle/>
          <a:p>
            <a:pPr algn="ctr">
              <a:lnSpc>
                <a:spcPct val="9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完成</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9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比例</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5" name="Group 23"/>
          <p:cNvGrpSpPr/>
          <p:nvPr/>
        </p:nvGrpSpPr>
        <p:grpSpPr bwMode="auto">
          <a:xfrm>
            <a:off x="6180480" y="3191402"/>
            <a:ext cx="937723" cy="1944237"/>
            <a:chOff x="0" y="0"/>
            <a:chExt cx="919" cy="1497"/>
          </a:xfrm>
        </p:grpSpPr>
        <p:sp>
          <p:nvSpPr>
            <p:cNvPr id="26" name="Freeform 28"/>
            <p:cNvSpPr>
              <a:spLocks noChangeArrowheads="1"/>
            </p:cNvSpPr>
            <p:nvPr/>
          </p:nvSpPr>
          <p:spPr bwMode="auto">
            <a:xfrm>
              <a:off x="0" y="0"/>
              <a:ext cx="919" cy="1497"/>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gs>
                <a:gs pos="50000">
                  <a:srgbClr val="FFFFFF"/>
                </a:gs>
                <a:gs pos="100000">
                  <a:srgbClr val="BABABA"/>
                </a:gs>
              </a:gsLst>
              <a:lin ang="0" scaled="1"/>
            </a:gra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solidFill>
                  <a:schemeClr val="bg1"/>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7" name="Oval 29"/>
            <p:cNvSpPr>
              <a:spLocks noChangeArrowheads="1"/>
            </p:cNvSpPr>
            <p:nvPr/>
          </p:nvSpPr>
          <p:spPr bwMode="auto">
            <a:xfrm>
              <a:off x="7" y="1"/>
              <a:ext cx="912" cy="144"/>
            </a:xfrm>
            <a:prstGeom prst="ellipse">
              <a:avLst/>
            </a:prstGeom>
            <a:solidFill>
              <a:srgbClr val="FFFFFF">
                <a:alpha val="29999"/>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zh-CN" altLang="zh-CN" sz="2400">
                <a:solidFill>
                  <a:schemeClr val="bg1"/>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8" name="Oval 30"/>
            <p:cNvSpPr>
              <a:spLocks noChangeArrowheads="1"/>
            </p:cNvSpPr>
            <p:nvPr/>
          </p:nvSpPr>
          <p:spPr bwMode="auto">
            <a:xfrm>
              <a:off x="7" y="1353"/>
              <a:ext cx="912" cy="144"/>
            </a:xfrm>
            <a:prstGeom prst="ellipse">
              <a:avLst/>
            </a:prstGeom>
            <a:solidFill>
              <a:srgbClr val="FFFFFF">
                <a:alpha val="9999"/>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zh-CN" altLang="zh-CN" sz="2400">
                <a:solidFill>
                  <a:schemeClr val="bg1"/>
                </a:solidFill>
                <a:latin typeface="Impact" panose="020B0806030902050204" pitchFamily="34" charset="0"/>
                <a:ea typeface="微软雅黑" panose="020B0503020204020204" pitchFamily="34" charset="-122"/>
                <a:sym typeface="Impact" panose="020B0806030902050204" pitchFamily="34" charset="0"/>
              </a:endParaRPr>
            </a:p>
          </p:txBody>
        </p:sp>
      </p:grpSp>
      <p:sp>
        <p:nvSpPr>
          <p:cNvPr id="29" name="AutoShape 34"/>
          <p:cNvSpPr>
            <a:spLocks noChangeArrowheads="1"/>
          </p:cNvSpPr>
          <p:nvPr/>
        </p:nvSpPr>
        <p:spPr bwMode="auto">
          <a:xfrm>
            <a:off x="6188414" y="4510310"/>
            <a:ext cx="929789" cy="623743"/>
          </a:xfrm>
          <a:prstGeom prst="can">
            <a:avLst>
              <a:gd name="adj" fmla="val 30417"/>
            </a:avLst>
          </a:prstGeom>
          <a:solidFill>
            <a:srgbClr val="0070C0"/>
          </a:solidFill>
          <a:ln>
            <a:noFill/>
          </a:ln>
        </p:spPr>
        <p:txBody>
          <a:bodyPr lIns="91391" tIns="45696" rIns="91391" bIns="45696" anchor="ctr"/>
          <a:lstStyle/>
          <a:p>
            <a:endParaRPr lang="zh-CN" altLang="zh-CN" sz="3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ext Box 37"/>
          <p:cNvSpPr>
            <a:spLocks noChangeArrowheads="1"/>
          </p:cNvSpPr>
          <p:nvPr/>
        </p:nvSpPr>
        <p:spPr bwMode="auto">
          <a:xfrm>
            <a:off x="6223867" y="4726854"/>
            <a:ext cx="761601" cy="46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391" tIns="45696" rIns="91391" bIns="45696">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r>
              <a:rPr lang="en-US" altLang="zh-CN" sz="2400" dirty="0">
                <a:solidFill>
                  <a:schemeClr val="bg1"/>
                </a:solidFill>
                <a:latin typeface="Impact" panose="020B0806030902050204" pitchFamily="34" charset="0"/>
                <a:ea typeface="微软雅黑" panose="020B0503020204020204" pitchFamily="34" charset="-122"/>
                <a:sym typeface="Impact" panose="020B0806030902050204" pitchFamily="34" charset="0"/>
              </a:rPr>
              <a:t>30%</a:t>
            </a:r>
            <a:endParaRPr lang="zh-CN" altLang="en-US" sz="2400" dirty="0">
              <a:solidFill>
                <a:schemeClr val="bg1"/>
              </a:solidFill>
            </a:endParaRPr>
          </a:p>
        </p:txBody>
      </p:sp>
      <p:sp>
        <p:nvSpPr>
          <p:cNvPr id="31" name="Rectangle 47"/>
          <p:cNvSpPr>
            <a:spLocks noChangeArrowheads="1"/>
          </p:cNvSpPr>
          <p:nvPr/>
        </p:nvSpPr>
        <p:spPr bwMode="auto">
          <a:xfrm>
            <a:off x="6180479" y="5218171"/>
            <a:ext cx="937723" cy="53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391" tIns="45696" rIns="91391" bIns="45696">
            <a:spAutoFit/>
          </a:bodyPr>
          <a:lstStyle/>
          <a:p>
            <a:pPr algn="ctr">
              <a:lnSpc>
                <a:spcPct val="9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完成</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9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比例</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AutoShape 48"/>
          <p:cNvSpPr/>
          <p:nvPr/>
        </p:nvSpPr>
        <p:spPr bwMode="auto">
          <a:xfrm>
            <a:off x="6180479" y="1864559"/>
            <a:ext cx="2067435" cy="311077"/>
          </a:xfrm>
          <a:prstGeom prst="accentCallout2">
            <a:avLst>
              <a:gd name="adj1" fmla="val 36731"/>
              <a:gd name="adj2" fmla="val 103681"/>
              <a:gd name="adj3" fmla="val 36731"/>
              <a:gd name="adj4" fmla="val 126704"/>
              <a:gd name="adj5" fmla="val 362755"/>
              <a:gd name="adj6" fmla="val 140977"/>
            </a:avLst>
          </a:prstGeom>
          <a:noFill/>
          <a:ln w="9525" cmpd="sng">
            <a:solidFill>
              <a:srgbClr val="C5C5C5"/>
            </a:solidFill>
            <a:miter lim="800000"/>
          </a:ln>
          <a:extLst>
            <a:ext uri="{909E8E84-426E-40DD-AFC4-6F175D3DCCD1}">
              <a14:hiddenFill xmlns:a14="http://schemas.microsoft.com/office/drawing/2010/main">
                <a:solidFill>
                  <a:srgbClr val="FFFFFF"/>
                </a:solidFill>
              </a14:hiddenFill>
            </a:ext>
          </a:extLst>
        </p:spPr>
        <p:txBody>
          <a:bodyPr lIns="91391" tIns="45696" rIns="91391" bIns="45696" anchor="ctr"/>
          <a:lstStyle/>
          <a:p>
            <a:pPr algn="r">
              <a:lnSpc>
                <a:spcPct val="90000"/>
              </a:lnSpc>
            </a:pPr>
            <a:r>
              <a:rPr lang="zh-CN" altLang="en-US" sz="1335" b="1">
                <a:latin typeface="微软雅黑" panose="020B0503020204020204" pitchFamily="34" charset="-122"/>
                <a:ea typeface="微软雅黑" panose="020B0503020204020204" pitchFamily="34" charset="-122"/>
                <a:sym typeface="微软雅黑" panose="020B0503020204020204" pitchFamily="34" charset="-122"/>
              </a:rPr>
              <a:t>单击此处添加文本</a:t>
            </a:r>
            <a:r>
              <a:rPr lang="en-US" altLang="zh-CN" sz="1335" b="1">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sz="1335" b="1">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3" name="组合 32"/>
          <p:cNvGrpSpPr/>
          <p:nvPr/>
        </p:nvGrpSpPr>
        <p:grpSpPr>
          <a:xfrm>
            <a:off x="9739401" y="4450000"/>
            <a:ext cx="935452" cy="1298273"/>
            <a:chOff x="7838094" y="3337499"/>
            <a:chExt cx="701589" cy="973705"/>
          </a:xfrm>
          <a:solidFill>
            <a:srgbClr val="0070C0"/>
          </a:solidFill>
        </p:grpSpPr>
        <p:sp>
          <p:nvSpPr>
            <p:cNvPr id="34" name="Oval 32"/>
            <p:cNvSpPr>
              <a:spLocks noChangeArrowheads="1"/>
            </p:cNvSpPr>
            <p:nvPr/>
          </p:nvSpPr>
          <p:spPr bwMode="auto">
            <a:xfrm>
              <a:off x="7838094" y="4092180"/>
              <a:ext cx="698016" cy="219024"/>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wrap="none" lIns="91391" tIns="45696" rIns="91391" bIns="45696" anchor="ctr"/>
            <a:lstStyle/>
            <a:p>
              <a:endParaRPr lang="zh-CN" altLang="zh-CN" sz="2400">
                <a:latin typeface="Impact" panose="020B0806030902050204" pitchFamily="34" charset="0"/>
                <a:ea typeface="微软雅黑" panose="020B0503020204020204" pitchFamily="34" charset="-122"/>
                <a:sym typeface="Impact" panose="020B0806030902050204" pitchFamily="34" charset="0"/>
              </a:endParaRPr>
            </a:p>
          </p:txBody>
        </p:sp>
        <p:sp>
          <p:nvSpPr>
            <p:cNvPr id="35" name="AutoShape 33"/>
            <p:cNvSpPr>
              <a:spLocks noChangeArrowheads="1"/>
            </p:cNvSpPr>
            <p:nvPr/>
          </p:nvSpPr>
          <p:spPr bwMode="auto">
            <a:xfrm>
              <a:off x="7842858" y="3337499"/>
              <a:ext cx="696825" cy="964183"/>
            </a:xfrm>
            <a:prstGeom prst="can">
              <a:avLst>
                <a:gd name="adj" fmla="val 26987"/>
              </a:avLst>
            </a:prstGeom>
            <a:grpFill/>
            <a:ln>
              <a:noFill/>
            </a:ln>
          </p:spPr>
          <p:txBody>
            <a:bodyPr lIns="91391" tIns="45696" rIns="91391" bIns="45696" anchor="ctr"/>
            <a:lstStyle/>
            <a:p>
              <a:endParaRPr lang="zh-CN" altLang="zh-CN" sz="32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6" name="Text Box 40"/>
          <p:cNvSpPr>
            <a:spLocks noChangeArrowheads="1"/>
          </p:cNvSpPr>
          <p:nvPr/>
        </p:nvSpPr>
        <p:spPr bwMode="auto">
          <a:xfrm>
            <a:off x="9803474" y="4685589"/>
            <a:ext cx="762339" cy="46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391" tIns="45696" rIns="91391" bIns="45696">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r>
              <a:rPr lang="en-US" altLang="zh-CN" sz="2400">
                <a:solidFill>
                  <a:schemeClr val="bg1"/>
                </a:solidFill>
                <a:latin typeface="Impact" panose="020B0806030902050204" pitchFamily="34" charset="0"/>
                <a:ea typeface="微软雅黑" panose="020B0503020204020204" pitchFamily="34" charset="-122"/>
                <a:sym typeface="Impact" panose="020B0806030902050204" pitchFamily="34" charset="0"/>
              </a:rPr>
              <a:t>60%</a:t>
            </a:r>
            <a:endParaRPr lang="zh-CN" altLang="en-US" sz="2400">
              <a:solidFill>
                <a:schemeClr val="bg1"/>
              </a:solidFill>
            </a:endParaRPr>
          </a:p>
        </p:txBody>
      </p:sp>
      <p:sp>
        <p:nvSpPr>
          <p:cNvPr id="37" name="Rectangle 42"/>
          <p:cNvSpPr>
            <a:spLocks noChangeArrowheads="1"/>
          </p:cNvSpPr>
          <p:nvPr/>
        </p:nvSpPr>
        <p:spPr bwMode="auto">
          <a:xfrm>
            <a:off x="9759797" y="5780015"/>
            <a:ext cx="1001409" cy="53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391" tIns="45696" rIns="91391" bIns="45696">
            <a:spAutoFit/>
          </a:bodyPr>
          <a:lstStyle/>
          <a:p>
            <a:pPr algn="ctr">
              <a:lnSpc>
                <a:spcPct val="9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完成</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9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比例</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文本框 74"/>
          <p:cNvSpPr>
            <a:spLocks noChangeArrowheads="1"/>
          </p:cNvSpPr>
          <p:nvPr/>
        </p:nvSpPr>
        <p:spPr bwMode="auto">
          <a:xfrm>
            <a:off x="1846234" y="4005064"/>
            <a:ext cx="3442365" cy="216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1" tIns="45696" rIns="91391" bIns="45696">
            <a:spAutoFit/>
          </a:bodyPr>
          <a:lstStyle/>
          <a:p>
            <a:pPr algn="just">
              <a:lnSpc>
                <a:spcPct val="120000"/>
              </a:lnSpc>
            </a:pPr>
            <a:r>
              <a:rPr lang="zh-CN" altLang="en-US" sz="1600" dirty="0">
                <a:latin typeface="Adobe 黑体 Std R" pitchFamily="34" charset="-122"/>
                <a:ea typeface="Adobe 黑体 Std R" pitchFamily="34" charset="-122"/>
              </a:rPr>
              <a:t>此处输入您的文本，或者复制您的文本粘贴到此处</a:t>
            </a:r>
            <a:r>
              <a:rPr lang="en-US" altLang="zh-CN" sz="1600" dirty="0">
                <a:latin typeface="Adobe 黑体 Std R" pitchFamily="34" charset="-122"/>
                <a:ea typeface="Adobe 黑体 Std R" pitchFamily="34" charset="-122"/>
              </a:rPr>
              <a:t>.</a:t>
            </a:r>
            <a:r>
              <a:rPr lang="zh-CN" altLang="en-US" sz="1600" dirty="0">
                <a:latin typeface="Adobe 黑体 Std R" pitchFamily="34" charset="-122"/>
                <a:ea typeface="Adobe 黑体 Std R" pitchFamily="34" charset="-122"/>
              </a:rPr>
              <a:t>此处输入您的文本，或者复制您的文本粘贴到此处</a:t>
            </a:r>
            <a:r>
              <a:rPr lang="en-US" altLang="zh-CN" sz="1600" dirty="0">
                <a:latin typeface="Adobe 黑体 Std R" pitchFamily="34" charset="-122"/>
                <a:ea typeface="Adobe 黑体 Std R" pitchFamily="34" charset="-122"/>
              </a:rPr>
              <a:t>.</a:t>
            </a:r>
            <a:r>
              <a:rPr lang="zh-CN" altLang="en-US" sz="1600" dirty="0">
                <a:latin typeface="Adobe 黑体 Std R" pitchFamily="34" charset="-122"/>
                <a:ea typeface="Adobe 黑体 Std R" pitchFamily="34" charset="-122"/>
              </a:rPr>
              <a:t>此处输入您的文本</a:t>
            </a:r>
            <a:r>
              <a:rPr lang="en-US" altLang="zh-CN" sz="1600" dirty="0">
                <a:latin typeface="Adobe 黑体 Std R" pitchFamily="34" charset="-122"/>
                <a:ea typeface="Adobe 黑体 Std R" pitchFamily="34" charset="-122"/>
              </a:rPr>
              <a:t>.</a:t>
            </a:r>
            <a:r>
              <a:rPr lang="zh-CN" altLang="en-US" sz="1600" dirty="0">
                <a:latin typeface="Adobe 黑体 Std R" pitchFamily="34" charset="-122"/>
                <a:ea typeface="Adobe 黑体 Std R" pitchFamily="34" charset="-122"/>
              </a:rPr>
              <a:t>此处输入您的文本，或者复制您的文本粘贴到此处</a:t>
            </a:r>
            <a:r>
              <a:rPr lang="en-US" altLang="zh-CN" sz="1600" dirty="0">
                <a:latin typeface="Adobe 黑体 Std R" pitchFamily="34" charset="-122"/>
                <a:ea typeface="Adobe 黑体 Std R" pitchFamily="34" charset="-122"/>
              </a:rPr>
              <a:t>.</a:t>
            </a:r>
            <a:r>
              <a:rPr lang="zh-CN" altLang="en-US" sz="1600" dirty="0">
                <a:latin typeface="Adobe 黑体 Std R" pitchFamily="34" charset="-122"/>
                <a:ea typeface="Adobe 黑体 Std R" pitchFamily="34" charset="-122"/>
              </a:rPr>
              <a:t>此处输入您的文本，或者复制您的文本粘贴到此处</a:t>
            </a:r>
            <a:r>
              <a:rPr lang="en-US" altLang="zh-CN" sz="1600" dirty="0">
                <a:latin typeface="Adobe 黑体 Std R" pitchFamily="34" charset="-122"/>
                <a:ea typeface="Adobe 黑体 Std R" pitchFamily="34" charset="-122"/>
              </a:rPr>
              <a:t>.</a:t>
            </a:r>
            <a:r>
              <a:rPr lang="zh-CN" altLang="en-US" sz="1600" dirty="0">
                <a:latin typeface="Adobe 黑体 Std R" pitchFamily="34" charset="-122"/>
                <a:ea typeface="Adobe 黑体 Std R" pitchFamily="34" charset="-122"/>
              </a:rPr>
              <a:t>此处输入您的文本</a:t>
            </a:r>
            <a:r>
              <a:rPr lang="en-US" altLang="zh-CN" sz="1600" dirty="0">
                <a:latin typeface="Adobe 黑体 Std R" pitchFamily="34" charset="-122"/>
                <a:ea typeface="Adobe 黑体 Std R" pitchFamily="34" charset="-122"/>
              </a:rPr>
              <a:t>.</a:t>
            </a:r>
            <a:endParaRPr lang="zh-CN" altLang="en-US" sz="1600" dirty="0">
              <a:latin typeface="Adobe 黑体 Std R" pitchFamily="34" charset="-122"/>
              <a:ea typeface="Adobe 黑体 Std R" pitchFamily="34" charset="-122"/>
            </a:endParaRPr>
          </a:p>
        </p:txBody>
      </p:sp>
      <p:grpSp>
        <p:nvGrpSpPr>
          <p:cNvPr id="39" name="Group 40"/>
          <p:cNvGrpSpPr/>
          <p:nvPr/>
        </p:nvGrpSpPr>
        <p:grpSpPr bwMode="auto">
          <a:xfrm>
            <a:off x="1777107" y="3223857"/>
            <a:ext cx="3511493" cy="685196"/>
            <a:chOff x="0" y="0"/>
            <a:chExt cx="3512314" cy="685334"/>
          </a:xfrm>
        </p:grpSpPr>
        <p:sp>
          <p:nvSpPr>
            <p:cNvPr id="40" name="文本框 76"/>
            <p:cNvSpPr>
              <a:spLocks noChangeArrowheads="1"/>
            </p:cNvSpPr>
            <p:nvPr/>
          </p:nvSpPr>
          <p:spPr bwMode="auto">
            <a:xfrm>
              <a:off x="0" y="0"/>
              <a:ext cx="2987045" cy="584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latin typeface="微软雅黑" panose="020B0503020204020204" pitchFamily="34" charset="-122"/>
                  <a:ea typeface="微软雅黑" panose="020B0503020204020204" pitchFamily="34" charset="-122"/>
                  <a:sym typeface="张海山锐谐体" pitchFamily="2" charset="-122"/>
                </a:rPr>
                <a:t>添加文本内容</a:t>
              </a:r>
              <a:endParaRPr lang="zh-CN" altLang="en-US" sz="2400" dirty="0">
                <a:latin typeface="微软雅黑" panose="020B0503020204020204" pitchFamily="34" charset="-122"/>
                <a:ea typeface="微软雅黑" panose="020B0503020204020204" pitchFamily="34" charset="-122"/>
              </a:endParaRPr>
            </a:p>
          </p:txBody>
        </p:sp>
        <p:sp>
          <p:nvSpPr>
            <p:cNvPr id="41" name="矩形 77"/>
            <p:cNvSpPr>
              <a:spLocks noChangeArrowheads="1"/>
            </p:cNvSpPr>
            <p:nvPr/>
          </p:nvSpPr>
          <p:spPr bwMode="auto">
            <a:xfrm>
              <a:off x="113917" y="624363"/>
              <a:ext cx="3398397" cy="60971"/>
            </a:xfrm>
            <a:prstGeom prst="rect">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latin typeface="宋体" panose="02010600030101010101" pitchFamily="2" charset="-122"/>
                <a:sym typeface="宋体" panose="02010600030101010101" pitchFamily="2" charset="-122"/>
              </a:endParaRPr>
            </a:p>
          </p:txBody>
        </p:sp>
      </p:grpSp>
      <p:grpSp>
        <p:nvGrpSpPr>
          <p:cNvPr id="42" name="组合 41"/>
          <p:cNvGrpSpPr/>
          <p:nvPr/>
        </p:nvGrpSpPr>
        <p:grpSpPr>
          <a:xfrm>
            <a:off x="310060" y="416217"/>
            <a:ext cx="11260135" cy="461558"/>
            <a:chOff x="310060" y="416217"/>
            <a:chExt cx="11260135" cy="461558"/>
          </a:xfrm>
        </p:grpSpPr>
        <p:grpSp>
          <p:nvGrpSpPr>
            <p:cNvPr id="43" name="组合 42"/>
            <p:cNvGrpSpPr/>
            <p:nvPr/>
          </p:nvGrpSpPr>
          <p:grpSpPr>
            <a:xfrm>
              <a:off x="310060" y="416217"/>
              <a:ext cx="2619825" cy="461558"/>
              <a:chOff x="8641357" y="2133650"/>
              <a:chExt cx="2620431" cy="461665"/>
            </a:xfrm>
          </p:grpSpPr>
          <p:sp>
            <p:nvSpPr>
              <p:cNvPr id="45"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46"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44" name="直接连接符 43"/>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22" presetClass="entr" presetSubtype="4"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down)">
                                      <p:cBhvr>
                                        <p:cTn id="20" dur="500"/>
                                        <p:tgtEl>
                                          <p:spTgt spid="2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par>
                                <p:cTn id="24" presetID="22" presetClass="entr" presetSubtype="4"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par>
                                <p:cTn id="27" presetID="22" presetClass="entr" presetSubtype="4"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down)">
                                      <p:cBhvr>
                                        <p:cTn id="29" dur="500"/>
                                        <p:tgtEl>
                                          <p:spTgt spid="33"/>
                                        </p:tgtEl>
                                      </p:cBhvr>
                                    </p:animEffect>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additive="base">
                                        <p:cTn id="45" dur="500" fill="hold"/>
                                        <p:tgtEl>
                                          <p:spTgt spid="36"/>
                                        </p:tgtEl>
                                        <p:attrNameLst>
                                          <p:attrName>ppt_x</p:attrName>
                                        </p:attrNameLst>
                                      </p:cBhvr>
                                      <p:tavLst>
                                        <p:tav tm="0">
                                          <p:val>
                                            <p:strVal val="#ppt_x"/>
                                          </p:val>
                                        </p:tav>
                                        <p:tav tm="100000">
                                          <p:val>
                                            <p:strVal val="#ppt_x"/>
                                          </p:val>
                                        </p:tav>
                                      </p:tavLst>
                                    </p:anim>
                                    <p:anim calcmode="lin" valueType="num">
                                      <p:cBhvr additive="base">
                                        <p:cTn id="46" dur="500" fill="hold"/>
                                        <p:tgtEl>
                                          <p:spTgt spid="36"/>
                                        </p:tgtEl>
                                        <p:attrNameLst>
                                          <p:attrName>ppt_y</p:attrName>
                                        </p:attrNameLst>
                                      </p:cBhvr>
                                      <p:tavLst>
                                        <p:tav tm="0">
                                          <p:val>
                                            <p:strVal val="1+#ppt_h/2"/>
                                          </p:val>
                                        </p:tav>
                                        <p:tav tm="100000">
                                          <p:val>
                                            <p:strVal val="#ppt_y"/>
                                          </p:val>
                                        </p:tav>
                                      </p:tavLst>
                                    </p:anim>
                                  </p:childTnLst>
                                </p:cTn>
                              </p:par>
                            </p:childTnLst>
                          </p:cTn>
                        </p:par>
                        <p:par>
                          <p:cTn id="47" fill="hold">
                            <p:stCondLst>
                              <p:cond delay="1500"/>
                            </p:stCondLst>
                            <p:childTnLst>
                              <p:par>
                                <p:cTn id="48" presetID="42" presetClass="entr" presetSubtype="0"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0"/>
                                        <p:tgtEl>
                                          <p:spTgt spid="31"/>
                                        </p:tgtEl>
                                      </p:cBhvr>
                                    </p:animEffect>
                                    <p:anim calcmode="lin" valueType="num">
                                      <p:cBhvr>
                                        <p:cTn id="51" dur="1000" fill="hold"/>
                                        <p:tgtEl>
                                          <p:spTgt spid="31"/>
                                        </p:tgtEl>
                                        <p:attrNameLst>
                                          <p:attrName>ppt_x</p:attrName>
                                        </p:attrNameLst>
                                      </p:cBhvr>
                                      <p:tavLst>
                                        <p:tav tm="0">
                                          <p:val>
                                            <p:strVal val="#ppt_x"/>
                                          </p:val>
                                        </p:tav>
                                        <p:tav tm="100000">
                                          <p:val>
                                            <p:strVal val="#ppt_x"/>
                                          </p:val>
                                        </p:tav>
                                      </p:tavLst>
                                    </p:anim>
                                    <p:anim calcmode="lin" valueType="num">
                                      <p:cBhvr>
                                        <p:cTn id="52" dur="1000" fill="hold"/>
                                        <p:tgtEl>
                                          <p:spTgt spid="31"/>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1000"/>
                                        <p:tgtEl>
                                          <p:spTgt spid="14"/>
                                        </p:tgtEl>
                                      </p:cBhvr>
                                    </p:animEffect>
                                    <p:anim calcmode="lin" valueType="num">
                                      <p:cBhvr>
                                        <p:cTn id="61" dur="1000" fill="hold"/>
                                        <p:tgtEl>
                                          <p:spTgt spid="14"/>
                                        </p:tgtEl>
                                        <p:attrNameLst>
                                          <p:attrName>ppt_x</p:attrName>
                                        </p:attrNameLst>
                                      </p:cBhvr>
                                      <p:tavLst>
                                        <p:tav tm="0">
                                          <p:val>
                                            <p:strVal val="#ppt_x"/>
                                          </p:val>
                                        </p:tav>
                                        <p:tav tm="100000">
                                          <p:val>
                                            <p:strVal val="#ppt_x"/>
                                          </p:val>
                                        </p:tav>
                                      </p:tavLst>
                                    </p:anim>
                                    <p:anim calcmode="lin" valueType="num">
                                      <p:cBhvr>
                                        <p:cTn id="62" dur="1000" fill="hold"/>
                                        <p:tgtEl>
                                          <p:spTgt spid="14"/>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1000"/>
                                        <p:tgtEl>
                                          <p:spTgt spid="37"/>
                                        </p:tgtEl>
                                      </p:cBhvr>
                                    </p:animEffect>
                                    <p:anim calcmode="lin" valueType="num">
                                      <p:cBhvr>
                                        <p:cTn id="66" dur="1000" fill="hold"/>
                                        <p:tgtEl>
                                          <p:spTgt spid="37"/>
                                        </p:tgtEl>
                                        <p:attrNameLst>
                                          <p:attrName>ppt_x</p:attrName>
                                        </p:attrNameLst>
                                      </p:cBhvr>
                                      <p:tavLst>
                                        <p:tav tm="0">
                                          <p:val>
                                            <p:strVal val="#ppt_x"/>
                                          </p:val>
                                        </p:tav>
                                        <p:tav tm="100000">
                                          <p:val>
                                            <p:strVal val="#ppt_x"/>
                                          </p:val>
                                        </p:tav>
                                      </p:tavLst>
                                    </p:anim>
                                    <p:anim calcmode="lin" valueType="num">
                                      <p:cBhvr>
                                        <p:cTn id="67" dur="1000" fill="hold"/>
                                        <p:tgtEl>
                                          <p:spTgt spid="37"/>
                                        </p:tgtEl>
                                        <p:attrNameLst>
                                          <p:attrName>ppt_y</p:attrName>
                                        </p:attrNameLst>
                                      </p:cBhvr>
                                      <p:tavLst>
                                        <p:tav tm="0">
                                          <p:val>
                                            <p:strVal val="#ppt_y+.1"/>
                                          </p:val>
                                        </p:tav>
                                        <p:tav tm="100000">
                                          <p:val>
                                            <p:strVal val="#ppt_y"/>
                                          </p:val>
                                        </p:tav>
                                      </p:tavLst>
                                    </p:anim>
                                  </p:childTnLst>
                                </p:cTn>
                              </p:par>
                            </p:childTnLst>
                          </p:cTn>
                        </p:par>
                        <p:par>
                          <p:cTn id="68" fill="hold">
                            <p:stCondLst>
                              <p:cond delay="2500"/>
                            </p:stCondLst>
                            <p:childTnLst>
                              <p:par>
                                <p:cTn id="69" presetID="22" presetClass="entr" presetSubtype="2"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right)">
                                      <p:cBhvr>
                                        <p:cTn id="71" dur="500"/>
                                        <p:tgtEl>
                                          <p:spTgt spid="17"/>
                                        </p:tgtEl>
                                      </p:cBhvr>
                                    </p:animEffect>
                                  </p:childTnLst>
                                </p:cTn>
                              </p:par>
                              <p:par>
                                <p:cTn id="72" presetID="22" presetClass="entr" presetSubtype="2"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right)">
                                      <p:cBhvr>
                                        <p:cTn id="74" dur="500"/>
                                        <p:tgtEl>
                                          <p:spTgt spid="32"/>
                                        </p:tgtEl>
                                      </p:cBhvr>
                                    </p:animEffect>
                                  </p:childTnLst>
                                </p:cTn>
                              </p:par>
                              <p:par>
                                <p:cTn id="75" presetID="22" presetClass="entr" presetSubtype="2"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right)">
                                      <p:cBhvr>
                                        <p:cTn id="77" dur="500"/>
                                        <p:tgtEl>
                                          <p:spTgt spid="16"/>
                                        </p:tgtEl>
                                      </p:cBhvr>
                                    </p:animEffect>
                                  </p:childTnLst>
                                </p:cTn>
                              </p:par>
                              <p:par>
                                <p:cTn id="78" presetID="22" presetClass="entr" presetSubtype="2" fill="hold" grpId="0"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right)">
                                      <p:cBhvr>
                                        <p:cTn id="80" dur="500"/>
                                        <p:tgtEl>
                                          <p:spTgt spid="15"/>
                                        </p:tgtEl>
                                      </p:cBhvr>
                                    </p:animEffect>
                                  </p:childTnLst>
                                </p:cTn>
                              </p:par>
                            </p:childTnLst>
                          </p:cTn>
                        </p:par>
                        <p:par>
                          <p:cTn id="81" fill="hold">
                            <p:stCondLst>
                              <p:cond delay="3000"/>
                            </p:stCondLst>
                            <p:childTnLst>
                              <p:par>
                                <p:cTn id="82" presetID="2" presetClass="entr" presetSubtype="4" fill="hold" nodeType="afterEffect">
                                  <p:stCondLst>
                                    <p:cond delay="0"/>
                                  </p:stCondLst>
                                  <p:childTnLst>
                                    <p:set>
                                      <p:cBhvr>
                                        <p:cTn id="83" dur="1" fill="hold">
                                          <p:stCondLst>
                                            <p:cond delay="0"/>
                                          </p:stCondLst>
                                        </p:cTn>
                                        <p:tgtEl>
                                          <p:spTgt spid="39"/>
                                        </p:tgtEl>
                                        <p:attrNameLst>
                                          <p:attrName>style.visibility</p:attrName>
                                        </p:attrNameLst>
                                      </p:cBhvr>
                                      <p:to>
                                        <p:strVal val="visible"/>
                                      </p:to>
                                    </p:set>
                                    <p:anim calcmode="lin" valueType="num">
                                      <p:cBhvr additive="base">
                                        <p:cTn id="84" dur="500" fill="hold"/>
                                        <p:tgtEl>
                                          <p:spTgt spid="39"/>
                                        </p:tgtEl>
                                        <p:attrNameLst>
                                          <p:attrName>ppt_x</p:attrName>
                                        </p:attrNameLst>
                                      </p:cBhvr>
                                      <p:tavLst>
                                        <p:tav tm="0">
                                          <p:val>
                                            <p:strVal val="#ppt_x"/>
                                          </p:val>
                                        </p:tav>
                                        <p:tav tm="100000">
                                          <p:val>
                                            <p:strVal val="#ppt_x"/>
                                          </p:val>
                                        </p:tav>
                                      </p:tavLst>
                                    </p:anim>
                                    <p:anim calcmode="lin" valueType="num">
                                      <p:cBhvr additive="base">
                                        <p:cTn id="85" dur="500" fill="hold"/>
                                        <p:tgtEl>
                                          <p:spTgt spid="39"/>
                                        </p:tgtEl>
                                        <p:attrNameLst>
                                          <p:attrName>ppt_y</p:attrName>
                                        </p:attrNameLst>
                                      </p:cBhvr>
                                      <p:tavLst>
                                        <p:tav tm="0">
                                          <p:val>
                                            <p:strVal val="1+#ppt_h/2"/>
                                          </p:val>
                                        </p:tav>
                                        <p:tav tm="100000">
                                          <p:val>
                                            <p:strVal val="#ppt_y"/>
                                          </p:val>
                                        </p:tav>
                                      </p:tavLst>
                                    </p:anim>
                                  </p:childTnLst>
                                </p:cTn>
                              </p:par>
                              <p:par>
                                <p:cTn id="86" presetID="2" presetClass="entr" presetSubtype="2" fill="hold" grpId="0" nodeType="withEffect">
                                  <p:stCondLst>
                                    <p:cond delay="0"/>
                                  </p:stCondLst>
                                  <p:iterate type="wd">
                                    <p:tmPct val="10000"/>
                                  </p:iterate>
                                  <p:childTnLst>
                                    <p:set>
                                      <p:cBhvr>
                                        <p:cTn id="87" dur="1" fill="hold">
                                          <p:stCondLst>
                                            <p:cond delay="0"/>
                                          </p:stCondLst>
                                        </p:cTn>
                                        <p:tgtEl>
                                          <p:spTgt spid="38"/>
                                        </p:tgtEl>
                                        <p:attrNameLst>
                                          <p:attrName>style.visibility</p:attrName>
                                        </p:attrNameLst>
                                      </p:cBhvr>
                                      <p:to>
                                        <p:strVal val="visible"/>
                                      </p:to>
                                    </p:set>
                                    <p:anim calcmode="lin" valueType="num">
                                      <p:cBhvr additive="base">
                                        <p:cTn id="88" dur="500" fill="hold"/>
                                        <p:tgtEl>
                                          <p:spTgt spid="38"/>
                                        </p:tgtEl>
                                        <p:attrNameLst>
                                          <p:attrName>ppt_x</p:attrName>
                                        </p:attrNameLst>
                                      </p:cBhvr>
                                      <p:tavLst>
                                        <p:tav tm="0">
                                          <p:val>
                                            <p:strVal val="1+#ppt_w/2"/>
                                          </p:val>
                                        </p:tav>
                                        <p:tav tm="100000">
                                          <p:val>
                                            <p:strVal val="#ppt_x"/>
                                          </p:val>
                                        </p:tav>
                                      </p:tavLst>
                                    </p:anim>
                                    <p:anim calcmode="lin" valueType="num">
                                      <p:cBhvr additive="base">
                                        <p:cTn id="89"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16" grpId="0" animBg="1"/>
      <p:bldP spid="17" grpId="0" animBg="1"/>
      <p:bldP spid="22" grpId="0" animBg="1"/>
      <p:bldP spid="23" grpId="0"/>
      <p:bldP spid="24" grpId="0"/>
      <p:bldP spid="29" grpId="0" animBg="1"/>
      <p:bldP spid="30" grpId="0"/>
      <p:bldP spid="31" grpId="0"/>
      <p:bldP spid="32" grpId="0" animBg="1"/>
      <p:bldP spid="36" grpId="0"/>
      <p:bldP spid="37"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8948214" y="2028708"/>
            <a:ext cx="2476732" cy="1040335"/>
            <a:chOff x="8784483" y="2133650"/>
            <a:chExt cx="2477305" cy="1040576"/>
          </a:xfrm>
        </p:grpSpPr>
        <p:sp>
          <p:nvSpPr>
            <p:cNvPr id="87" name="TextBox 86"/>
            <p:cNvSpPr txBox="1"/>
            <p:nvPr/>
          </p:nvSpPr>
          <p:spPr>
            <a:xfrm>
              <a:off x="8785373" y="2568932"/>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89" name="TextBox 88"/>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grpSp>
        <p:nvGrpSpPr>
          <p:cNvPr id="90" name="组合 89"/>
          <p:cNvGrpSpPr/>
          <p:nvPr/>
        </p:nvGrpSpPr>
        <p:grpSpPr>
          <a:xfrm>
            <a:off x="8948214" y="3252561"/>
            <a:ext cx="2476732" cy="1040335"/>
            <a:chOff x="8784483" y="2133650"/>
            <a:chExt cx="2477305" cy="1040576"/>
          </a:xfrm>
        </p:grpSpPr>
        <p:sp>
          <p:nvSpPr>
            <p:cNvPr id="91" name="TextBox 90"/>
            <p:cNvSpPr txBox="1"/>
            <p:nvPr/>
          </p:nvSpPr>
          <p:spPr>
            <a:xfrm>
              <a:off x="8785373" y="2568932"/>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93" name="TextBox 92"/>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8948214" y="4551638"/>
            <a:ext cx="2476732" cy="1037102"/>
            <a:chOff x="8784483" y="2133650"/>
            <a:chExt cx="2477305" cy="1037342"/>
          </a:xfrm>
        </p:grpSpPr>
        <p:sp>
          <p:nvSpPr>
            <p:cNvPr id="95" name="TextBox 94"/>
            <p:cNvSpPr txBox="1"/>
            <p:nvPr/>
          </p:nvSpPr>
          <p:spPr>
            <a:xfrm>
              <a:off x="8785373" y="2565698"/>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97" name="TextBox 96"/>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grpSp>
        <p:nvGrpSpPr>
          <p:cNvPr id="25" name="KSO_Shape"/>
          <p:cNvGrpSpPr/>
          <p:nvPr/>
        </p:nvGrpSpPr>
        <p:grpSpPr bwMode="auto">
          <a:xfrm>
            <a:off x="2138064" y="1197269"/>
            <a:ext cx="5951745" cy="4920120"/>
            <a:chOff x="1331642" y="1268758"/>
            <a:chExt cx="5832654" cy="4819365"/>
          </a:xfrm>
          <a:solidFill>
            <a:schemeClr val="bg2">
              <a:lumMod val="90000"/>
              <a:alpha val="50000"/>
            </a:schemeClr>
          </a:solidFill>
        </p:grpSpPr>
        <p:sp>
          <p:nvSpPr>
            <p:cNvPr id="26" name="内蒙古"/>
            <p:cNvSpPr/>
            <p:nvPr/>
          </p:nvSpPr>
          <p:spPr bwMode="auto">
            <a:xfrm>
              <a:off x="3781357" y="1323171"/>
              <a:ext cx="2555481" cy="2179593"/>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27" name="甘肃"/>
            <p:cNvSpPr/>
            <p:nvPr/>
          </p:nvSpPr>
          <p:spPr bwMode="auto">
            <a:xfrm>
              <a:off x="3289859" y="2796961"/>
              <a:ext cx="1633144" cy="1382066"/>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28" name="宁夏"/>
            <p:cNvSpPr/>
            <p:nvPr/>
          </p:nvSpPr>
          <p:spPr bwMode="auto">
            <a:xfrm>
              <a:off x="4450168" y="3277341"/>
              <a:ext cx="329739" cy="544121"/>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29" name="新疆"/>
            <p:cNvSpPr/>
            <p:nvPr/>
          </p:nvSpPr>
          <p:spPr bwMode="auto">
            <a:xfrm>
              <a:off x="1331642" y="1845527"/>
              <a:ext cx="2334617" cy="1764506"/>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30" name="青海"/>
            <p:cNvSpPr/>
            <p:nvPr/>
          </p:nvSpPr>
          <p:spPr bwMode="auto">
            <a:xfrm>
              <a:off x="2846577" y="3230702"/>
              <a:ext cx="1452720" cy="1041603"/>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33" name="四川"/>
            <p:cNvSpPr/>
            <p:nvPr/>
          </p:nvSpPr>
          <p:spPr bwMode="auto">
            <a:xfrm>
              <a:off x="3680258" y="3961379"/>
              <a:ext cx="1256743" cy="1102234"/>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34" name="西藏"/>
            <p:cNvSpPr/>
            <p:nvPr/>
          </p:nvSpPr>
          <p:spPr bwMode="auto">
            <a:xfrm>
              <a:off x="1592946" y="3513645"/>
              <a:ext cx="2249072" cy="1368075"/>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38" name="云南"/>
            <p:cNvSpPr/>
            <p:nvPr/>
          </p:nvSpPr>
          <p:spPr bwMode="auto">
            <a:xfrm>
              <a:off x="3641375" y="4651635"/>
              <a:ext cx="1017215" cy="1060258"/>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39" name="贵州"/>
            <p:cNvSpPr/>
            <p:nvPr/>
          </p:nvSpPr>
          <p:spPr bwMode="auto">
            <a:xfrm>
              <a:off x="4370846" y="4637644"/>
              <a:ext cx="687476" cy="595423"/>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0" name="广西"/>
            <p:cNvSpPr/>
            <p:nvPr/>
          </p:nvSpPr>
          <p:spPr bwMode="auto">
            <a:xfrm>
              <a:off x="4482833" y="5002982"/>
              <a:ext cx="899007" cy="684038"/>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1" name="重庆"/>
            <p:cNvSpPr/>
            <p:nvPr/>
          </p:nvSpPr>
          <p:spPr bwMode="auto">
            <a:xfrm>
              <a:off x="4607263" y="4250540"/>
              <a:ext cx="508607" cy="516138"/>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2" name="陕西"/>
            <p:cNvSpPr/>
            <p:nvPr/>
          </p:nvSpPr>
          <p:spPr bwMode="auto">
            <a:xfrm>
              <a:off x="4607262" y="3249358"/>
              <a:ext cx="580154" cy="1033830"/>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3" name="山西"/>
            <p:cNvSpPr/>
            <p:nvPr/>
          </p:nvSpPr>
          <p:spPr bwMode="auto">
            <a:xfrm>
              <a:off x="5109648" y="3055030"/>
              <a:ext cx="385733" cy="848829"/>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4" name="湖南"/>
            <p:cNvSpPr/>
            <p:nvPr/>
          </p:nvSpPr>
          <p:spPr bwMode="auto">
            <a:xfrm>
              <a:off x="5008549" y="4502391"/>
              <a:ext cx="615928" cy="715130"/>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5" name="湖北"/>
            <p:cNvSpPr/>
            <p:nvPr/>
          </p:nvSpPr>
          <p:spPr bwMode="auto">
            <a:xfrm>
              <a:off x="4937001" y="4090414"/>
              <a:ext cx="874121" cy="547230"/>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6" name="广东"/>
            <p:cNvSpPr/>
            <p:nvPr/>
          </p:nvSpPr>
          <p:spPr bwMode="auto">
            <a:xfrm>
              <a:off x="5129868" y="5096260"/>
              <a:ext cx="909894" cy="719795"/>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7" name="江西"/>
            <p:cNvSpPr/>
            <p:nvPr/>
          </p:nvSpPr>
          <p:spPr bwMode="auto">
            <a:xfrm>
              <a:off x="5560706" y="4472853"/>
              <a:ext cx="544381" cy="741559"/>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8" name="福建"/>
            <p:cNvSpPr/>
            <p:nvPr/>
          </p:nvSpPr>
          <p:spPr bwMode="auto">
            <a:xfrm>
              <a:off x="5843784" y="4670290"/>
              <a:ext cx="503941" cy="615634"/>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9" name="浙江"/>
            <p:cNvSpPr/>
            <p:nvPr/>
          </p:nvSpPr>
          <p:spPr bwMode="auto">
            <a:xfrm>
              <a:off x="6069314" y="4280079"/>
              <a:ext cx="432394" cy="500591"/>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52" name="安徽"/>
            <p:cNvSpPr/>
            <p:nvPr/>
          </p:nvSpPr>
          <p:spPr bwMode="auto">
            <a:xfrm>
              <a:off x="5646252" y="3846336"/>
              <a:ext cx="547492" cy="670046"/>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53" name="天津"/>
            <p:cNvSpPr/>
            <p:nvPr/>
          </p:nvSpPr>
          <p:spPr bwMode="auto">
            <a:xfrm>
              <a:off x="5753573" y="3073685"/>
              <a:ext cx="143094" cy="206765"/>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66" name="北京"/>
            <p:cNvSpPr/>
            <p:nvPr/>
          </p:nvSpPr>
          <p:spPr bwMode="auto">
            <a:xfrm>
              <a:off x="5610478" y="2980407"/>
              <a:ext cx="189756" cy="203656"/>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67" name="辽宁"/>
            <p:cNvSpPr/>
            <p:nvPr/>
          </p:nvSpPr>
          <p:spPr bwMode="auto">
            <a:xfrm>
              <a:off x="5932441" y="2576203"/>
              <a:ext cx="673477" cy="640508"/>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68" name="吉林"/>
            <p:cNvSpPr/>
            <p:nvPr/>
          </p:nvSpPr>
          <p:spPr bwMode="auto">
            <a:xfrm>
              <a:off x="6083312" y="2189100"/>
              <a:ext cx="959667" cy="651391"/>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69" name="黑龙江"/>
            <p:cNvSpPr/>
            <p:nvPr/>
          </p:nvSpPr>
          <p:spPr bwMode="auto">
            <a:xfrm>
              <a:off x="5879557" y="1268758"/>
              <a:ext cx="1284739" cy="1167528"/>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70" name="山东"/>
            <p:cNvSpPr/>
            <p:nvPr/>
          </p:nvSpPr>
          <p:spPr bwMode="auto">
            <a:xfrm>
              <a:off x="5624476" y="3362847"/>
              <a:ext cx="777687" cy="488154"/>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71" name="上海"/>
            <p:cNvSpPr/>
            <p:nvPr/>
          </p:nvSpPr>
          <p:spPr bwMode="auto">
            <a:xfrm>
              <a:off x="6350835" y="4172809"/>
              <a:ext cx="122875" cy="107270"/>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72" name="江苏"/>
            <p:cNvSpPr/>
            <p:nvPr/>
          </p:nvSpPr>
          <p:spPr bwMode="auto">
            <a:xfrm>
              <a:off x="5781568" y="3760832"/>
              <a:ext cx="678143" cy="522356"/>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73" name="河北"/>
            <p:cNvSpPr/>
            <p:nvPr/>
          </p:nvSpPr>
          <p:spPr bwMode="auto">
            <a:xfrm>
              <a:off x="5428499" y="2761203"/>
              <a:ext cx="629926" cy="898577"/>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74" name="河南"/>
            <p:cNvSpPr/>
            <p:nvPr/>
          </p:nvSpPr>
          <p:spPr bwMode="auto">
            <a:xfrm>
              <a:off x="5140754" y="3624023"/>
              <a:ext cx="662590" cy="656054"/>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75" name="台湾"/>
            <p:cNvSpPr/>
            <p:nvPr/>
          </p:nvSpPr>
          <p:spPr bwMode="auto">
            <a:xfrm>
              <a:off x="6386611" y="5024745"/>
              <a:ext cx="189756" cy="458616"/>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76" name="海南"/>
            <p:cNvSpPr/>
            <p:nvPr/>
          </p:nvSpPr>
          <p:spPr bwMode="auto">
            <a:xfrm>
              <a:off x="4991431" y="5837828"/>
              <a:ext cx="286189" cy="250295"/>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grpSp>
      <p:grpSp>
        <p:nvGrpSpPr>
          <p:cNvPr id="6" name="组合 5"/>
          <p:cNvGrpSpPr/>
          <p:nvPr/>
        </p:nvGrpSpPr>
        <p:grpSpPr>
          <a:xfrm>
            <a:off x="6613199" y="3228997"/>
            <a:ext cx="520653" cy="521075"/>
            <a:chOff x="1207815" y="4144074"/>
            <a:chExt cx="520774" cy="521196"/>
          </a:xfrm>
        </p:grpSpPr>
        <p:grpSp>
          <p:nvGrpSpPr>
            <p:cNvPr id="2" name="组合 1"/>
            <p:cNvGrpSpPr/>
            <p:nvPr/>
          </p:nvGrpSpPr>
          <p:grpSpPr>
            <a:xfrm>
              <a:off x="1207815" y="4144074"/>
              <a:ext cx="520774" cy="521196"/>
              <a:chOff x="1207815" y="4144074"/>
              <a:chExt cx="520774" cy="521196"/>
            </a:xfrm>
          </p:grpSpPr>
          <p:sp>
            <p:nvSpPr>
              <p:cNvPr id="99" name="椭圆 98"/>
              <p:cNvSpPr/>
              <p:nvPr/>
            </p:nvSpPr>
            <p:spPr bwMode="auto">
              <a:xfrm>
                <a:off x="1207815" y="4144074"/>
                <a:ext cx="520774" cy="521196"/>
              </a:xfrm>
              <a:prstGeom prst="ellipse">
                <a:avLst/>
              </a:prstGeom>
              <a:gradFill flip="none" rotWithShape="1">
                <a:gsLst>
                  <a:gs pos="0">
                    <a:schemeClr val="bg1"/>
                  </a:gs>
                  <a:gs pos="100000">
                    <a:srgbClr val="E0E0E0"/>
                  </a:gs>
                </a:gsLst>
                <a:lin ang="54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100" name="椭圆 99"/>
              <p:cNvSpPr/>
              <p:nvPr/>
            </p:nvSpPr>
            <p:spPr bwMode="auto">
              <a:xfrm>
                <a:off x="1207815" y="4168571"/>
                <a:ext cx="496277" cy="49669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grpSp>
        <p:sp>
          <p:nvSpPr>
            <p:cNvPr id="3" name="椭圆 2"/>
            <p:cNvSpPr/>
            <p:nvPr/>
          </p:nvSpPr>
          <p:spPr>
            <a:xfrm>
              <a:off x="1251959" y="4206204"/>
              <a:ext cx="420687" cy="420687"/>
            </a:xfrm>
            <a:prstGeom prst="ellipse">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1" name="文本框 29"/>
            <p:cNvSpPr txBox="1">
              <a:spLocks noChangeArrowheads="1"/>
            </p:cNvSpPr>
            <p:nvPr/>
          </p:nvSpPr>
          <p:spPr bwMode="auto">
            <a:xfrm>
              <a:off x="1224533" y="4221882"/>
              <a:ext cx="486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2000" dirty="0">
                  <a:solidFill>
                    <a:schemeClr val="bg1"/>
                  </a:solidFill>
                  <a:effectLst/>
                </a:rPr>
                <a:t>01</a:t>
              </a:r>
              <a:endParaRPr lang="zh-CN" altLang="en-US" sz="2000" dirty="0">
                <a:solidFill>
                  <a:schemeClr val="bg1"/>
                </a:solidFill>
                <a:effectLst/>
              </a:endParaRPr>
            </a:p>
          </p:txBody>
        </p:sp>
      </p:grpSp>
      <p:grpSp>
        <p:nvGrpSpPr>
          <p:cNvPr id="102" name="组合 101"/>
          <p:cNvGrpSpPr/>
          <p:nvPr/>
        </p:nvGrpSpPr>
        <p:grpSpPr>
          <a:xfrm>
            <a:off x="6907514" y="3911751"/>
            <a:ext cx="529228" cy="521075"/>
            <a:chOff x="1199238" y="4144074"/>
            <a:chExt cx="529351" cy="521196"/>
          </a:xfrm>
        </p:grpSpPr>
        <p:grpSp>
          <p:nvGrpSpPr>
            <p:cNvPr id="103" name="组合 102"/>
            <p:cNvGrpSpPr/>
            <p:nvPr/>
          </p:nvGrpSpPr>
          <p:grpSpPr>
            <a:xfrm>
              <a:off x="1207815" y="4144074"/>
              <a:ext cx="520774" cy="521196"/>
              <a:chOff x="1207815" y="4144074"/>
              <a:chExt cx="520774" cy="521196"/>
            </a:xfrm>
          </p:grpSpPr>
          <p:sp>
            <p:nvSpPr>
              <p:cNvPr id="106" name="椭圆 105"/>
              <p:cNvSpPr/>
              <p:nvPr/>
            </p:nvSpPr>
            <p:spPr bwMode="auto">
              <a:xfrm>
                <a:off x="1207815" y="4144074"/>
                <a:ext cx="520774" cy="521196"/>
              </a:xfrm>
              <a:prstGeom prst="ellipse">
                <a:avLst/>
              </a:prstGeom>
              <a:gradFill flip="none" rotWithShape="1">
                <a:gsLst>
                  <a:gs pos="0">
                    <a:schemeClr val="bg1"/>
                  </a:gs>
                  <a:gs pos="100000">
                    <a:srgbClr val="E0E0E0"/>
                  </a:gs>
                </a:gsLst>
                <a:lin ang="54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107" name="椭圆 106"/>
              <p:cNvSpPr/>
              <p:nvPr/>
            </p:nvSpPr>
            <p:spPr bwMode="auto">
              <a:xfrm>
                <a:off x="1207815" y="4168571"/>
                <a:ext cx="496277" cy="49669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grpSp>
        <p:sp>
          <p:nvSpPr>
            <p:cNvPr id="104" name="椭圆 103"/>
            <p:cNvSpPr/>
            <p:nvPr/>
          </p:nvSpPr>
          <p:spPr>
            <a:xfrm>
              <a:off x="1251959" y="4206204"/>
              <a:ext cx="420687" cy="420687"/>
            </a:xfrm>
            <a:prstGeom prst="ellipse">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5" name="文本框 29"/>
            <p:cNvSpPr txBox="1">
              <a:spLocks noChangeArrowheads="1"/>
            </p:cNvSpPr>
            <p:nvPr/>
          </p:nvSpPr>
          <p:spPr bwMode="auto">
            <a:xfrm>
              <a:off x="1199238" y="4229550"/>
              <a:ext cx="486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2000" dirty="0">
                  <a:solidFill>
                    <a:schemeClr val="bg1"/>
                  </a:solidFill>
                  <a:effectLst/>
                </a:rPr>
                <a:t>02</a:t>
              </a:r>
              <a:endParaRPr lang="zh-CN" altLang="en-US" sz="2000" dirty="0">
                <a:solidFill>
                  <a:schemeClr val="bg1"/>
                </a:solidFill>
                <a:effectLst/>
              </a:endParaRPr>
            </a:p>
          </p:txBody>
        </p:sp>
      </p:grpSp>
      <p:grpSp>
        <p:nvGrpSpPr>
          <p:cNvPr id="115" name="组合 114"/>
          <p:cNvGrpSpPr/>
          <p:nvPr/>
        </p:nvGrpSpPr>
        <p:grpSpPr>
          <a:xfrm>
            <a:off x="6014781" y="5201687"/>
            <a:ext cx="520653" cy="521075"/>
            <a:chOff x="1207815" y="4144074"/>
            <a:chExt cx="520774" cy="521196"/>
          </a:xfrm>
        </p:grpSpPr>
        <p:grpSp>
          <p:nvGrpSpPr>
            <p:cNvPr id="116" name="组合 115"/>
            <p:cNvGrpSpPr/>
            <p:nvPr/>
          </p:nvGrpSpPr>
          <p:grpSpPr>
            <a:xfrm>
              <a:off x="1207815" y="4144074"/>
              <a:ext cx="520774" cy="521196"/>
              <a:chOff x="1207815" y="4144074"/>
              <a:chExt cx="520774" cy="521196"/>
            </a:xfrm>
          </p:grpSpPr>
          <p:sp>
            <p:nvSpPr>
              <p:cNvPr id="119" name="椭圆 118"/>
              <p:cNvSpPr/>
              <p:nvPr/>
            </p:nvSpPr>
            <p:spPr bwMode="auto">
              <a:xfrm>
                <a:off x="1207815" y="4144074"/>
                <a:ext cx="520774" cy="521196"/>
              </a:xfrm>
              <a:prstGeom prst="ellipse">
                <a:avLst/>
              </a:prstGeom>
              <a:gradFill flip="none" rotWithShape="1">
                <a:gsLst>
                  <a:gs pos="0">
                    <a:schemeClr val="bg1"/>
                  </a:gs>
                  <a:gs pos="100000">
                    <a:srgbClr val="E0E0E0"/>
                  </a:gs>
                </a:gsLst>
                <a:lin ang="54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120" name="椭圆 119"/>
              <p:cNvSpPr/>
              <p:nvPr/>
            </p:nvSpPr>
            <p:spPr bwMode="auto">
              <a:xfrm>
                <a:off x="1207815" y="4168571"/>
                <a:ext cx="496277" cy="49669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grpSp>
        <p:sp>
          <p:nvSpPr>
            <p:cNvPr id="117" name="椭圆 116"/>
            <p:cNvSpPr/>
            <p:nvPr/>
          </p:nvSpPr>
          <p:spPr>
            <a:xfrm>
              <a:off x="1251959" y="4206204"/>
              <a:ext cx="420687" cy="420687"/>
            </a:xfrm>
            <a:prstGeom prst="ellipse">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8" name="文本框 29"/>
            <p:cNvSpPr txBox="1">
              <a:spLocks noChangeArrowheads="1"/>
            </p:cNvSpPr>
            <p:nvPr/>
          </p:nvSpPr>
          <p:spPr bwMode="auto">
            <a:xfrm>
              <a:off x="1219287" y="4221882"/>
              <a:ext cx="486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2000" dirty="0">
                  <a:solidFill>
                    <a:schemeClr val="bg1"/>
                  </a:solidFill>
                  <a:effectLst/>
                </a:rPr>
                <a:t>03</a:t>
              </a:r>
              <a:endParaRPr lang="zh-CN" altLang="en-US" sz="2000" dirty="0">
                <a:solidFill>
                  <a:schemeClr val="bg1"/>
                </a:solidFill>
                <a:effectLst/>
              </a:endParaRPr>
            </a:p>
          </p:txBody>
        </p:sp>
      </p:grpSp>
      <p:grpSp>
        <p:nvGrpSpPr>
          <p:cNvPr id="121" name="组合 120"/>
          <p:cNvGrpSpPr/>
          <p:nvPr/>
        </p:nvGrpSpPr>
        <p:grpSpPr>
          <a:xfrm>
            <a:off x="4888971" y="4154352"/>
            <a:ext cx="525518" cy="521075"/>
            <a:chOff x="1202949" y="4144074"/>
            <a:chExt cx="525640" cy="521196"/>
          </a:xfrm>
        </p:grpSpPr>
        <p:grpSp>
          <p:nvGrpSpPr>
            <p:cNvPr id="122" name="组合 121"/>
            <p:cNvGrpSpPr/>
            <p:nvPr/>
          </p:nvGrpSpPr>
          <p:grpSpPr>
            <a:xfrm>
              <a:off x="1207815" y="4144074"/>
              <a:ext cx="520774" cy="521196"/>
              <a:chOff x="1207815" y="4144074"/>
              <a:chExt cx="520774" cy="521196"/>
            </a:xfrm>
          </p:grpSpPr>
          <p:sp>
            <p:nvSpPr>
              <p:cNvPr id="125" name="椭圆 124"/>
              <p:cNvSpPr/>
              <p:nvPr/>
            </p:nvSpPr>
            <p:spPr bwMode="auto">
              <a:xfrm>
                <a:off x="1207815" y="4144074"/>
                <a:ext cx="520774" cy="521196"/>
              </a:xfrm>
              <a:prstGeom prst="ellipse">
                <a:avLst/>
              </a:prstGeom>
              <a:gradFill flip="none" rotWithShape="1">
                <a:gsLst>
                  <a:gs pos="0">
                    <a:schemeClr val="bg1"/>
                  </a:gs>
                  <a:gs pos="100000">
                    <a:srgbClr val="E0E0E0"/>
                  </a:gs>
                </a:gsLst>
                <a:lin ang="54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126" name="椭圆 125"/>
              <p:cNvSpPr/>
              <p:nvPr/>
            </p:nvSpPr>
            <p:spPr bwMode="auto">
              <a:xfrm>
                <a:off x="1207815" y="4168571"/>
                <a:ext cx="496277" cy="49669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grpSp>
        <p:sp>
          <p:nvSpPr>
            <p:cNvPr id="123" name="椭圆 122"/>
            <p:cNvSpPr/>
            <p:nvPr/>
          </p:nvSpPr>
          <p:spPr>
            <a:xfrm>
              <a:off x="1251959" y="4206204"/>
              <a:ext cx="420687" cy="420687"/>
            </a:xfrm>
            <a:prstGeom prst="ellipse">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4" name="文本框 29"/>
            <p:cNvSpPr txBox="1">
              <a:spLocks noChangeArrowheads="1"/>
            </p:cNvSpPr>
            <p:nvPr/>
          </p:nvSpPr>
          <p:spPr bwMode="auto">
            <a:xfrm>
              <a:off x="1202949" y="4234960"/>
              <a:ext cx="486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2000" dirty="0">
                  <a:solidFill>
                    <a:schemeClr val="bg1"/>
                  </a:solidFill>
                  <a:effectLst/>
                </a:rPr>
                <a:t>04</a:t>
              </a:r>
              <a:endParaRPr lang="zh-CN" altLang="en-US" sz="2000" dirty="0">
                <a:solidFill>
                  <a:schemeClr val="bg1"/>
                </a:solidFill>
                <a:effectLst/>
              </a:endParaRPr>
            </a:p>
          </p:txBody>
        </p:sp>
      </p:grpSp>
      <p:sp>
        <p:nvSpPr>
          <p:cNvPr id="130" name="文本框 29"/>
          <p:cNvSpPr txBox="1">
            <a:spLocks noChangeArrowheads="1"/>
          </p:cNvSpPr>
          <p:nvPr/>
        </p:nvSpPr>
        <p:spPr bwMode="auto">
          <a:xfrm>
            <a:off x="8545292" y="2061165"/>
            <a:ext cx="485918" cy="400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2000" dirty="0">
                <a:solidFill>
                  <a:schemeClr val="tx1"/>
                </a:solidFill>
                <a:effectLst/>
              </a:rPr>
              <a:t>01</a:t>
            </a:r>
            <a:endParaRPr lang="zh-CN" altLang="en-US" sz="2000" dirty="0">
              <a:solidFill>
                <a:schemeClr val="tx1"/>
              </a:solidFill>
              <a:effectLst/>
            </a:endParaRPr>
          </a:p>
        </p:txBody>
      </p:sp>
      <p:grpSp>
        <p:nvGrpSpPr>
          <p:cNvPr id="151" name="组合 150"/>
          <p:cNvGrpSpPr/>
          <p:nvPr/>
        </p:nvGrpSpPr>
        <p:grpSpPr>
          <a:xfrm>
            <a:off x="1173150" y="5128149"/>
            <a:ext cx="2476732" cy="993754"/>
            <a:chOff x="8784483" y="2133650"/>
            <a:chExt cx="2477305" cy="993984"/>
          </a:xfrm>
        </p:grpSpPr>
        <p:sp>
          <p:nvSpPr>
            <p:cNvPr id="152" name="TextBox 151"/>
            <p:cNvSpPr txBox="1"/>
            <p:nvPr/>
          </p:nvSpPr>
          <p:spPr>
            <a:xfrm>
              <a:off x="8785373" y="2522340"/>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53" name="TextBox 152"/>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sp>
        <p:nvSpPr>
          <p:cNvPr id="154" name="文本框 29"/>
          <p:cNvSpPr txBox="1">
            <a:spLocks noChangeArrowheads="1"/>
          </p:cNvSpPr>
          <p:nvPr/>
        </p:nvSpPr>
        <p:spPr bwMode="auto">
          <a:xfrm>
            <a:off x="8545292" y="3281647"/>
            <a:ext cx="485918" cy="400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2000" dirty="0">
                <a:solidFill>
                  <a:schemeClr val="tx1"/>
                </a:solidFill>
                <a:effectLst/>
              </a:rPr>
              <a:t>02</a:t>
            </a:r>
            <a:endParaRPr lang="zh-CN" altLang="en-US" sz="2000" dirty="0">
              <a:solidFill>
                <a:schemeClr val="tx1"/>
              </a:solidFill>
              <a:effectLst/>
            </a:endParaRPr>
          </a:p>
        </p:txBody>
      </p:sp>
      <p:sp>
        <p:nvSpPr>
          <p:cNvPr id="156" name="文本框 29"/>
          <p:cNvSpPr txBox="1">
            <a:spLocks noChangeArrowheads="1"/>
          </p:cNvSpPr>
          <p:nvPr/>
        </p:nvSpPr>
        <p:spPr bwMode="auto">
          <a:xfrm>
            <a:off x="8545292" y="4612792"/>
            <a:ext cx="485918" cy="400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2000" dirty="0">
                <a:solidFill>
                  <a:schemeClr val="tx1"/>
                </a:solidFill>
                <a:effectLst/>
              </a:rPr>
              <a:t>03</a:t>
            </a:r>
            <a:endParaRPr lang="zh-CN" altLang="en-US" sz="2000" dirty="0">
              <a:solidFill>
                <a:schemeClr val="tx1"/>
              </a:solidFill>
              <a:effectLst/>
            </a:endParaRPr>
          </a:p>
        </p:txBody>
      </p:sp>
      <p:sp>
        <p:nvSpPr>
          <p:cNvPr id="157" name="文本框 29"/>
          <p:cNvSpPr txBox="1">
            <a:spLocks noChangeArrowheads="1"/>
          </p:cNvSpPr>
          <p:nvPr/>
        </p:nvSpPr>
        <p:spPr bwMode="auto">
          <a:xfrm>
            <a:off x="720357" y="5158919"/>
            <a:ext cx="485918" cy="400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2000" dirty="0">
                <a:solidFill>
                  <a:schemeClr val="tx1"/>
                </a:solidFill>
                <a:effectLst/>
              </a:rPr>
              <a:t>04</a:t>
            </a:r>
            <a:endParaRPr lang="zh-CN" altLang="en-US" sz="2000" dirty="0">
              <a:solidFill>
                <a:schemeClr val="tx1"/>
              </a:solidFill>
              <a:effectLst/>
            </a:endParaRPr>
          </a:p>
        </p:txBody>
      </p:sp>
      <p:grpSp>
        <p:nvGrpSpPr>
          <p:cNvPr id="80" name="组合 79"/>
          <p:cNvGrpSpPr/>
          <p:nvPr/>
        </p:nvGrpSpPr>
        <p:grpSpPr>
          <a:xfrm>
            <a:off x="310060" y="416217"/>
            <a:ext cx="11260135" cy="461558"/>
            <a:chOff x="310060" y="416217"/>
            <a:chExt cx="11260135" cy="461558"/>
          </a:xfrm>
        </p:grpSpPr>
        <p:grpSp>
          <p:nvGrpSpPr>
            <p:cNvPr id="81" name="组合 80"/>
            <p:cNvGrpSpPr/>
            <p:nvPr/>
          </p:nvGrpSpPr>
          <p:grpSpPr>
            <a:xfrm>
              <a:off x="310060" y="416217"/>
              <a:ext cx="2619825" cy="461558"/>
              <a:chOff x="8641357" y="2133650"/>
              <a:chExt cx="2620431" cy="461665"/>
            </a:xfrm>
          </p:grpSpPr>
          <p:sp>
            <p:nvSpPr>
              <p:cNvPr id="83"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84"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82" name="直接连接符 81"/>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90"/>
                                          </p:val>
                                        </p:tav>
                                        <p:tav tm="100000">
                                          <p:val>
                                            <p:fltVal val="0"/>
                                          </p:val>
                                        </p:tav>
                                      </p:tavLst>
                                    </p:anim>
                                    <p:animEffect transition="in" filter="fade">
                                      <p:cBhvr>
                                        <p:cTn id="16" dur="500"/>
                                        <p:tgtEl>
                                          <p:spTgt spid="6"/>
                                        </p:tgtEl>
                                      </p:cBhvr>
                                    </p:animEffect>
                                  </p:childTnLst>
                                </p:cTn>
                              </p:par>
                            </p:childTnLst>
                          </p:cTn>
                        </p:par>
                        <p:par>
                          <p:cTn id="17" fill="hold">
                            <p:stCondLst>
                              <p:cond delay="1000"/>
                            </p:stCondLst>
                            <p:childTnLst>
                              <p:par>
                                <p:cTn id="18" presetID="31" presetClass="entr" presetSubtype="0" fill="hold" nodeType="afterEffect">
                                  <p:stCondLst>
                                    <p:cond delay="0"/>
                                  </p:stCondLst>
                                  <p:childTnLst>
                                    <p:set>
                                      <p:cBhvr>
                                        <p:cTn id="19" dur="1" fill="hold">
                                          <p:stCondLst>
                                            <p:cond delay="0"/>
                                          </p:stCondLst>
                                        </p:cTn>
                                        <p:tgtEl>
                                          <p:spTgt spid="102"/>
                                        </p:tgtEl>
                                        <p:attrNameLst>
                                          <p:attrName>style.visibility</p:attrName>
                                        </p:attrNameLst>
                                      </p:cBhvr>
                                      <p:to>
                                        <p:strVal val="visible"/>
                                      </p:to>
                                    </p:set>
                                    <p:anim calcmode="lin" valueType="num">
                                      <p:cBhvr>
                                        <p:cTn id="20" dur="500" fill="hold"/>
                                        <p:tgtEl>
                                          <p:spTgt spid="102"/>
                                        </p:tgtEl>
                                        <p:attrNameLst>
                                          <p:attrName>ppt_w</p:attrName>
                                        </p:attrNameLst>
                                      </p:cBhvr>
                                      <p:tavLst>
                                        <p:tav tm="0">
                                          <p:val>
                                            <p:fltVal val="0"/>
                                          </p:val>
                                        </p:tav>
                                        <p:tav tm="100000">
                                          <p:val>
                                            <p:strVal val="#ppt_w"/>
                                          </p:val>
                                        </p:tav>
                                      </p:tavLst>
                                    </p:anim>
                                    <p:anim calcmode="lin" valueType="num">
                                      <p:cBhvr>
                                        <p:cTn id="21" dur="500" fill="hold"/>
                                        <p:tgtEl>
                                          <p:spTgt spid="102"/>
                                        </p:tgtEl>
                                        <p:attrNameLst>
                                          <p:attrName>ppt_h</p:attrName>
                                        </p:attrNameLst>
                                      </p:cBhvr>
                                      <p:tavLst>
                                        <p:tav tm="0">
                                          <p:val>
                                            <p:fltVal val="0"/>
                                          </p:val>
                                        </p:tav>
                                        <p:tav tm="100000">
                                          <p:val>
                                            <p:strVal val="#ppt_h"/>
                                          </p:val>
                                        </p:tav>
                                      </p:tavLst>
                                    </p:anim>
                                    <p:anim calcmode="lin" valueType="num">
                                      <p:cBhvr>
                                        <p:cTn id="22" dur="500" fill="hold"/>
                                        <p:tgtEl>
                                          <p:spTgt spid="102"/>
                                        </p:tgtEl>
                                        <p:attrNameLst>
                                          <p:attrName>style.rotation</p:attrName>
                                        </p:attrNameLst>
                                      </p:cBhvr>
                                      <p:tavLst>
                                        <p:tav tm="0">
                                          <p:val>
                                            <p:fltVal val="90"/>
                                          </p:val>
                                        </p:tav>
                                        <p:tav tm="100000">
                                          <p:val>
                                            <p:fltVal val="0"/>
                                          </p:val>
                                        </p:tav>
                                      </p:tavLst>
                                    </p:anim>
                                    <p:animEffect transition="in" filter="fade">
                                      <p:cBhvr>
                                        <p:cTn id="23" dur="500"/>
                                        <p:tgtEl>
                                          <p:spTgt spid="102"/>
                                        </p:tgtEl>
                                      </p:cBhvr>
                                    </p:animEffect>
                                  </p:childTnLst>
                                </p:cTn>
                              </p:par>
                            </p:childTnLst>
                          </p:cTn>
                        </p:par>
                        <p:par>
                          <p:cTn id="24" fill="hold">
                            <p:stCondLst>
                              <p:cond delay="1500"/>
                            </p:stCondLst>
                            <p:childTnLst>
                              <p:par>
                                <p:cTn id="25" presetID="31" presetClass="entr" presetSubtype="0" fill="hold" nodeType="afterEffect">
                                  <p:stCondLst>
                                    <p:cond delay="0"/>
                                  </p:stCondLst>
                                  <p:childTnLst>
                                    <p:set>
                                      <p:cBhvr>
                                        <p:cTn id="26" dur="1" fill="hold">
                                          <p:stCondLst>
                                            <p:cond delay="0"/>
                                          </p:stCondLst>
                                        </p:cTn>
                                        <p:tgtEl>
                                          <p:spTgt spid="115"/>
                                        </p:tgtEl>
                                        <p:attrNameLst>
                                          <p:attrName>style.visibility</p:attrName>
                                        </p:attrNameLst>
                                      </p:cBhvr>
                                      <p:to>
                                        <p:strVal val="visible"/>
                                      </p:to>
                                    </p:set>
                                    <p:anim calcmode="lin" valueType="num">
                                      <p:cBhvr>
                                        <p:cTn id="27" dur="500" fill="hold"/>
                                        <p:tgtEl>
                                          <p:spTgt spid="115"/>
                                        </p:tgtEl>
                                        <p:attrNameLst>
                                          <p:attrName>ppt_w</p:attrName>
                                        </p:attrNameLst>
                                      </p:cBhvr>
                                      <p:tavLst>
                                        <p:tav tm="0">
                                          <p:val>
                                            <p:fltVal val="0"/>
                                          </p:val>
                                        </p:tav>
                                        <p:tav tm="100000">
                                          <p:val>
                                            <p:strVal val="#ppt_w"/>
                                          </p:val>
                                        </p:tav>
                                      </p:tavLst>
                                    </p:anim>
                                    <p:anim calcmode="lin" valueType="num">
                                      <p:cBhvr>
                                        <p:cTn id="28" dur="500" fill="hold"/>
                                        <p:tgtEl>
                                          <p:spTgt spid="115"/>
                                        </p:tgtEl>
                                        <p:attrNameLst>
                                          <p:attrName>ppt_h</p:attrName>
                                        </p:attrNameLst>
                                      </p:cBhvr>
                                      <p:tavLst>
                                        <p:tav tm="0">
                                          <p:val>
                                            <p:fltVal val="0"/>
                                          </p:val>
                                        </p:tav>
                                        <p:tav tm="100000">
                                          <p:val>
                                            <p:strVal val="#ppt_h"/>
                                          </p:val>
                                        </p:tav>
                                      </p:tavLst>
                                    </p:anim>
                                    <p:anim calcmode="lin" valueType="num">
                                      <p:cBhvr>
                                        <p:cTn id="29" dur="500" fill="hold"/>
                                        <p:tgtEl>
                                          <p:spTgt spid="115"/>
                                        </p:tgtEl>
                                        <p:attrNameLst>
                                          <p:attrName>style.rotation</p:attrName>
                                        </p:attrNameLst>
                                      </p:cBhvr>
                                      <p:tavLst>
                                        <p:tav tm="0">
                                          <p:val>
                                            <p:fltVal val="90"/>
                                          </p:val>
                                        </p:tav>
                                        <p:tav tm="100000">
                                          <p:val>
                                            <p:fltVal val="0"/>
                                          </p:val>
                                        </p:tav>
                                      </p:tavLst>
                                    </p:anim>
                                    <p:animEffect transition="in" filter="fade">
                                      <p:cBhvr>
                                        <p:cTn id="30" dur="500"/>
                                        <p:tgtEl>
                                          <p:spTgt spid="115"/>
                                        </p:tgtEl>
                                      </p:cBhvr>
                                    </p:animEffect>
                                  </p:childTnLst>
                                </p:cTn>
                              </p:par>
                            </p:childTnLst>
                          </p:cTn>
                        </p:par>
                        <p:par>
                          <p:cTn id="31" fill="hold">
                            <p:stCondLst>
                              <p:cond delay="2000"/>
                            </p:stCondLst>
                            <p:childTnLst>
                              <p:par>
                                <p:cTn id="32" presetID="31" presetClass="entr" presetSubtype="0" fill="hold" nodeType="afterEffect">
                                  <p:stCondLst>
                                    <p:cond delay="0"/>
                                  </p:stCondLst>
                                  <p:childTnLst>
                                    <p:set>
                                      <p:cBhvr>
                                        <p:cTn id="33" dur="1" fill="hold">
                                          <p:stCondLst>
                                            <p:cond delay="0"/>
                                          </p:stCondLst>
                                        </p:cTn>
                                        <p:tgtEl>
                                          <p:spTgt spid="121"/>
                                        </p:tgtEl>
                                        <p:attrNameLst>
                                          <p:attrName>style.visibility</p:attrName>
                                        </p:attrNameLst>
                                      </p:cBhvr>
                                      <p:to>
                                        <p:strVal val="visible"/>
                                      </p:to>
                                    </p:set>
                                    <p:anim calcmode="lin" valueType="num">
                                      <p:cBhvr>
                                        <p:cTn id="34" dur="500" fill="hold"/>
                                        <p:tgtEl>
                                          <p:spTgt spid="121"/>
                                        </p:tgtEl>
                                        <p:attrNameLst>
                                          <p:attrName>ppt_w</p:attrName>
                                        </p:attrNameLst>
                                      </p:cBhvr>
                                      <p:tavLst>
                                        <p:tav tm="0">
                                          <p:val>
                                            <p:fltVal val="0"/>
                                          </p:val>
                                        </p:tav>
                                        <p:tav tm="100000">
                                          <p:val>
                                            <p:strVal val="#ppt_w"/>
                                          </p:val>
                                        </p:tav>
                                      </p:tavLst>
                                    </p:anim>
                                    <p:anim calcmode="lin" valueType="num">
                                      <p:cBhvr>
                                        <p:cTn id="35" dur="500" fill="hold"/>
                                        <p:tgtEl>
                                          <p:spTgt spid="121"/>
                                        </p:tgtEl>
                                        <p:attrNameLst>
                                          <p:attrName>ppt_h</p:attrName>
                                        </p:attrNameLst>
                                      </p:cBhvr>
                                      <p:tavLst>
                                        <p:tav tm="0">
                                          <p:val>
                                            <p:fltVal val="0"/>
                                          </p:val>
                                        </p:tav>
                                        <p:tav tm="100000">
                                          <p:val>
                                            <p:strVal val="#ppt_h"/>
                                          </p:val>
                                        </p:tav>
                                      </p:tavLst>
                                    </p:anim>
                                    <p:anim calcmode="lin" valueType="num">
                                      <p:cBhvr>
                                        <p:cTn id="36" dur="500" fill="hold"/>
                                        <p:tgtEl>
                                          <p:spTgt spid="121"/>
                                        </p:tgtEl>
                                        <p:attrNameLst>
                                          <p:attrName>style.rotation</p:attrName>
                                        </p:attrNameLst>
                                      </p:cBhvr>
                                      <p:tavLst>
                                        <p:tav tm="0">
                                          <p:val>
                                            <p:fltVal val="90"/>
                                          </p:val>
                                        </p:tav>
                                        <p:tav tm="100000">
                                          <p:val>
                                            <p:fltVal val="0"/>
                                          </p:val>
                                        </p:tav>
                                      </p:tavLst>
                                    </p:anim>
                                    <p:animEffect transition="in" filter="fade">
                                      <p:cBhvr>
                                        <p:cTn id="37" dur="500"/>
                                        <p:tgtEl>
                                          <p:spTgt spid="121"/>
                                        </p:tgtEl>
                                      </p:cBhvr>
                                    </p:animEffect>
                                  </p:childTnLst>
                                </p:cTn>
                              </p:par>
                            </p:childTnLst>
                          </p:cTn>
                        </p:par>
                        <p:par>
                          <p:cTn id="38" fill="hold">
                            <p:stCondLst>
                              <p:cond delay="2500"/>
                            </p:stCondLst>
                            <p:childTnLst>
                              <p:par>
                                <p:cTn id="39" presetID="31" presetClass="entr" presetSubtype="0" fill="hold" grpId="0" nodeType="afterEffect">
                                  <p:stCondLst>
                                    <p:cond delay="0"/>
                                  </p:stCondLst>
                                  <p:childTnLst>
                                    <p:set>
                                      <p:cBhvr>
                                        <p:cTn id="40" dur="1" fill="hold">
                                          <p:stCondLst>
                                            <p:cond delay="0"/>
                                          </p:stCondLst>
                                        </p:cTn>
                                        <p:tgtEl>
                                          <p:spTgt spid="130"/>
                                        </p:tgtEl>
                                        <p:attrNameLst>
                                          <p:attrName>style.visibility</p:attrName>
                                        </p:attrNameLst>
                                      </p:cBhvr>
                                      <p:to>
                                        <p:strVal val="visible"/>
                                      </p:to>
                                    </p:set>
                                    <p:anim calcmode="lin" valueType="num">
                                      <p:cBhvr>
                                        <p:cTn id="41" dur="500" fill="hold"/>
                                        <p:tgtEl>
                                          <p:spTgt spid="130"/>
                                        </p:tgtEl>
                                        <p:attrNameLst>
                                          <p:attrName>ppt_w</p:attrName>
                                        </p:attrNameLst>
                                      </p:cBhvr>
                                      <p:tavLst>
                                        <p:tav tm="0">
                                          <p:val>
                                            <p:fltVal val="0"/>
                                          </p:val>
                                        </p:tav>
                                        <p:tav tm="100000">
                                          <p:val>
                                            <p:strVal val="#ppt_w"/>
                                          </p:val>
                                        </p:tav>
                                      </p:tavLst>
                                    </p:anim>
                                    <p:anim calcmode="lin" valueType="num">
                                      <p:cBhvr>
                                        <p:cTn id="42" dur="500" fill="hold"/>
                                        <p:tgtEl>
                                          <p:spTgt spid="130"/>
                                        </p:tgtEl>
                                        <p:attrNameLst>
                                          <p:attrName>ppt_h</p:attrName>
                                        </p:attrNameLst>
                                      </p:cBhvr>
                                      <p:tavLst>
                                        <p:tav tm="0">
                                          <p:val>
                                            <p:fltVal val="0"/>
                                          </p:val>
                                        </p:tav>
                                        <p:tav tm="100000">
                                          <p:val>
                                            <p:strVal val="#ppt_h"/>
                                          </p:val>
                                        </p:tav>
                                      </p:tavLst>
                                    </p:anim>
                                    <p:anim calcmode="lin" valueType="num">
                                      <p:cBhvr>
                                        <p:cTn id="43" dur="500" fill="hold"/>
                                        <p:tgtEl>
                                          <p:spTgt spid="130"/>
                                        </p:tgtEl>
                                        <p:attrNameLst>
                                          <p:attrName>style.rotation</p:attrName>
                                        </p:attrNameLst>
                                      </p:cBhvr>
                                      <p:tavLst>
                                        <p:tav tm="0">
                                          <p:val>
                                            <p:fltVal val="90"/>
                                          </p:val>
                                        </p:tav>
                                        <p:tav tm="100000">
                                          <p:val>
                                            <p:fltVal val="0"/>
                                          </p:val>
                                        </p:tav>
                                      </p:tavLst>
                                    </p:anim>
                                    <p:animEffect transition="in" filter="fade">
                                      <p:cBhvr>
                                        <p:cTn id="44" dur="500"/>
                                        <p:tgtEl>
                                          <p:spTgt spid="130"/>
                                        </p:tgtEl>
                                      </p:cBhvr>
                                    </p:animEffect>
                                  </p:childTnLst>
                                </p:cTn>
                              </p:par>
                            </p:childTnLst>
                          </p:cTn>
                        </p:par>
                        <p:par>
                          <p:cTn id="45" fill="hold">
                            <p:stCondLst>
                              <p:cond delay="3000"/>
                            </p:stCondLst>
                            <p:childTnLst>
                              <p:par>
                                <p:cTn id="46" presetID="31" presetClass="entr" presetSubtype="0" fill="hold" nodeType="afterEffect">
                                  <p:stCondLst>
                                    <p:cond delay="0"/>
                                  </p:stCondLst>
                                  <p:childTnLst>
                                    <p:set>
                                      <p:cBhvr>
                                        <p:cTn id="47" dur="1" fill="hold">
                                          <p:stCondLst>
                                            <p:cond delay="0"/>
                                          </p:stCondLst>
                                        </p:cTn>
                                        <p:tgtEl>
                                          <p:spTgt spid="86"/>
                                        </p:tgtEl>
                                        <p:attrNameLst>
                                          <p:attrName>style.visibility</p:attrName>
                                        </p:attrNameLst>
                                      </p:cBhvr>
                                      <p:to>
                                        <p:strVal val="visible"/>
                                      </p:to>
                                    </p:set>
                                    <p:anim calcmode="lin" valueType="num">
                                      <p:cBhvr>
                                        <p:cTn id="48" dur="500" fill="hold"/>
                                        <p:tgtEl>
                                          <p:spTgt spid="86"/>
                                        </p:tgtEl>
                                        <p:attrNameLst>
                                          <p:attrName>ppt_w</p:attrName>
                                        </p:attrNameLst>
                                      </p:cBhvr>
                                      <p:tavLst>
                                        <p:tav tm="0">
                                          <p:val>
                                            <p:fltVal val="0"/>
                                          </p:val>
                                        </p:tav>
                                        <p:tav tm="100000">
                                          <p:val>
                                            <p:strVal val="#ppt_w"/>
                                          </p:val>
                                        </p:tav>
                                      </p:tavLst>
                                    </p:anim>
                                    <p:anim calcmode="lin" valueType="num">
                                      <p:cBhvr>
                                        <p:cTn id="49" dur="500" fill="hold"/>
                                        <p:tgtEl>
                                          <p:spTgt spid="86"/>
                                        </p:tgtEl>
                                        <p:attrNameLst>
                                          <p:attrName>ppt_h</p:attrName>
                                        </p:attrNameLst>
                                      </p:cBhvr>
                                      <p:tavLst>
                                        <p:tav tm="0">
                                          <p:val>
                                            <p:fltVal val="0"/>
                                          </p:val>
                                        </p:tav>
                                        <p:tav tm="100000">
                                          <p:val>
                                            <p:strVal val="#ppt_h"/>
                                          </p:val>
                                        </p:tav>
                                      </p:tavLst>
                                    </p:anim>
                                    <p:anim calcmode="lin" valueType="num">
                                      <p:cBhvr>
                                        <p:cTn id="50" dur="500" fill="hold"/>
                                        <p:tgtEl>
                                          <p:spTgt spid="86"/>
                                        </p:tgtEl>
                                        <p:attrNameLst>
                                          <p:attrName>style.rotation</p:attrName>
                                        </p:attrNameLst>
                                      </p:cBhvr>
                                      <p:tavLst>
                                        <p:tav tm="0">
                                          <p:val>
                                            <p:fltVal val="90"/>
                                          </p:val>
                                        </p:tav>
                                        <p:tav tm="100000">
                                          <p:val>
                                            <p:fltVal val="0"/>
                                          </p:val>
                                        </p:tav>
                                      </p:tavLst>
                                    </p:anim>
                                    <p:animEffect transition="in" filter="fade">
                                      <p:cBhvr>
                                        <p:cTn id="51" dur="500"/>
                                        <p:tgtEl>
                                          <p:spTgt spid="86"/>
                                        </p:tgtEl>
                                      </p:cBhvr>
                                    </p:animEffect>
                                  </p:childTnLst>
                                </p:cTn>
                              </p:par>
                            </p:childTnLst>
                          </p:cTn>
                        </p:par>
                        <p:par>
                          <p:cTn id="52" fill="hold">
                            <p:stCondLst>
                              <p:cond delay="3500"/>
                            </p:stCondLst>
                            <p:childTnLst>
                              <p:par>
                                <p:cTn id="53" presetID="31" presetClass="entr" presetSubtype="0" fill="hold" grpId="0" nodeType="afterEffect">
                                  <p:stCondLst>
                                    <p:cond delay="0"/>
                                  </p:stCondLst>
                                  <p:childTnLst>
                                    <p:set>
                                      <p:cBhvr>
                                        <p:cTn id="54" dur="1" fill="hold">
                                          <p:stCondLst>
                                            <p:cond delay="0"/>
                                          </p:stCondLst>
                                        </p:cTn>
                                        <p:tgtEl>
                                          <p:spTgt spid="154"/>
                                        </p:tgtEl>
                                        <p:attrNameLst>
                                          <p:attrName>style.visibility</p:attrName>
                                        </p:attrNameLst>
                                      </p:cBhvr>
                                      <p:to>
                                        <p:strVal val="visible"/>
                                      </p:to>
                                    </p:set>
                                    <p:anim calcmode="lin" valueType="num">
                                      <p:cBhvr>
                                        <p:cTn id="55" dur="500" fill="hold"/>
                                        <p:tgtEl>
                                          <p:spTgt spid="154"/>
                                        </p:tgtEl>
                                        <p:attrNameLst>
                                          <p:attrName>ppt_w</p:attrName>
                                        </p:attrNameLst>
                                      </p:cBhvr>
                                      <p:tavLst>
                                        <p:tav tm="0">
                                          <p:val>
                                            <p:fltVal val="0"/>
                                          </p:val>
                                        </p:tav>
                                        <p:tav tm="100000">
                                          <p:val>
                                            <p:strVal val="#ppt_w"/>
                                          </p:val>
                                        </p:tav>
                                      </p:tavLst>
                                    </p:anim>
                                    <p:anim calcmode="lin" valueType="num">
                                      <p:cBhvr>
                                        <p:cTn id="56" dur="500" fill="hold"/>
                                        <p:tgtEl>
                                          <p:spTgt spid="154"/>
                                        </p:tgtEl>
                                        <p:attrNameLst>
                                          <p:attrName>ppt_h</p:attrName>
                                        </p:attrNameLst>
                                      </p:cBhvr>
                                      <p:tavLst>
                                        <p:tav tm="0">
                                          <p:val>
                                            <p:fltVal val="0"/>
                                          </p:val>
                                        </p:tav>
                                        <p:tav tm="100000">
                                          <p:val>
                                            <p:strVal val="#ppt_h"/>
                                          </p:val>
                                        </p:tav>
                                      </p:tavLst>
                                    </p:anim>
                                    <p:anim calcmode="lin" valueType="num">
                                      <p:cBhvr>
                                        <p:cTn id="57" dur="500" fill="hold"/>
                                        <p:tgtEl>
                                          <p:spTgt spid="154"/>
                                        </p:tgtEl>
                                        <p:attrNameLst>
                                          <p:attrName>style.rotation</p:attrName>
                                        </p:attrNameLst>
                                      </p:cBhvr>
                                      <p:tavLst>
                                        <p:tav tm="0">
                                          <p:val>
                                            <p:fltVal val="90"/>
                                          </p:val>
                                        </p:tav>
                                        <p:tav tm="100000">
                                          <p:val>
                                            <p:fltVal val="0"/>
                                          </p:val>
                                        </p:tav>
                                      </p:tavLst>
                                    </p:anim>
                                    <p:animEffect transition="in" filter="fade">
                                      <p:cBhvr>
                                        <p:cTn id="58" dur="500"/>
                                        <p:tgtEl>
                                          <p:spTgt spid="154"/>
                                        </p:tgtEl>
                                      </p:cBhvr>
                                    </p:animEffect>
                                  </p:childTnLst>
                                </p:cTn>
                              </p:par>
                            </p:childTnLst>
                          </p:cTn>
                        </p:par>
                        <p:par>
                          <p:cTn id="59" fill="hold">
                            <p:stCondLst>
                              <p:cond delay="4000"/>
                            </p:stCondLst>
                            <p:childTnLst>
                              <p:par>
                                <p:cTn id="60" presetID="31" presetClass="entr" presetSubtype="0" fill="hold" nodeType="afterEffect">
                                  <p:stCondLst>
                                    <p:cond delay="0"/>
                                  </p:stCondLst>
                                  <p:childTnLst>
                                    <p:set>
                                      <p:cBhvr>
                                        <p:cTn id="61" dur="1" fill="hold">
                                          <p:stCondLst>
                                            <p:cond delay="0"/>
                                          </p:stCondLst>
                                        </p:cTn>
                                        <p:tgtEl>
                                          <p:spTgt spid="90"/>
                                        </p:tgtEl>
                                        <p:attrNameLst>
                                          <p:attrName>style.visibility</p:attrName>
                                        </p:attrNameLst>
                                      </p:cBhvr>
                                      <p:to>
                                        <p:strVal val="visible"/>
                                      </p:to>
                                    </p:set>
                                    <p:anim calcmode="lin" valueType="num">
                                      <p:cBhvr>
                                        <p:cTn id="62" dur="500" fill="hold"/>
                                        <p:tgtEl>
                                          <p:spTgt spid="90"/>
                                        </p:tgtEl>
                                        <p:attrNameLst>
                                          <p:attrName>ppt_w</p:attrName>
                                        </p:attrNameLst>
                                      </p:cBhvr>
                                      <p:tavLst>
                                        <p:tav tm="0">
                                          <p:val>
                                            <p:fltVal val="0"/>
                                          </p:val>
                                        </p:tav>
                                        <p:tav tm="100000">
                                          <p:val>
                                            <p:strVal val="#ppt_w"/>
                                          </p:val>
                                        </p:tav>
                                      </p:tavLst>
                                    </p:anim>
                                    <p:anim calcmode="lin" valueType="num">
                                      <p:cBhvr>
                                        <p:cTn id="63" dur="500" fill="hold"/>
                                        <p:tgtEl>
                                          <p:spTgt spid="90"/>
                                        </p:tgtEl>
                                        <p:attrNameLst>
                                          <p:attrName>ppt_h</p:attrName>
                                        </p:attrNameLst>
                                      </p:cBhvr>
                                      <p:tavLst>
                                        <p:tav tm="0">
                                          <p:val>
                                            <p:fltVal val="0"/>
                                          </p:val>
                                        </p:tav>
                                        <p:tav tm="100000">
                                          <p:val>
                                            <p:strVal val="#ppt_h"/>
                                          </p:val>
                                        </p:tav>
                                      </p:tavLst>
                                    </p:anim>
                                    <p:anim calcmode="lin" valueType="num">
                                      <p:cBhvr>
                                        <p:cTn id="64" dur="500" fill="hold"/>
                                        <p:tgtEl>
                                          <p:spTgt spid="90"/>
                                        </p:tgtEl>
                                        <p:attrNameLst>
                                          <p:attrName>style.rotation</p:attrName>
                                        </p:attrNameLst>
                                      </p:cBhvr>
                                      <p:tavLst>
                                        <p:tav tm="0">
                                          <p:val>
                                            <p:fltVal val="90"/>
                                          </p:val>
                                        </p:tav>
                                        <p:tav tm="100000">
                                          <p:val>
                                            <p:fltVal val="0"/>
                                          </p:val>
                                        </p:tav>
                                      </p:tavLst>
                                    </p:anim>
                                    <p:animEffect transition="in" filter="fade">
                                      <p:cBhvr>
                                        <p:cTn id="65" dur="500"/>
                                        <p:tgtEl>
                                          <p:spTgt spid="90"/>
                                        </p:tgtEl>
                                      </p:cBhvr>
                                    </p:animEffect>
                                  </p:childTnLst>
                                </p:cTn>
                              </p:par>
                            </p:childTnLst>
                          </p:cTn>
                        </p:par>
                        <p:par>
                          <p:cTn id="66" fill="hold">
                            <p:stCondLst>
                              <p:cond delay="4500"/>
                            </p:stCondLst>
                            <p:childTnLst>
                              <p:par>
                                <p:cTn id="67" presetID="31" presetClass="entr" presetSubtype="0" fill="hold" grpId="0" nodeType="afterEffect">
                                  <p:stCondLst>
                                    <p:cond delay="0"/>
                                  </p:stCondLst>
                                  <p:childTnLst>
                                    <p:set>
                                      <p:cBhvr>
                                        <p:cTn id="68" dur="1" fill="hold">
                                          <p:stCondLst>
                                            <p:cond delay="0"/>
                                          </p:stCondLst>
                                        </p:cTn>
                                        <p:tgtEl>
                                          <p:spTgt spid="156"/>
                                        </p:tgtEl>
                                        <p:attrNameLst>
                                          <p:attrName>style.visibility</p:attrName>
                                        </p:attrNameLst>
                                      </p:cBhvr>
                                      <p:to>
                                        <p:strVal val="visible"/>
                                      </p:to>
                                    </p:set>
                                    <p:anim calcmode="lin" valueType="num">
                                      <p:cBhvr>
                                        <p:cTn id="69" dur="500" fill="hold"/>
                                        <p:tgtEl>
                                          <p:spTgt spid="156"/>
                                        </p:tgtEl>
                                        <p:attrNameLst>
                                          <p:attrName>ppt_w</p:attrName>
                                        </p:attrNameLst>
                                      </p:cBhvr>
                                      <p:tavLst>
                                        <p:tav tm="0">
                                          <p:val>
                                            <p:fltVal val="0"/>
                                          </p:val>
                                        </p:tav>
                                        <p:tav tm="100000">
                                          <p:val>
                                            <p:strVal val="#ppt_w"/>
                                          </p:val>
                                        </p:tav>
                                      </p:tavLst>
                                    </p:anim>
                                    <p:anim calcmode="lin" valueType="num">
                                      <p:cBhvr>
                                        <p:cTn id="70" dur="500" fill="hold"/>
                                        <p:tgtEl>
                                          <p:spTgt spid="156"/>
                                        </p:tgtEl>
                                        <p:attrNameLst>
                                          <p:attrName>ppt_h</p:attrName>
                                        </p:attrNameLst>
                                      </p:cBhvr>
                                      <p:tavLst>
                                        <p:tav tm="0">
                                          <p:val>
                                            <p:fltVal val="0"/>
                                          </p:val>
                                        </p:tav>
                                        <p:tav tm="100000">
                                          <p:val>
                                            <p:strVal val="#ppt_h"/>
                                          </p:val>
                                        </p:tav>
                                      </p:tavLst>
                                    </p:anim>
                                    <p:anim calcmode="lin" valueType="num">
                                      <p:cBhvr>
                                        <p:cTn id="71" dur="500" fill="hold"/>
                                        <p:tgtEl>
                                          <p:spTgt spid="156"/>
                                        </p:tgtEl>
                                        <p:attrNameLst>
                                          <p:attrName>style.rotation</p:attrName>
                                        </p:attrNameLst>
                                      </p:cBhvr>
                                      <p:tavLst>
                                        <p:tav tm="0">
                                          <p:val>
                                            <p:fltVal val="90"/>
                                          </p:val>
                                        </p:tav>
                                        <p:tav tm="100000">
                                          <p:val>
                                            <p:fltVal val="0"/>
                                          </p:val>
                                        </p:tav>
                                      </p:tavLst>
                                    </p:anim>
                                    <p:animEffect transition="in" filter="fade">
                                      <p:cBhvr>
                                        <p:cTn id="72" dur="500"/>
                                        <p:tgtEl>
                                          <p:spTgt spid="156"/>
                                        </p:tgtEl>
                                      </p:cBhvr>
                                    </p:animEffect>
                                  </p:childTnLst>
                                </p:cTn>
                              </p:par>
                            </p:childTnLst>
                          </p:cTn>
                        </p:par>
                        <p:par>
                          <p:cTn id="73" fill="hold">
                            <p:stCondLst>
                              <p:cond delay="5000"/>
                            </p:stCondLst>
                            <p:childTnLst>
                              <p:par>
                                <p:cTn id="74" presetID="31" presetClass="entr" presetSubtype="0" fill="hold" nodeType="afterEffect">
                                  <p:stCondLst>
                                    <p:cond delay="0"/>
                                  </p:stCondLst>
                                  <p:childTnLst>
                                    <p:set>
                                      <p:cBhvr>
                                        <p:cTn id="75" dur="1" fill="hold">
                                          <p:stCondLst>
                                            <p:cond delay="0"/>
                                          </p:stCondLst>
                                        </p:cTn>
                                        <p:tgtEl>
                                          <p:spTgt spid="94"/>
                                        </p:tgtEl>
                                        <p:attrNameLst>
                                          <p:attrName>style.visibility</p:attrName>
                                        </p:attrNameLst>
                                      </p:cBhvr>
                                      <p:to>
                                        <p:strVal val="visible"/>
                                      </p:to>
                                    </p:set>
                                    <p:anim calcmode="lin" valueType="num">
                                      <p:cBhvr>
                                        <p:cTn id="76" dur="500" fill="hold"/>
                                        <p:tgtEl>
                                          <p:spTgt spid="94"/>
                                        </p:tgtEl>
                                        <p:attrNameLst>
                                          <p:attrName>ppt_w</p:attrName>
                                        </p:attrNameLst>
                                      </p:cBhvr>
                                      <p:tavLst>
                                        <p:tav tm="0">
                                          <p:val>
                                            <p:fltVal val="0"/>
                                          </p:val>
                                        </p:tav>
                                        <p:tav tm="100000">
                                          <p:val>
                                            <p:strVal val="#ppt_w"/>
                                          </p:val>
                                        </p:tav>
                                      </p:tavLst>
                                    </p:anim>
                                    <p:anim calcmode="lin" valueType="num">
                                      <p:cBhvr>
                                        <p:cTn id="77" dur="500" fill="hold"/>
                                        <p:tgtEl>
                                          <p:spTgt spid="94"/>
                                        </p:tgtEl>
                                        <p:attrNameLst>
                                          <p:attrName>ppt_h</p:attrName>
                                        </p:attrNameLst>
                                      </p:cBhvr>
                                      <p:tavLst>
                                        <p:tav tm="0">
                                          <p:val>
                                            <p:fltVal val="0"/>
                                          </p:val>
                                        </p:tav>
                                        <p:tav tm="100000">
                                          <p:val>
                                            <p:strVal val="#ppt_h"/>
                                          </p:val>
                                        </p:tav>
                                      </p:tavLst>
                                    </p:anim>
                                    <p:anim calcmode="lin" valueType="num">
                                      <p:cBhvr>
                                        <p:cTn id="78" dur="500" fill="hold"/>
                                        <p:tgtEl>
                                          <p:spTgt spid="94"/>
                                        </p:tgtEl>
                                        <p:attrNameLst>
                                          <p:attrName>style.rotation</p:attrName>
                                        </p:attrNameLst>
                                      </p:cBhvr>
                                      <p:tavLst>
                                        <p:tav tm="0">
                                          <p:val>
                                            <p:fltVal val="90"/>
                                          </p:val>
                                        </p:tav>
                                        <p:tav tm="100000">
                                          <p:val>
                                            <p:fltVal val="0"/>
                                          </p:val>
                                        </p:tav>
                                      </p:tavLst>
                                    </p:anim>
                                    <p:animEffect transition="in" filter="fade">
                                      <p:cBhvr>
                                        <p:cTn id="79" dur="500"/>
                                        <p:tgtEl>
                                          <p:spTgt spid="94"/>
                                        </p:tgtEl>
                                      </p:cBhvr>
                                    </p:animEffect>
                                  </p:childTnLst>
                                </p:cTn>
                              </p:par>
                            </p:childTnLst>
                          </p:cTn>
                        </p:par>
                        <p:par>
                          <p:cTn id="80" fill="hold">
                            <p:stCondLst>
                              <p:cond delay="5500"/>
                            </p:stCondLst>
                            <p:childTnLst>
                              <p:par>
                                <p:cTn id="81" presetID="31" presetClass="entr" presetSubtype="0" fill="hold" grpId="0" nodeType="afterEffect">
                                  <p:stCondLst>
                                    <p:cond delay="0"/>
                                  </p:stCondLst>
                                  <p:childTnLst>
                                    <p:set>
                                      <p:cBhvr>
                                        <p:cTn id="82" dur="1" fill="hold">
                                          <p:stCondLst>
                                            <p:cond delay="0"/>
                                          </p:stCondLst>
                                        </p:cTn>
                                        <p:tgtEl>
                                          <p:spTgt spid="157"/>
                                        </p:tgtEl>
                                        <p:attrNameLst>
                                          <p:attrName>style.visibility</p:attrName>
                                        </p:attrNameLst>
                                      </p:cBhvr>
                                      <p:to>
                                        <p:strVal val="visible"/>
                                      </p:to>
                                    </p:set>
                                    <p:anim calcmode="lin" valueType="num">
                                      <p:cBhvr>
                                        <p:cTn id="83" dur="500" fill="hold"/>
                                        <p:tgtEl>
                                          <p:spTgt spid="157"/>
                                        </p:tgtEl>
                                        <p:attrNameLst>
                                          <p:attrName>ppt_w</p:attrName>
                                        </p:attrNameLst>
                                      </p:cBhvr>
                                      <p:tavLst>
                                        <p:tav tm="0">
                                          <p:val>
                                            <p:fltVal val="0"/>
                                          </p:val>
                                        </p:tav>
                                        <p:tav tm="100000">
                                          <p:val>
                                            <p:strVal val="#ppt_w"/>
                                          </p:val>
                                        </p:tav>
                                      </p:tavLst>
                                    </p:anim>
                                    <p:anim calcmode="lin" valueType="num">
                                      <p:cBhvr>
                                        <p:cTn id="84" dur="500" fill="hold"/>
                                        <p:tgtEl>
                                          <p:spTgt spid="157"/>
                                        </p:tgtEl>
                                        <p:attrNameLst>
                                          <p:attrName>ppt_h</p:attrName>
                                        </p:attrNameLst>
                                      </p:cBhvr>
                                      <p:tavLst>
                                        <p:tav tm="0">
                                          <p:val>
                                            <p:fltVal val="0"/>
                                          </p:val>
                                        </p:tav>
                                        <p:tav tm="100000">
                                          <p:val>
                                            <p:strVal val="#ppt_h"/>
                                          </p:val>
                                        </p:tav>
                                      </p:tavLst>
                                    </p:anim>
                                    <p:anim calcmode="lin" valueType="num">
                                      <p:cBhvr>
                                        <p:cTn id="85" dur="500" fill="hold"/>
                                        <p:tgtEl>
                                          <p:spTgt spid="157"/>
                                        </p:tgtEl>
                                        <p:attrNameLst>
                                          <p:attrName>style.rotation</p:attrName>
                                        </p:attrNameLst>
                                      </p:cBhvr>
                                      <p:tavLst>
                                        <p:tav tm="0">
                                          <p:val>
                                            <p:fltVal val="90"/>
                                          </p:val>
                                        </p:tav>
                                        <p:tav tm="100000">
                                          <p:val>
                                            <p:fltVal val="0"/>
                                          </p:val>
                                        </p:tav>
                                      </p:tavLst>
                                    </p:anim>
                                    <p:animEffect transition="in" filter="fade">
                                      <p:cBhvr>
                                        <p:cTn id="86" dur="500"/>
                                        <p:tgtEl>
                                          <p:spTgt spid="157"/>
                                        </p:tgtEl>
                                      </p:cBhvr>
                                    </p:animEffect>
                                  </p:childTnLst>
                                </p:cTn>
                              </p:par>
                            </p:childTnLst>
                          </p:cTn>
                        </p:par>
                        <p:par>
                          <p:cTn id="87" fill="hold">
                            <p:stCondLst>
                              <p:cond delay="6000"/>
                            </p:stCondLst>
                            <p:childTnLst>
                              <p:par>
                                <p:cTn id="88" presetID="31" presetClass="entr" presetSubtype="0" fill="hold" nodeType="afterEffect">
                                  <p:stCondLst>
                                    <p:cond delay="0"/>
                                  </p:stCondLst>
                                  <p:childTnLst>
                                    <p:set>
                                      <p:cBhvr>
                                        <p:cTn id="89" dur="1" fill="hold">
                                          <p:stCondLst>
                                            <p:cond delay="0"/>
                                          </p:stCondLst>
                                        </p:cTn>
                                        <p:tgtEl>
                                          <p:spTgt spid="151"/>
                                        </p:tgtEl>
                                        <p:attrNameLst>
                                          <p:attrName>style.visibility</p:attrName>
                                        </p:attrNameLst>
                                      </p:cBhvr>
                                      <p:to>
                                        <p:strVal val="visible"/>
                                      </p:to>
                                    </p:set>
                                    <p:anim calcmode="lin" valueType="num">
                                      <p:cBhvr>
                                        <p:cTn id="90" dur="500" fill="hold"/>
                                        <p:tgtEl>
                                          <p:spTgt spid="151"/>
                                        </p:tgtEl>
                                        <p:attrNameLst>
                                          <p:attrName>ppt_w</p:attrName>
                                        </p:attrNameLst>
                                      </p:cBhvr>
                                      <p:tavLst>
                                        <p:tav tm="0">
                                          <p:val>
                                            <p:fltVal val="0"/>
                                          </p:val>
                                        </p:tav>
                                        <p:tav tm="100000">
                                          <p:val>
                                            <p:strVal val="#ppt_w"/>
                                          </p:val>
                                        </p:tav>
                                      </p:tavLst>
                                    </p:anim>
                                    <p:anim calcmode="lin" valueType="num">
                                      <p:cBhvr>
                                        <p:cTn id="91" dur="500" fill="hold"/>
                                        <p:tgtEl>
                                          <p:spTgt spid="151"/>
                                        </p:tgtEl>
                                        <p:attrNameLst>
                                          <p:attrName>ppt_h</p:attrName>
                                        </p:attrNameLst>
                                      </p:cBhvr>
                                      <p:tavLst>
                                        <p:tav tm="0">
                                          <p:val>
                                            <p:fltVal val="0"/>
                                          </p:val>
                                        </p:tav>
                                        <p:tav tm="100000">
                                          <p:val>
                                            <p:strVal val="#ppt_h"/>
                                          </p:val>
                                        </p:tav>
                                      </p:tavLst>
                                    </p:anim>
                                    <p:anim calcmode="lin" valueType="num">
                                      <p:cBhvr>
                                        <p:cTn id="92" dur="500" fill="hold"/>
                                        <p:tgtEl>
                                          <p:spTgt spid="151"/>
                                        </p:tgtEl>
                                        <p:attrNameLst>
                                          <p:attrName>style.rotation</p:attrName>
                                        </p:attrNameLst>
                                      </p:cBhvr>
                                      <p:tavLst>
                                        <p:tav tm="0">
                                          <p:val>
                                            <p:fltVal val="90"/>
                                          </p:val>
                                        </p:tav>
                                        <p:tav tm="100000">
                                          <p:val>
                                            <p:fltVal val="0"/>
                                          </p:val>
                                        </p:tav>
                                      </p:tavLst>
                                    </p:anim>
                                    <p:animEffect transition="in" filter="fade">
                                      <p:cBhvr>
                                        <p:cTn id="93"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54" grpId="0"/>
      <p:bldP spid="156" grpId="0"/>
      <p:bldP spid="1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036484" y="2037755"/>
            <a:ext cx="1931592" cy="1931592"/>
          </a:xfrm>
          <a:prstGeom prst="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7" name="矩形 36"/>
          <p:cNvSpPr/>
          <p:nvPr/>
        </p:nvSpPr>
        <p:spPr>
          <a:xfrm>
            <a:off x="3071610" y="2037755"/>
            <a:ext cx="1931592" cy="1931592"/>
          </a:xfrm>
          <a:prstGeom prst="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8" name="矩形 37"/>
          <p:cNvSpPr/>
          <p:nvPr/>
        </p:nvSpPr>
        <p:spPr>
          <a:xfrm>
            <a:off x="5106736" y="2037755"/>
            <a:ext cx="1931592" cy="1931592"/>
          </a:xfrm>
          <a:prstGeom prst="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9" name="矩形 38"/>
          <p:cNvSpPr/>
          <p:nvPr/>
        </p:nvSpPr>
        <p:spPr>
          <a:xfrm>
            <a:off x="7141862" y="2037755"/>
            <a:ext cx="1931592" cy="1931592"/>
          </a:xfrm>
          <a:prstGeom prst="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0" name="矩形 39"/>
          <p:cNvSpPr/>
          <p:nvPr/>
        </p:nvSpPr>
        <p:spPr>
          <a:xfrm>
            <a:off x="9176988" y="2037755"/>
            <a:ext cx="1931592" cy="1931592"/>
          </a:xfrm>
          <a:prstGeom prst="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4" name="组合 3"/>
          <p:cNvGrpSpPr/>
          <p:nvPr/>
        </p:nvGrpSpPr>
        <p:grpSpPr>
          <a:xfrm>
            <a:off x="944109" y="2504027"/>
            <a:ext cx="2129842" cy="1170557"/>
            <a:chOff x="606366" y="2504607"/>
            <a:chExt cx="2130335" cy="1170828"/>
          </a:xfrm>
        </p:grpSpPr>
        <p:sp>
          <p:nvSpPr>
            <p:cNvPr id="56" name="Freeform 114"/>
            <p:cNvSpPr>
              <a:spLocks noEditPoints="1"/>
            </p:cNvSpPr>
            <p:nvPr/>
          </p:nvSpPr>
          <p:spPr bwMode="auto">
            <a:xfrm>
              <a:off x="1442987" y="2504607"/>
              <a:ext cx="443589" cy="590107"/>
            </a:xfrm>
            <a:custGeom>
              <a:avLst/>
              <a:gdLst>
                <a:gd name="T0" fmla="*/ 680 w 680"/>
                <a:gd name="T1" fmla="*/ 527 h 904"/>
                <a:gd name="T2" fmla="*/ 680 w 680"/>
                <a:gd name="T3" fmla="*/ 803 h 904"/>
                <a:gd name="T4" fmla="*/ 340 w 680"/>
                <a:gd name="T5" fmla="*/ 904 h 904"/>
                <a:gd name="T6" fmla="*/ 0 w 680"/>
                <a:gd name="T7" fmla="*/ 803 h 904"/>
                <a:gd name="T8" fmla="*/ 0 w 680"/>
                <a:gd name="T9" fmla="*/ 527 h 904"/>
                <a:gd name="T10" fmla="*/ 340 w 680"/>
                <a:gd name="T11" fmla="*/ 591 h 904"/>
                <a:gd name="T12" fmla="*/ 680 w 680"/>
                <a:gd name="T13" fmla="*/ 527 h 904"/>
                <a:gd name="T14" fmla="*/ 299 w 680"/>
                <a:gd name="T15" fmla="*/ 398 h 904"/>
                <a:gd name="T16" fmla="*/ 381 w 680"/>
                <a:gd name="T17" fmla="*/ 398 h 904"/>
                <a:gd name="T18" fmla="*/ 550 w 680"/>
                <a:gd name="T19" fmla="*/ 217 h 904"/>
                <a:gd name="T20" fmla="*/ 531 w 680"/>
                <a:gd name="T21" fmla="*/ 174 h 904"/>
                <a:gd name="T22" fmla="*/ 444 w 680"/>
                <a:gd name="T23" fmla="*/ 174 h 904"/>
                <a:gd name="T24" fmla="*/ 444 w 680"/>
                <a:gd name="T25" fmla="*/ 59 h 904"/>
                <a:gd name="T26" fmla="*/ 385 w 680"/>
                <a:gd name="T27" fmla="*/ 0 h 904"/>
                <a:gd name="T28" fmla="*/ 295 w 680"/>
                <a:gd name="T29" fmla="*/ 0 h 904"/>
                <a:gd name="T30" fmla="*/ 236 w 680"/>
                <a:gd name="T31" fmla="*/ 59 h 904"/>
                <a:gd name="T32" fmla="*/ 236 w 680"/>
                <a:gd name="T33" fmla="*/ 174 h 904"/>
                <a:gd name="T34" fmla="*/ 149 w 680"/>
                <a:gd name="T35" fmla="*/ 174 h 904"/>
                <a:gd name="T36" fmla="*/ 130 w 680"/>
                <a:gd name="T37" fmla="*/ 217 h 904"/>
                <a:gd name="T38" fmla="*/ 299 w 680"/>
                <a:gd name="T39" fmla="*/ 398 h 904"/>
                <a:gd name="T40" fmla="*/ 477 w 680"/>
                <a:gd name="T41" fmla="*/ 356 h 904"/>
                <a:gd name="T42" fmla="*/ 411 w 680"/>
                <a:gd name="T43" fmla="*/ 426 h 904"/>
                <a:gd name="T44" fmla="*/ 340 w 680"/>
                <a:gd name="T45" fmla="*/ 457 h 904"/>
                <a:gd name="T46" fmla="*/ 269 w 680"/>
                <a:gd name="T47" fmla="*/ 426 h 904"/>
                <a:gd name="T48" fmla="*/ 203 w 680"/>
                <a:gd name="T49" fmla="*/ 356 h 904"/>
                <a:gd name="T50" fmla="*/ 0 w 680"/>
                <a:gd name="T51" fmla="*/ 448 h 904"/>
                <a:gd name="T52" fmla="*/ 340 w 680"/>
                <a:gd name="T53" fmla="*/ 550 h 904"/>
                <a:gd name="T54" fmla="*/ 680 w 680"/>
                <a:gd name="T55" fmla="*/ 448 h 904"/>
                <a:gd name="T56" fmla="*/ 477 w 680"/>
                <a:gd name="T57" fmla="*/ 356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0" h="904">
                  <a:moveTo>
                    <a:pt x="680" y="527"/>
                  </a:moveTo>
                  <a:cubicBezTo>
                    <a:pt x="680" y="803"/>
                    <a:pt x="680" y="803"/>
                    <a:pt x="680" y="803"/>
                  </a:cubicBezTo>
                  <a:cubicBezTo>
                    <a:pt x="680" y="859"/>
                    <a:pt x="528" y="904"/>
                    <a:pt x="340" y="904"/>
                  </a:cubicBezTo>
                  <a:cubicBezTo>
                    <a:pt x="152" y="904"/>
                    <a:pt x="0" y="859"/>
                    <a:pt x="0" y="803"/>
                  </a:cubicBezTo>
                  <a:cubicBezTo>
                    <a:pt x="0" y="527"/>
                    <a:pt x="0" y="527"/>
                    <a:pt x="0" y="527"/>
                  </a:cubicBezTo>
                  <a:cubicBezTo>
                    <a:pt x="109" y="587"/>
                    <a:pt x="291" y="591"/>
                    <a:pt x="340" y="591"/>
                  </a:cubicBezTo>
                  <a:cubicBezTo>
                    <a:pt x="389" y="591"/>
                    <a:pt x="571" y="587"/>
                    <a:pt x="680" y="527"/>
                  </a:cubicBezTo>
                  <a:close/>
                  <a:moveTo>
                    <a:pt x="299" y="398"/>
                  </a:moveTo>
                  <a:cubicBezTo>
                    <a:pt x="322" y="422"/>
                    <a:pt x="358" y="422"/>
                    <a:pt x="381" y="398"/>
                  </a:cubicBezTo>
                  <a:cubicBezTo>
                    <a:pt x="550" y="217"/>
                    <a:pt x="550" y="217"/>
                    <a:pt x="550" y="217"/>
                  </a:cubicBezTo>
                  <a:cubicBezTo>
                    <a:pt x="572" y="194"/>
                    <a:pt x="564" y="174"/>
                    <a:pt x="531" y="174"/>
                  </a:cubicBezTo>
                  <a:cubicBezTo>
                    <a:pt x="444" y="174"/>
                    <a:pt x="444" y="174"/>
                    <a:pt x="444" y="174"/>
                  </a:cubicBezTo>
                  <a:cubicBezTo>
                    <a:pt x="444" y="59"/>
                    <a:pt x="444" y="59"/>
                    <a:pt x="444" y="59"/>
                  </a:cubicBezTo>
                  <a:cubicBezTo>
                    <a:pt x="444" y="27"/>
                    <a:pt x="417" y="0"/>
                    <a:pt x="385" y="0"/>
                  </a:cubicBezTo>
                  <a:cubicBezTo>
                    <a:pt x="295" y="0"/>
                    <a:pt x="295" y="0"/>
                    <a:pt x="295" y="0"/>
                  </a:cubicBezTo>
                  <a:cubicBezTo>
                    <a:pt x="263" y="0"/>
                    <a:pt x="236" y="27"/>
                    <a:pt x="236" y="59"/>
                  </a:cubicBezTo>
                  <a:cubicBezTo>
                    <a:pt x="236" y="174"/>
                    <a:pt x="236" y="174"/>
                    <a:pt x="236" y="174"/>
                  </a:cubicBezTo>
                  <a:cubicBezTo>
                    <a:pt x="149" y="174"/>
                    <a:pt x="149" y="174"/>
                    <a:pt x="149" y="174"/>
                  </a:cubicBezTo>
                  <a:cubicBezTo>
                    <a:pt x="116" y="174"/>
                    <a:pt x="108" y="194"/>
                    <a:pt x="130" y="217"/>
                  </a:cubicBezTo>
                  <a:lnTo>
                    <a:pt x="299" y="398"/>
                  </a:lnTo>
                  <a:close/>
                  <a:moveTo>
                    <a:pt x="477" y="356"/>
                  </a:moveTo>
                  <a:cubicBezTo>
                    <a:pt x="411" y="426"/>
                    <a:pt x="411" y="426"/>
                    <a:pt x="411" y="426"/>
                  </a:cubicBezTo>
                  <a:cubicBezTo>
                    <a:pt x="392" y="446"/>
                    <a:pt x="367" y="457"/>
                    <a:pt x="340" y="457"/>
                  </a:cubicBezTo>
                  <a:cubicBezTo>
                    <a:pt x="313" y="457"/>
                    <a:pt x="288" y="446"/>
                    <a:pt x="269" y="426"/>
                  </a:cubicBezTo>
                  <a:cubicBezTo>
                    <a:pt x="203" y="356"/>
                    <a:pt x="203" y="356"/>
                    <a:pt x="203" y="356"/>
                  </a:cubicBezTo>
                  <a:cubicBezTo>
                    <a:pt x="83" y="371"/>
                    <a:pt x="0" y="407"/>
                    <a:pt x="0" y="448"/>
                  </a:cubicBezTo>
                  <a:cubicBezTo>
                    <a:pt x="0" y="504"/>
                    <a:pt x="152" y="550"/>
                    <a:pt x="340" y="550"/>
                  </a:cubicBezTo>
                  <a:cubicBezTo>
                    <a:pt x="528" y="550"/>
                    <a:pt x="680" y="504"/>
                    <a:pt x="680" y="448"/>
                  </a:cubicBezTo>
                  <a:cubicBezTo>
                    <a:pt x="680" y="407"/>
                    <a:pt x="597" y="371"/>
                    <a:pt x="477" y="356"/>
                  </a:cubicBezTo>
                  <a:close/>
                </a:path>
              </a:pathLst>
            </a:custGeom>
            <a:solidFill>
              <a:srgbClr val="0066CC"/>
            </a:solidFill>
            <a:ln>
              <a:noFill/>
            </a:ln>
          </p:spPr>
          <p:txBody>
            <a:bodyPr vert="horz" wrap="square" lIns="91410" tIns="45705" rIns="91410" bIns="45705" numCol="1" anchor="t" anchorCtr="0" compatLnSpc="1"/>
            <a:lstStyle/>
            <a:p>
              <a:pPr defTabSz="913765">
                <a:defRPr/>
              </a:pPr>
              <a:endParaRPr lang="en-US" kern="0">
                <a:latin typeface="方正中等线简体" panose="03000509000000000000" pitchFamily="65" charset="-122"/>
                <a:ea typeface="方正中等线简体" panose="03000509000000000000" pitchFamily="65" charset="-122"/>
              </a:endParaRPr>
            </a:p>
          </p:txBody>
        </p:sp>
        <p:sp>
          <p:nvSpPr>
            <p:cNvPr id="57" name="文本框 32"/>
            <p:cNvSpPr txBox="1"/>
            <p:nvPr/>
          </p:nvSpPr>
          <p:spPr>
            <a:xfrm>
              <a:off x="606366" y="3213770"/>
              <a:ext cx="2130335"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dirty="0">
                  <a:solidFill>
                    <a:schemeClr val="tx1"/>
                  </a:solidFill>
                </a:rPr>
                <a:t>添加标题</a:t>
              </a:r>
              <a:endParaRPr lang="en-US" altLang="zh-CN" dirty="0">
                <a:solidFill>
                  <a:schemeClr val="tx1"/>
                </a:solidFill>
              </a:endParaRPr>
            </a:p>
          </p:txBody>
        </p:sp>
      </p:grpSp>
      <p:grpSp>
        <p:nvGrpSpPr>
          <p:cNvPr id="62" name="组合 61"/>
          <p:cNvGrpSpPr/>
          <p:nvPr/>
        </p:nvGrpSpPr>
        <p:grpSpPr>
          <a:xfrm>
            <a:off x="956359" y="4364888"/>
            <a:ext cx="1685644" cy="987389"/>
            <a:chOff x="8641357" y="2133650"/>
            <a:chExt cx="1686034" cy="987618"/>
          </a:xfrm>
        </p:grpSpPr>
        <p:sp>
          <p:nvSpPr>
            <p:cNvPr id="63" name="TextBox 62"/>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66"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68" name="TextBox 67"/>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3295970" y="2550076"/>
            <a:ext cx="1505773" cy="1124508"/>
            <a:chOff x="2958771" y="2550667"/>
            <a:chExt cx="1506122" cy="1124768"/>
          </a:xfrm>
        </p:grpSpPr>
        <p:grpSp>
          <p:nvGrpSpPr>
            <p:cNvPr id="41" name="组合 40"/>
            <p:cNvGrpSpPr/>
            <p:nvPr/>
          </p:nvGrpSpPr>
          <p:grpSpPr>
            <a:xfrm>
              <a:off x="3433793" y="2550667"/>
              <a:ext cx="533171" cy="497987"/>
              <a:chOff x="1740921" y="2645461"/>
              <a:chExt cx="1408013" cy="1315096"/>
            </a:xfrm>
            <a:solidFill>
              <a:srgbClr val="FF0000"/>
            </a:solidFill>
          </p:grpSpPr>
          <p:sp>
            <p:nvSpPr>
              <p:cNvPr id="42" name="Freeform 329"/>
              <p:cNvSpPr/>
              <p:nvPr/>
            </p:nvSpPr>
            <p:spPr bwMode="auto">
              <a:xfrm>
                <a:off x="1912456" y="3288715"/>
                <a:ext cx="257301" cy="464573"/>
              </a:xfrm>
              <a:custGeom>
                <a:avLst/>
                <a:gdLst>
                  <a:gd name="T0" fmla="*/ 9 w 36"/>
                  <a:gd name="T1" fmla="*/ 0 h 66"/>
                  <a:gd name="T2" fmla="*/ 0 w 36"/>
                  <a:gd name="T3" fmla="*/ 9 h 66"/>
                  <a:gd name="T4" fmla="*/ 0 w 36"/>
                  <a:gd name="T5" fmla="*/ 56 h 66"/>
                  <a:gd name="T6" fmla="*/ 9 w 36"/>
                  <a:gd name="T7" fmla="*/ 66 h 66"/>
                  <a:gd name="T8" fmla="*/ 26 w 36"/>
                  <a:gd name="T9" fmla="*/ 66 h 66"/>
                  <a:gd name="T10" fmla="*/ 36 w 36"/>
                  <a:gd name="T11" fmla="*/ 56 h 66"/>
                  <a:gd name="T12" fmla="*/ 36 w 36"/>
                  <a:gd name="T13" fmla="*/ 9 h 66"/>
                  <a:gd name="T14" fmla="*/ 26 w 36"/>
                  <a:gd name="T15" fmla="*/ 0 h 66"/>
                  <a:gd name="T16" fmla="*/ 9 w 36"/>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66">
                    <a:moveTo>
                      <a:pt x="9" y="0"/>
                    </a:moveTo>
                    <a:cubicBezTo>
                      <a:pt x="4" y="0"/>
                      <a:pt x="0" y="4"/>
                      <a:pt x="0" y="9"/>
                    </a:cubicBezTo>
                    <a:cubicBezTo>
                      <a:pt x="0" y="56"/>
                      <a:pt x="0" y="56"/>
                      <a:pt x="0" y="56"/>
                    </a:cubicBezTo>
                    <a:cubicBezTo>
                      <a:pt x="0" y="61"/>
                      <a:pt x="4" y="66"/>
                      <a:pt x="9" y="66"/>
                    </a:cubicBezTo>
                    <a:cubicBezTo>
                      <a:pt x="26" y="66"/>
                      <a:pt x="26" y="66"/>
                      <a:pt x="26" y="66"/>
                    </a:cubicBezTo>
                    <a:cubicBezTo>
                      <a:pt x="31" y="66"/>
                      <a:pt x="36" y="61"/>
                      <a:pt x="36" y="56"/>
                    </a:cubicBezTo>
                    <a:cubicBezTo>
                      <a:pt x="36" y="9"/>
                      <a:pt x="36" y="9"/>
                      <a:pt x="36" y="9"/>
                    </a:cubicBezTo>
                    <a:cubicBezTo>
                      <a:pt x="36" y="4"/>
                      <a:pt x="31" y="0"/>
                      <a:pt x="26" y="0"/>
                    </a:cubicBezTo>
                    <a:lnTo>
                      <a:pt x="9" y="0"/>
                    </a:ln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sp>
            <p:nvSpPr>
              <p:cNvPr id="43" name="Freeform 330"/>
              <p:cNvSpPr/>
              <p:nvPr/>
            </p:nvSpPr>
            <p:spPr bwMode="auto">
              <a:xfrm>
                <a:off x="2305557" y="3460249"/>
                <a:ext cx="257301" cy="293041"/>
              </a:xfrm>
              <a:custGeom>
                <a:avLst/>
                <a:gdLst>
                  <a:gd name="T0" fmla="*/ 9 w 36"/>
                  <a:gd name="T1" fmla="*/ 0 h 42"/>
                  <a:gd name="T2" fmla="*/ 0 w 36"/>
                  <a:gd name="T3" fmla="*/ 9 h 42"/>
                  <a:gd name="T4" fmla="*/ 0 w 36"/>
                  <a:gd name="T5" fmla="*/ 32 h 42"/>
                  <a:gd name="T6" fmla="*/ 9 w 36"/>
                  <a:gd name="T7" fmla="*/ 42 h 42"/>
                  <a:gd name="T8" fmla="*/ 26 w 36"/>
                  <a:gd name="T9" fmla="*/ 42 h 42"/>
                  <a:gd name="T10" fmla="*/ 36 w 36"/>
                  <a:gd name="T11" fmla="*/ 32 h 42"/>
                  <a:gd name="T12" fmla="*/ 36 w 36"/>
                  <a:gd name="T13" fmla="*/ 9 h 42"/>
                  <a:gd name="T14" fmla="*/ 26 w 36"/>
                  <a:gd name="T15" fmla="*/ 0 h 42"/>
                  <a:gd name="T16" fmla="*/ 9 w 36"/>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42">
                    <a:moveTo>
                      <a:pt x="9" y="0"/>
                    </a:moveTo>
                    <a:cubicBezTo>
                      <a:pt x="4" y="0"/>
                      <a:pt x="0" y="4"/>
                      <a:pt x="0" y="9"/>
                    </a:cubicBezTo>
                    <a:cubicBezTo>
                      <a:pt x="0" y="32"/>
                      <a:pt x="0" y="32"/>
                      <a:pt x="0" y="32"/>
                    </a:cubicBezTo>
                    <a:cubicBezTo>
                      <a:pt x="0" y="37"/>
                      <a:pt x="4" y="42"/>
                      <a:pt x="9" y="42"/>
                    </a:cubicBezTo>
                    <a:cubicBezTo>
                      <a:pt x="26" y="42"/>
                      <a:pt x="26" y="42"/>
                      <a:pt x="26" y="42"/>
                    </a:cubicBezTo>
                    <a:cubicBezTo>
                      <a:pt x="31" y="42"/>
                      <a:pt x="36" y="37"/>
                      <a:pt x="36" y="32"/>
                    </a:cubicBezTo>
                    <a:cubicBezTo>
                      <a:pt x="36" y="9"/>
                      <a:pt x="36" y="9"/>
                      <a:pt x="36" y="9"/>
                    </a:cubicBezTo>
                    <a:cubicBezTo>
                      <a:pt x="36" y="4"/>
                      <a:pt x="31" y="0"/>
                      <a:pt x="26" y="0"/>
                    </a:cubicBezTo>
                    <a:lnTo>
                      <a:pt x="9" y="0"/>
                    </a:ln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sp>
            <p:nvSpPr>
              <p:cNvPr id="44" name="Freeform 331"/>
              <p:cNvSpPr/>
              <p:nvPr/>
            </p:nvSpPr>
            <p:spPr bwMode="auto">
              <a:xfrm>
                <a:off x="2705804" y="3088591"/>
                <a:ext cx="250157" cy="664697"/>
              </a:xfrm>
              <a:custGeom>
                <a:avLst/>
                <a:gdLst>
                  <a:gd name="T0" fmla="*/ 26 w 36"/>
                  <a:gd name="T1" fmla="*/ 0 h 94"/>
                  <a:gd name="T2" fmla="*/ 9 w 36"/>
                  <a:gd name="T3" fmla="*/ 0 h 94"/>
                  <a:gd name="T4" fmla="*/ 0 w 36"/>
                  <a:gd name="T5" fmla="*/ 9 h 94"/>
                  <a:gd name="T6" fmla="*/ 0 w 36"/>
                  <a:gd name="T7" fmla="*/ 84 h 94"/>
                  <a:gd name="T8" fmla="*/ 9 w 36"/>
                  <a:gd name="T9" fmla="*/ 94 h 94"/>
                  <a:gd name="T10" fmla="*/ 26 w 36"/>
                  <a:gd name="T11" fmla="*/ 94 h 94"/>
                  <a:gd name="T12" fmla="*/ 36 w 36"/>
                  <a:gd name="T13" fmla="*/ 84 h 94"/>
                  <a:gd name="T14" fmla="*/ 36 w 36"/>
                  <a:gd name="T15" fmla="*/ 9 h 94"/>
                  <a:gd name="T16" fmla="*/ 26 w 3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94">
                    <a:moveTo>
                      <a:pt x="26" y="0"/>
                    </a:moveTo>
                    <a:cubicBezTo>
                      <a:pt x="9" y="0"/>
                      <a:pt x="9" y="0"/>
                      <a:pt x="9" y="0"/>
                    </a:cubicBezTo>
                    <a:cubicBezTo>
                      <a:pt x="4" y="0"/>
                      <a:pt x="0" y="4"/>
                      <a:pt x="0" y="9"/>
                    </a:cubicBezTo>
                    <a:cubicBezTo>
                      <a:pt x="0" y="84"/>
                      <a:pt x="0" y="84"/>
                      <a:pt x="0" y="84"/>
                    </a:cubicBezTo>
                    <a:cubicBezTo>
                      <a:pt x="0" y="89"/>
                      <a:pt x="4" y="94"/>
                      <a:pt x="9" y="94"/>
                    </a:cubicBezTo>
                    <a:cubicBezTo>
                      <a:pt x="26" y="94"/>
                      <a:pt x="26" y="94"/>
                      <a:pt x="26" y="94"/>
                    </a:cubicBezTo>
                    <a:cubicBezTo>
                      <a:pt x="31" y="94"/>
                      <a:pt x="36" y="89"/>
                      <a:pt x="36" y="84"/>
                    </a:cubicBezTo>
                    <a:cubicBezTo>
                      <a:pt x="36" y="9"/>
                      <a:pt x="36" y="9"/>
                      <a:pt x="36" y="9"/>
                    </a:cubicBezTo>
                    <a:cubicBezTo>
                      <a:pt x="36" y="4"/>
                      <a:pt x="31" y="0"/>
                      <a:pt x="26" y="0"/>
                    </a:cubicBez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sp>
            <p:nvSpPr>
              <p:cNvPr id="45" name="Freeform 332"/>
              <p:cNvSpPr/>
              <p:nvPr/>
            </p:nvSpPr>
            <p:spPr bwMode="auto">
              <a:xfrm>
                <a:off x="1740921" y="3846200"/>
                <a:ext cx="1408013" cy="114357"/>
              </a:xfrm>
              <a:custGeom>
                <a:avLst/>
                <a:gdLst>
                  <a:gd name="T0" fmla="*/ 191 w 199"/>
                  <a:gd name="T1" fmla="*/ 0 h 16"/>
                  <a:gd name="T2" fmla="*/ 8 w 199"/>
                  <a:gd name="T3" fmla="*/ 0 h 16"/>
                  <a:gd name="T4" fmla="*/ 0 w 199"/>
                  <a:gd name="T5" fmla="*/ 8 h 16"/>
                  <a:gd name="T6" fmla="*/ 0 w 199"/>
                  <a:gd name="T7" fmla="*/ 8 h 16"/>
                  <a:gd name="T8" fmla="*/ 8 w 199"/>
                  <a:gd name="T9" fmla="*/ 16 h 16"/>
                  <a:gd name="T10" fmla="*/ 191 w 199"/>
                  <a:gd name="T11" fmla="*/ 16 h 16"/>
                  <a:gd name="T12" fmla="*/ 199 w 199"/>
                  <a:gd name="T13" fmla="*/ 8 h 16"/>
                  <a:gd name="T14" fmla="*/ 199 w 199"/>
                  <a:gd name="T15" fmla="*/ 8 h 16"/>
                  <a:gd name="T16" fmla="*/ 191 w 199"/>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16">
                    <a:moveTo>
                      <a:pt x="191" y="0"/>
                    </a:moveTo>
                    <a:cubicBezTo>
                      <a:pt x="8" y="0"/>
                      <a:pt x="8" y="0"/>
                      <a:pt x="8" y="0"/>
                    </a:cubicBezTo>
                    <a:cubicBezTo>
                      <a:pt x="3" y="0"/>
                      <a:pt x="0" y="3"/>
                      <a:pt x="0" y="8"/>
                    </a:cubicBezTo>
                    <a:cubicBezTo>
                      <a:pt x="0" y="8"/>
                      <a:pt x="0" y="8"/>
                      <a:pt x="0" y="8"/>
                    </a:cubicBezTo>
                    <a:cubicBezTo>
                      <a:pt x="0" y="13"/>
                      <a:pt x="3" y="16"/>
                      <a:pt x="8" y="16"/>
                    </a:cubicBezTo>
                    <a:cubicBezTo>
                      <a:pt x="191" y="16"/>
                      <a:pt x="191" y="16"/>
                      <a:pt x="191" y="16"/>
                    </a:cubicBezTo>
                    <a:cubicBezTo>
                      <a:pt x="196" y="16"/>
                      <a:pt x="199" y="13"/>
                      <a:pt x="199" y="8"/>
                    </a:cubicBezTo>
                    <a:cubicBezTo>
                      <a:pt x="199" y="8"/>
                      <a:pt x="199" y="8"/>
                      <a:pt x="199" y="8"/>
                    </a:cubicBezTo>
                    <a:cubicBezTo>
                      <a:pt x="199" y="3"/>
                      <a:pt x="196" y="0"/>
                      <a:pt x="191" y="0"/>
                    </a:cubicBez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sp>
            <p:nvSpPr>
              <p:cNvPr id="46" name="Freeform 333"/>
              <p:cNvSpPr/>
              <p:nvPr/>
            </p:nvSpPr>
            <p:spPr bwMode="auto">
              <a:xfrm>
                <a:off x="1833838" y="2645461"/>
                <a:ext cx="1179301" cy="550342"/>
              </a:xfrm>
              <a:custGeom>
                <a:avLst/>
                <a:gdLst>
                  <a:gd name="T0" fmla="*/ 8 w 167"/>
                  <a:gd name="T1" fmla="*/ 68 h 78"/>
                  <a:gd name="T2" fmla="*/ 28 w 167"/>
                  <a:gd name="T3" fmla="*/ 48 h 78"/>
                  <a:gd name="T4" fmla="*/ 82 w 167"/>
                  <a:gd name="T5" fmla="*/ 77 h 78"/>
                  <a:gd name="T6" fmla="*/ 84 w 167"/>
                  <a:gd name="T7" fmla="*/ 78 h 78"/>
                  <a:gd name="T8" fmla="*/ 87 w 167"/>
                  <a:gd name="T9" fmla="*/ 77 h 78"/>
                  <a:gd name="T10" fmla="*/ 148 w 167"/>
                  <a:gd name="T11" fmla="*/ 22 h 78"/>
                  <a:gd name="T12" fmla="*/ 154 w 167"/>
                  <a:gd name="T13" fmla="*/ 28 h 78"/>
                  <a:gd name="T14" fmla="*/ 155 w 167"/>
                  <a:gd name="T15" fmla="*/ 29 h 78"/>
                  <a:gd name="T16" fmla="*/ 156 w 167"/>
                  <a:gd name="T17" fmla="*/ 28 h 78"/>
                  <a:gd name="T18" fmla="*/ 158 w 167"/>
                  <a:gd name="T19" fmla="*/ 26 h 78"/>
                  <a:gd name="T20" fmla="*/ 166 w 167"/>
                  <a:gd name="T21" fmla="*/ 2 h 78"/>
                  <a:gd name="T22" fmla="*/ 166 w 167"/>
                  <a:gd name="T23" fmla="*/ 0 h 78"/>
                  <a:gd name="T24" fmla="*/ 165 w 167"/>
                  <a:gd name="T25" fmla="*/ 0 h 78"/>
                  <a:gd name="T26" fmla="*/ 164 w 167"/>
                  <a:gd name="T27" fmla="*/ 0 h 78"/>
                  <a:gd name="T28" fmla="*/ 140 w 167"/>
                  <a:gd name="T29" fmla="*/ 9 h 78"/>
                  <a:gd name="T30" fmla="*/ 139 w 167"/>
                  <a:gd name="T31" fmla="*/ 10 h 78"/>
                  <a:gd name="T32" fmla="*/ 138 w 167"/>
                  <a:gd name="T33" fmla="*/ 12 h 78"/>
                  <a:gd name="T34" fmla="*/ 138 w 167"/>
                  <a:gd name="T35" fmla="*/ 13 h 78"/>
                  <a:gd name="T36" fmla="*/ 142 w 167"/>
                  <a:gd name="T37" fmla="*/ 17 h 78"/>
                  <a:gd name="T38" fmla="*/ 83 w 167"/>
                  <a:gd name="T39" fmla="*/ 69 h 78"/>
                  <a:gd name="T40" fmla="*/ 29 w 167"/>
                  <a:gd name="T41" fmla="*/ 40 h 78"/>
                  <a:gd name="T42" fmla="*/ 25 w 167"/>
                  <a:gd name="T43" fmla="*/ 41 h 78"/>
                  <a:gd name="T44" fmla="*/ 2 w 167"/>
                  <a:gd name="T45" fmla="*/ 63 h 78"/>
                  <a:gd name="T46" fmla="*/ 2 w 167"/>
                  <a:gd name="T47" fmla="*/ 68 h 78"/>
                  <a:gd name="T48" fmla="*/ 8 w 167"/>
                  <a:gd name="T49"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78">
                    <a:moveTo>
                      <a:pt x="8" y="68"/>
                    </a:moveTo>
                    <a:cubicBezTo>
                      <a:pt x="28" y="48"/>
                      <a:pt x="28" y="48"/>
                      <a:pt x="28" y="48"/>
                    </a:cubicBezTo>
                    <a:cubicBezTo>
                      <a:pt x="82" y="77"/>
                      <a:pt x="82" y="77"/>
                      <a:pt x="82" y="77"/>
                    </a:cubicBezTo>
                    <a:cubicBezTo>
                      <a:pt x="83" y="78"/>
                      <a:pt x="83" y="78"/>
                      <a:pt x="84" y="78"/>
                    </a:cubicBezTo>
                    <a:cubicBezTo>
                      <a:pt x="85" y="78"/>
                      <a:pt x="86" y="78"/>
                      <a:pt x="87" y="77"/>
                    </a:cubicBezTo>
                    <a:cubicBezTo>
                      <a:pt x="148" y="22"/>
                      <a:pt x="148" y="22"/>
                      <a:pt x="148" y="22"/>
                    </a:cubicBezTo>
                    <a:cubicBezTo>
                      <a:pt x="154" y="28"/>
                      <a:pt x="154" y="28"/>
                      <a:pt x="154" y="28"/>
                    </a:cubicBezTo>
                    <a:cubicBezTo>
                      <a:pt x="154" y="29"/>
                      <a:pt x="154" y="29"/>
                      <a:pt x="155" y="29"/>
                    </a:cubicBezTo>
                    <a:cubicBezTo>
                      <a:pt x="155" y="29"/>
                      <a:pt x="156" y="28"/>
                      <a:pt x="156" y="28"/>
                    </a:cubicBezTo>
                    <a:cubicBezTo>
                      <a:pt x="157" y="27"/>
                      <a:pt x="157" y="26"/>
                      <a:pt x="158" y="26"/>
                    </a:cubicBezTo>
                    <a:cubicBezTo>
                      <a:pt x="158" y="26"/>
                      <a:pt x="163" y="11"/>
                      <a:pt x="166" y="2"/>
                    </a:cubicBezTo>
                    <a:cubicBezTo>
                      <a:pt x="166" y="2"/>
                      <a:pt x="167" y="1"/>
                      <a:pt x="166" y="0"/>
                    </a:cubicBezTo>
                    <a:cubicBezTo>
                      <a:pt x="166" y="0"/>
                      <a:pt x="165" y="0"/>
                      <a:pt x="165" y="0"/>
                    </a:cubicBezTo>
                    <a:cubicBezTo>
                      <a:pt x="164" y="0"/>
                      <a:pt x="164" y="0"/>
                      <a:pt x="164" y="0"/>
                    </a:cubicBezTo>
                    <a:cubicBezTo>
                      <a:pt x="140" y="9"/>
                      <a:pt x="140" y="9"/>
                      <a:pt x="140" y="9"/>
                    </a:cubicBezTo>
                    <a:cubicBezTo>
                      <a:pt x="140" y="9"/>
                      <a:pt x="139" y="10"/>
                      <a:pt x="139" y="10"/>
                    </a:cubicBezTo>
                    <a:cubicBezTo>
                      <a:pt x="138" y="11"/>
                      <a:pt x="138" y="12"/>
                      <a:pt x="138" y="12"/>
                    </a:cubicBezTo>
                    <a:cubicBezTo>
                      <a:pt x="138" y="12"/>
                      <a:pt x="138" y="13"/>
                      <a:pt x="138" y="13"/>
                    </a:cubicBezTo>
                    <a:cubicBezTo>
                      <a:pt x="142" y="17"/>
                      <a:pt x="142" y="17"/>
                      <a:pt x="142" y="17"/>
                    </a:cubicBezTo>
                    <a:cubicBezTo>
                      <a:pt x="83" y="69"/>
                      <a:pt x="83" y="69"/>
                      <a:pt x="83" y="69"/>
                    </a:cubicBezTo>
                    <a:cubicBezTo>
                      <a:pt x="29" y="40"/>
                      <a:pt x="29" y="40"/>
                      <a:pt x="29" y="40"/>
                    </a:cubicBezTo>
                    <a:cubicBezTo>
                      <a:pt x="28" y="39"/>
                      <a:pt x="26" y="39"/>
                      <a:pt x="25" y="41"/>
                    </a:cubicBezTo>
                    <a:cubicBezTo>
                      <a:pt x="2" y="63"/>
                      <a:pt x="2" y="63"/>
                      <a:pt x="2" y="63"/>
                    </a:cubicBezTo>
                    <a:cubicBezTo>
                      <a:pt x="0" y="64"/>
                      <a:pt x="0" y="67"/>
                      <a:pt x="2" y="68"/>
                    </a:cubicBezTo>
                    <a:cubicBezTo>
                      <a:pt x="4" y="70"/>
                      <a:pt x="6" y="70"/>
                      <a:pt x="8" y="68"/>
                    </a:cubicBez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grpSp>
        <p:sp>
          <p:nvSpPr>
            <p:cNvPr id="75" name="文本框 32"/>
            <p:cNvSpPr txBox="1"/>
            <p:nvPr/>
          </p:nvSpPr>
          <p:spPr>
            <a:xfrm>
              <a:off x="2958771" y="3213770"/>
              <a:ext cx="1506122"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dirty="0">
                  <a:solidFill>
                    <a:schemeClr val="tx1"/>
                  </a:solidFill>
                </a:rPr>
                <a:t>添加标题</a:t>
              </a:r>
              <a:endParaRPr lang="en-US" altLang="zh-CN" dirty="0">
                <a:solidFill>
                  <a:schemeClr val="tx1"/>
                </a:solidFill>
              </a:endParaRPr>
            </a:p>
          </p:txBody>
        </p:sp>
      </p:grpSp>
      <p:grpSp>
        <p:nvGrpSpPr>
          <p:cNvPr id="6" name="组合 5"/>
          <p:cNvGrpSpPr/>
          <p:nvPr/>
        </p:nvGrpSpPr>
        <p:grpSpPr>
          <a:xfrm>
            <a:off x="5256779" y="2493113"/>
            <a:ext cx="1505773" cy="1181472"/>
            <a:chOff x="4920034" y="2493690"/>
            <a:chExt cx="1506122" cy="1181745"/>
          </a:xfrm>
        </p:grpSpPr>
        <p:grpSp>
          <p:nvGrpSpPr>
            <p:cNvPr id="47" name="组合 46"/>
            <p:cNvGrpSpPr/>
            <p:nvPr/>
          </p:nvGrpSpPr>
          <p:grpSpPr>
            <a:xfrm>
              <a:off x="5452251" y="2493690"/>
              <a:ext cx="567448" cy="611941"/>
              <a:chOff x="7549885" y="3739194"/>
              <a:chExt cx="1720118" cy="1854990"/>
            </a:xfrm>
            <a:solidFill>
              <a:srgbClr val="FF0000"/>
            </a:solidFill>
          </p:grpSpPr>
          <p:sp>
            <p:nvSpPr>
              <p:cNvPr id="48" name="Freeform 38"/>
              <p:cNvSpPr>
                <a:spLocks noEditPoints="1"/>
              </p:cNvSpPr>
              <p:nvPr/>
            </p:nvSpPr>
            <p:spPr bwMode="auto">
              <a:xfrm>
                <a:off x="7549885" y="3739194"/>
                <a:ext cx="1720118" cy="1278360"/>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sp>
            <p:nvSpPr>
              <p:cNvPr id="49" name="Freeform 39"/>
              <p:cNvSpPr/>
              <p:nvPr/>
            </p:nvSpPr>
            <p:spPr bwMode="auto">
              <a:xfrm>
                <a:off x="8013143" y="5044918"/>
                <a:ext cx="787736" cy="549266"/>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sp>
            <p:nvSpPr>
              <p:cNvPr id="50" name="Freeform 40"/>
              <p:cNvSpPr/>
              <p:nvPr/>
            </p:nvSpPr>
            <p:spPr bwMode="auto">
              <a:xfrm>
                <a:off x="7813767" y="4073444"/>
                <a:ext cx="1192355" cy="619633"/>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grpSp>
        <p:sp>
          <p:nvSpPr>
            <p:cNvPr id="76" name="文本框 32"/>
            <p:cNvSpPr txBox="1"/>
            <p:nvPr/>
          </p:nvSpPr>
          <p:spPr>
            <a:xfrm>
              <a:off x="4920034" y="3213770"/>
              <a:ext cx="1506122"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dirty="0">
                  <a:solidFill>
                    <a:schemeClr val="tx1"/>
                  </a:solidFill>
                </a:rPr>
                <a:t>添加标题</a:t>
              </a:r>
              <a:endParaRPr lang="en-US" altLang="zh-CN" dirty="0">
                <a:solidFill>
                  <a:schemeClr val="tx1"/>
                </a:solidFill>
              </a:endParaRPr>
            </a:p>
          </p:txBody>
        </p:sp>
      </p:grpSp>
      <p:grpSp>
        <p:nvGrpSpPr>
          <p:cNvPr id="7" name="组合 6"/>
          <p:cNvGrpSpPr/>
          <p:nvPr/>
        </p:nvGrpSpPr>
        <p:grpSpPr>
          <a:xfrm>
            <a:off x="7354770" y="2551448"/>
            <a:ext cx="1505773" cy="1123137"/>
            <a:chOff x="7018511" y="2552038"/>
            <a:chExt cx="1506122" cy="1123397"/>
          </a:xfrm>
        </p:grpSpPr>
        <p:grpSp>
          <p:nvGrpSpPr>
            <p:cNvPr id="51" name="组合 50"/>
            <p:cNvGrpSpPr/>
            <p:nvPr/>
          </p:nvGrpSpPr>
          <p:grpSpPr>
            <a:xfrm>
              <a:off x="7532439" y="2552038"/>
              <a:ext cx="478267" cy="495245"/>
              <a:chOff x="4571018" y="3941631"/>
              <a:chExt cx="1142820" cy="1183390"/>
            </a:xfrm>
            <a:solidFill>
              <a:srgbClr val="FF0000"/>
            </a:solidFill>
          </p:grpSpPr>
          <p:sp>
            <p:nvSpPr>
              <p:cNvPr id="52" name="Freeform 237"/>
              <p:cNvSpPr/>
              <p:nvPr/>
            </p:nvSpPr>
            <p:spPr bwMode="auto">
              <a:xfrm>
                <a:off x="5030850" y="3941631"/>
                <a:ext cx="426023" cy="561264"/>
              </a:xfrm>
              <a:custGeom>
                <a:avLst/>
                <a:gdLst>
                  <a:gd name="T0" fmla="*/ 126 w 126"/>
                  <a:gd name="T1" fmla="*/ 28 h 166"/>
                  <a:gd name="T2" fmla="*/ 38 w 126"/>
                  <a:gd name="T3" fmla="*/ 166 h 166"/>
                  <a:gd name="T4" fmla="*/ 36 w 126"/>
                  <a:gd name="T5" fmla="*/ 166 h 166"/>
                  <a:gd name="T6" fmla="*/ 0 w 126"/>
                  <a:gd name="T7" fmla="*/ 3 h 166"/>
                  <a:gd name="T8" fmla="*/ 0 w 126"/>
                  <a:gd name="T9" fmla="*/ 3 h 166"/>
                  <a:gd name="T10" fmla="*/ 17 w 126"/>
                  <a:gd name="T11" fmla="*/ 1 h 166"/>
                  <a:gd name="T12" fmla="*/ 33 w 126"/>
                  <a:gd name="T13" fmla="*/ 0 h 166"/>
                  <a:gd name="T14" fmla="*/ 48 w 126"/>
                  <a:gd name="T15" fmla="*/ 0 h 166"/>
                  <a:gd name="T16" fmla="*/ 63 w 126"/>
                  <a:gd name="T17" fmla="*/ 2 h 166"/>
                  <a:gd name="T18" fmla="*/ 79 w 126"/>
                  <a:gd name="T19" fmla="*/ 5 h 166"/>
                  <a:gd name="T20" fmla="*/ 94 w 126"/>
                  <a:gd name="T21" fmla="*/ 10 h 166"/>
                  <a:gd name="T22" fmla="*/ 108 w 126"/>
                  <a:gd name="T23" fmla="*/ 17 h 166"/>
                  <a:gd name="T24" fmla="*/ 123 w 126"/>
                  <a:gd name="T25" fmla="*/ 25 h 166"/>
                  <a:gd name="T26" fmla="*/ 123 w 126"/>
                  <a:gd name="T27" fmla="*/ 25 h 166"/>
                  <a:gd name="T28" fmla="*/ 126 w 126"/>
                  <a:gd name="T29" fmla="*/ 28 h 166"/>
                  <a:gd name="T30" fmla="*/ 126 w 126"/>
                  <a:gd name="T31" fmla="*/ 2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66">
                    <a:moveTo>
                      <a:pt x="126" y="28"/>
                    </a:moveTo>
                    <a:lnTo>
                      <a:pt x="38" y="166"/>
                    </a:lnTo>
                    <a:lnTo>
                      <a:pt x="36" y="166"/>
                    </a:lnTo>
                    <a:lnTo>
                      <a:pt x="0" y="3"/>
                    </a:lnTo>
                    <a:lnTo>
                      <a:pt x="0" y="3"/>
                    </a:lnTo>
                    <a:lnTo>
                      <a:pt x="17" y="1"/>
                    </a:lnTo>
                    <a:lnTo>
                      <a:pt x="33" y="0"/>
                    </a:lnTo>
                    <a:lnTo>
                      <a:pt x="48" y="0"/>
                    </a:lnTo>
                    <a:lnTo>
                      <a:pt x="63" y="2"/>
                    </a:lnTo>
                    <a:lnTo>
                      <a:pt x="79" y="5"/>
                    </a:lnTo>
                    <a:lnTo>
                      <a:pt x="94" y="10"/>
                    </a:lnTo>
                    <a:lnTo>
                      <a:pt x="108" y="17"/>
                    </a:lnTo>
                    <a:lnTo>
                      <a:pt x="123" y="25"/>
                    </a:lnTo>
                    <a:lnTo>
                      <a:pt x="123" y="25"/>
                    </a:lnTo>
                    <a:lnTo>
                      <a:pt x="126" y="28"/>
                    </a:lnTo>
                    <a:lnTo>
                      <a:pt x="126" y="28"/>
                    </a:ln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sp>
            <p:nvSpPr>
              <p:cNvPr id="53" name="Freeform 238"/>
              <p:cNvSpPr/>
              <p:nvPr/>
            </p:nvSpPr>
            <p:spPr bwMode="auto">
              <a:xfrm>
                <a:off x="5172859" y="4103925"/>
                <a:ext cx="540979" cy="1000812"/>
              </a:xfrm>
              <a:custGeom>
                <a:avLst/>
                <a:gdLst>
                  <a:gd name="T0" fmla="*/ 155 w 159"/>
                  <a:gd name="T1" fmla="*/ 101 h 296"/>
                  <a:gd name="T2" fmla="*/ 155 w 159"/>
                  <a:gd name="T3" fmla="*/ 101 h 296"/>
                  <a:gd name="T4" fmla="*/ 156 w 159"/>
                  <a:gd name="T5" fmla="*/ 105 h 296"/>
                  <a:gd name="T6" fmla="*/ 156 w 159"/>
                  <a:gd name="T7" fmla="*/ 105 h 296"/>
                  <a:gd name="T8" fmla="*/ 156 w 159"/>
                  <a:gd name="T9" fmla="*/ 105 h 296"/>
                  <a:gd name="T10" fmla="*/ 158 w 159"/>
                  <a:gd name="T11" fmla="*/ 120 h 296"/>
                  <a:gd name="T12" fmla="*/ 159 w 159"/>
                  <a:gd name="T13" fmla="*/ 136 h 296"/>
                  <a:gd name="T14" fmla="*/ 158 w 159"/>
                  <a:gd name="T15" fmla="*/ 151 h 296"/>
                  <a:gd name="T16" fmla="*/ 157 w 159"/>
                  <a:gd name="T17" fmla="*/ 166 h 296"/>
                  <a:gd name="T18" fmla="*/ 153 w 159"/>
                  <a:gd name="T19" fmla="*/ 182 h 296"/>
                  <a:gd name="T20" fmla="*/ 149 w 159"/>
                  <a:gd name="T21" fmla="*/ 196 h 296"/>
                  <a:gd name="T22" fmla="*/ 141 w 159"/>
                  <a:gd name="T23" fmla="*/ 211 h 296"/>
                  <a:gd name="T24" fmla="*/ 133 w 159"/>
                  <a:gd name="T25" fmla="*/ 225 h 296"/>
                  <a:gd name="T26" fmla="*/ 133 w 159"/>
                  <a:gd name="T27" fmla="*/ 225 h 296"/>
                  <a:gd name="T28" fmla="*/ 124 w 159"/>
                  <a:gd name="T29" fmla="*/ 238 h 296"/>
                  <a:gd name="T30" fmla="*/ 114 w 159"/>
                  <a:gd name="T31" fmla="*/ 250 h 296"/>
                  <a:gd name="T32" fmla="*/ 103 w 159"/>
                  <a:gd name="T33" fmla="*/ 261 h 296"/>
                  <a:gd name="T34" fmla="*/ 91 w 159"/>
                  <a:gd name="T35" fmla="*/ 271 h 296"/>
                  <a:gd name="T36" fmla="*/ 78 w 159"/>
                  <a:gd name="T37" fmla="*/ 278 h 296"/>
                  <a:gd name="T38" fmla="*/ 64 w 159"/>
                  <a:gd name="T39" fmla="*/ 286 h 296"/>
                  <a:gd name="T40" fmla="*/ 50 w 159"/>
                  <a:gd name="T41" fmla="*/ 291 h 296"/>
                  <a:gd name="T42" fmla="*/ 34 w 159"/>
                  <a:gd name="T43" fmla="*/ 296 h 296"/>
                  <a:gd name="T44" fmla="*/ 0 w 159"/>
                  <a:gd name="T45" fmla="*/ 138 h 296"/>
                  <a:gd name="T46" fmla="*/ 88 w 159"/>
                  <a:gd name="T47" fmla="*/ 0 h 296"/>
                  <a:gd name="T48" fmla="*/ 88 w 159"/>
                  <a:gd name="T49" fmla="*/ 0 h 296"/>
                  <a:gd name="T50" fmla="*/ 101 w 159"/>
                  <a:gd name="T51" fmla="*/ 10 h 296"/>
                  <a:gd name="T52" fmla="*/ 112 w 159"/>
                  <a:gd name="T53" fmla="*/ 21 h 296"/>
                  <a:gd name="T54" fmla="*/ 122 w 159"/>
                  <a:gd name="T55" fmla="*/ 32 h 296"/>
                  <a:gd name="T56" fmla="*/ 131 w 159"/>
                  <a:gd name="T57" fmla="*/ 44 h 296"/>
                  <a:gd name="T58" fmla="*/ 139 w 159"/>
                  <a:gd name="T59" fmla="*/ 57 h 296"/>
                  <a:gd name="T60" fmla="*/ 146 w 159"/>
                  <a:gd name="T61" fmla="*/ 71 h 296"/>
                  <a:gd name="T62" fmla="*/ 151 w 159"/>
                  <a:gd name="T63" fmla="*/ 86 h 296"/>
                  <a:gd name="T64" fmla="*/ 155 w 159"/>
                  <a:gd name="T65" fmla="*/ 101 h 296"/>
                  <a:gd name="T66" fmla="*/ 155 w 159"/>
                  <a:gd name="T67" fmla="*/ 10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9" h="296">
                    <a:moveTo>
                      <a:pt x="155" y="101"/>
                    </a:moveTo>
                    <a:lnTo>
                      <a:pt x="155" y="101"/>
                    </a:lnTo>
                    <a:lnTo>
                      <a:pt x="156" y="105"/>
                    </a:lnTo>
                    <a:lnTo>
                      <a:pt x="156" y="105"/>
                    </a:lnTo>
                    <a:lnTo>
                      <a:pt x="156" y="105"/>
                    </a:lnTo>
                    <a:lnTo>
                      <a:pt x="158" y="120"/>
                    </a:lnTo>
                    <a:lnTo>
                      <a:pt x="159" y="136"/>
                    </a:lnTo>
                    <a:lnTo>
                      <a:pt x="158" y="151"/>
                    </a:lnTo>
                    <a:lnTo>
                      <a:pt x="157" y="166"/>
                    </a:lnTo>
                    <a:lnTo>
                      <a:pt x="153" y="182"/>
                    </a:lnTo>
                    <a:lnTo>
                      <a:pt x="149" y="196"/>
                    </a:lnTo>
                    <a:lnTo>
                      <a:pt x="141" y="211"/>
                    </a:lnTo>
                    <a:lnTo>
                      <a:pt x="133" y="225"/>
                    </a:lnTo>
                    <a:lnTo>
                      <a:pt x="133" y="225"/>
                    </a:lnTo>
                    <a:lnTo>
                      <a:pt x="124" y="238"/>
                    </a:lnTo>
                    <a:lnTo>
                      <a:pt x="114" y="250"/>
                    </a:lnTo>
                    <a:lnTo>
                      <a:pt x="103" y="261"/>
                    </a:lnTo>
                    <a:lnTo>
                      <a:pt x="91" y="271"/>
                    </a:lnTo>
                    <a:lnTo>
                      <a:pt x="78" y="278"/>
                    </a:lnTo>
                    <a:lnTo>
                      <a:pt x="64" y="286"/>
                    </a:lnTo>
                    <a:lnTo>
                      <a:pt x="50" y="291"/>
                    </a:lnTo>
                    <a:lnTo>
                      <a:pt x="34" y="296"/>
                    </a:lnTo>
                    <a:lnTo>
                      <a:pt x="0" y="138"/>
                    </a:lnTo>
                    <a:lnTo>
                      <a:pt x="88" y="0"/>
                    </a:lnTo>
                    <a:lnTo>
                      <a:pt x="88" y="0"/>
                    </a:lnTo>
                    <a:lnTo>
                      <a:pt x="101" y="10"/>
                    </a:lnTo>
                    <a:lnTo>
                      <a:pt x="112" y="21"/>
                    </a:lnTo>
                    <a:lnTo>
                      <a:pt x="122" y="32"/>
                    </a:lnTo>
                    <a:lnTo>
                      <a:pt x="131" y="44"/>
                    </a:lnTo>
                    <a:lnTo>
                      <a:pt x="139" y="57"/>
                    </a:lnTo>
                    <a:lnTo>
                      <a:pt x="146" y="71"/>
                    </a:lnTo>
                    <a:lnTo>
                      <a:pt x="151" y="86"/>
                    </a:lnTo>
                    <a:lnTo>
                      <a:pt x="155" y="101"/>
                    </a:lnTo>
                    <a:lnTo>
                      <a:pt x="155" y="101"/>
                    </a:ln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sp>
            <p:nvSpPr>
              <p:cNvPr id="54" name="Freeform 239"/>
              <p:cNvSpPr/>
              <p:nvPr/>
            </p:nvSpPr>
            <p:spPr bwMode="auto">
              <a:xfrm>
                <a:off x="4571018" y="4029538"/>
                <a:ext cx="676224" cy="1095483"/>
              </a:xfrm>
              <a:custGeom>
                <a:avLst/>
                <a:gdLst>
                  <a:gd name="T0" fmla="*/ 131 w 201"/>
                  <a:gd name="T1" fmla="*/ 0 h 323"/>
                  <a:gd name="T2" fmla="*/ 201 w 201"/>
                  <a:gd name="T3" fmla="*/ 319 h 323"/>
                  <a:gd name="T4" fmla="*/ 201 w 201"/>
                  <a:gd name="T5" fmla="*/ 319 h 323"/>
                  <a:gd name="T6" fmla="*/ 200 w 201"/>
                  <a:gd name="T7" fmla="*/ 320 h 323"/>
                  <a:gd name="T8" fmla="*/ 200 w 201"/>
                  <a:gd name="T9" fmla="*/ 320 h 323"/>
                  <a:gd name="T10" fmla="*/ 184 w 201"/>
                  <a:gd name="T11" fmla="*/ 322 h 323"/>
                  <a:gd name="T12" fmla="*/ 168 w 201"/>
                  <a:gd name="T13" fmla="*/ 323 h 323"/>
                  <a:gd name="T14" fmla="*/ 152 w 201"/>
                  <a:gd name="T15" fmla="*/ 323 h 323"/>
                  <a:gd name="T16" fmla="*/ 136 w 201"/>
                  <a:gd name="T17" fmla="*/ 321 h 323"/>
                  <a:gd name="T18" fmla="*/ 121 w 201"/>
                  <a:gd name="T19" fmla="*/ 318 h 323"/>
                  <a:gd name="T20" fmla="*/ 106 w 201"/>
                  <a:gd name="T21" fmla="*/ 312 h 323"/>
                  <a:gd name="T22" fmla="*/ 91 w 201"/>
                  <a:gd name="T23" fmla="*/ 306 h 323"/>
                  <a:gd name="T24" fmla="*/ 77 w 201"/>
                  <a:gd name="T25" fmla="*/ 297 h 323"/>
                  <a:gd name="T26" fmla="*/ 77 w 201"/>
                  <a:gd name="T27" fmla="*/ 297 h 323"/>
                  <a:gd name="T28" fmla="*/ 63 w 201"/>
                  <a:gd name="T29" fmla="*/ 288 h 323"/>
                  <a:gd name="T30" fmla="*/ 50 w 201"/>
                  <a:gd name="T31" fmla="*/ 278 h 323"/>
                  <a:gd name="T32" fmla="*/ 40 w 201"/>
                  <a:gd name="T33" fmla="*/ 266 h 323"/>
                  <a:gd name="T34" fmla="*/ 30 w 201"/>
                  <a:gd name="T35" fmla="*/ 254 h 323"/>
                  <a:gd name="T36" fmla="*/ 22 w 201"/>
                  <a:gd name="T37" fmla="*/ 241 h 323"/>
                  <a:gd name="T38" fmla="*/ 15 w 201"/>
                  <a:gd name="T39" fmla="*/ 227 h 323"/>
                  <a:gd name="T40" fmla="*/ 9 w 201"/>
                  <a:gd name="T41" fmla="*/ 211 h 323"/>
                  <a:gd name="T42" fmla="*/ 5 w 201"/>
                  <a:gd name="T43" fmla="*/ 195 h 323"/>
                  <a:gd name="T44" fmla="*/ 5 w 201"/>
                  <a:gd name="T45" fmla="*/ 195 h 323"/>
                  <a:gd name="T46" fmla="*/ 2 w 201"/>
                  <a:gd name="T47" fmla="*/ 179 h 323"/>
                  <a:gd name="T48" fmla="*/ 0 w 201"/>
                  <a:gd name="T49" fmla="*/ 162 h 323"/>
                  <a:gd name="T50" fmla="*/ 2 w 201"/>
                  <a:gd name="T51" fmla="*/ 146 h 323"/>
                  <a:gd name="T52" fmla="*/ 3 w 201"/>
                  <a:gd name="T53" fmla="*/ 131 h 323"/>
                  <a:gd name="T54" fmla="*/ 7 w 201"/>
                  <a:gd name="T55" fmla="*/ 116 h 323"/>
                  <a:gd name="T56" fmla="*/ 11 w 201"/>
                  <a:gd name="T57" fmla="*/ 101 h 323"/>
                  <a:gd name="T58" fmla="*/ 18 w 201"/>
                  <a:gd name="T59" fmla="*/ 86 h 323"/>
                  <a:gd name="T60" fmla="*/ 27 w 201"/>
                  <a:gd name="T61" fmla="*/ 71 h 323"/>
                  <a:gd name="T62" fmla="*/ 27 w 201"/>
                  <a:gd name="T63" fmla="*/ 71 h 323"/>
                  <a:gd name="T64" fmla="*/ 36 w 201"/>
                  <a:gd name="T65" fmla="*/ 58 h 323"/>
                  <a:gd name="T66" fmla="*/ 47 w 201"/>
                  <a:gd name="T67" fmla="*/ 45 h 323"/>
                  <a:gd name="T68" fmla="*/ 58 w 201"/>
                  <a:gd name="T69" fmla="*/ 34 h 323"/>
                  <a:gd name="T70" fmla="*/ 71 w 201"/>
                  <a:gd name="T71" fmla="*/ 25 h 323"/>
                  <a:gd name="T72" fmla="*/ 84 w 201"/>
                  <a:gd name="T73" fmla="*/ 17 h 323"/>
                  <a:gd name="T74" fmla="*/ 98 w 201"/>
                  <a:gd name="T75" fmla="*/ 9 h 323"/>
                  <a:gd name="T76" fmla="*/ 113 w 201"/>
                  <a:gd name="T77" fmla="*/ 4 h 323"/>
                  <a:gd name="T78" fmla="*/ 130 w 201"/>
                  <a:gd name="T79" fmla="*/ 0 h 323"/>
                  <a:gd name="T80" fmla="*/ 130 w 201"/>
                  <a:gd name="T81" fmla="*/ 0 h 323"/>
                  <a:gd name="T82" fmla="*/ 131 w 201"/>
                  <a:gd name="T83" fmla="*/ 0 h 323"/>
                  <a:gd name="T84" fmla="*/ 131 w 201"/>
                  <a:gd name="T85"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 h="323">
                    <a:moveTo>
                      <a:pt x="131" y="0"/>
                    </a:moveTo>
                    <a:lnTo>
                      <a:pt x="201" y="319"/>
                    </a:lnTo>
                    <a:lnTo>
                      <a:pt x="201" y="319"/>
                    </a:lnTo>
                    <a:lnTo>
                      <a:pt x="200" y="320"/>
                    </a:lnTo>
                    <a:lnTo>
                      <a:pt x="200" y="320"/>
                    </a:lnTo>
                    <a:lnTo>
                      <a:pt x="184" y="322"/>
                    </a:lnTo>
                    <a:lnTo>
                      <a:pt x="168" y="323"/>
                    </a:lnTo>
                    <a:lnTo>
                      <a:pt x="152" y="323"/>
                    </a:lnTo>
                    <a:lnTo>
                      <a:pt x="136" y="321"/>
                    </a:lnTo>
                    <a:lnTo>
                      <a:pt x="121" y="318"/>
                    </a:lnTo>
                    <a:lnTo>
                      <a:pt x="106" y="312"/>
                    </a:lnTo>
                    <a:lnTo>
                      <a:pt x="91" y="306"/>
                    </a:lnTo>
                    <a:lnTo>
                      <a:pt x="77" y="297"/>
                    </a:lnTo>
                    <a:lnTo>
                      <a:pt x="77" y="297"/>
                    </a:lnTo>
                    <a:lnTo>
                      <a:pt x="63" y="288"/>
                    </a:lnTo>
                    <a:lnTo>
                      <a:pt x="50" y="278"/>
                    </a:lnTo>
                    <a:lnTo>
                      <a:pt x="40" y="266"/>
                    </a:lnTo>
                    <a:lnTo>
                      <a:pt x="30" y="254"/>
                    </a:lnTo>
                    <a:lnTo>
                      <a:pt x="22" y="241"/>
                    </a:lnTo>
                    <a:lnTo>
                      <a:pt x="15" y="227"/>
                    </a:lnTo>
                    <a:lnTo>
                      <a:pt x="9" y="211"/>
                    </a:lnTo>
                    <a:lnTo>
                      <a:pt x="5" y="195"/>
                    </a:lnTo>
                    <a:lnTo>
                      <a:pt x="5" y="195"/>
                    </a:lnTo>
                    <a:lnTo>
                      <a:pt x="2" y="179"/>
                    </a:lnTo>
                    <a:lnTo>
                      <a:pt x="0" y="162"/>
                    </a:lnTo>
                    <a:lnTo>
                      <a:pt x="2" y="146"/>
                    </a:lnTo>
                    <a:lnTo>
                      <a:pt x="3" y="131"/>
                    </a:lnTo>
                    <a:lnTo>
                      <a:pt x="7" y="116"/>
                    </a:lnTo>
                    <a:lnTo>
                      <a:pt x="11" y="101"/>
                    </a:lnTo>
                    <a:lnTo>
                      <a:pt x="18" y="86"/>
                    </a:lnTo>
                    <a:lnTo>
                      <a:pt x="27" y="71"/>
                    </a:lnTo>
                    <a:lnTo>
                      <a:pt x="27" y="71"/>
                    </a:lnTo>
                    <a:lnTo>
                      <a:pt x="36" y="58"/>
                    </a:lnTo>
                    <a:lnTo>
                      <a:pt x="47" y="45"/>
                    </a:lnTo>
                    <a:lnTo>
                      <a:pt x="58" y="34"/>
                    </a:lnTo>
                    <a:lnTo>
                      <a:pt x="71" y="25"/>
                    </a:lnTo>
                    <a:lnTo>
                      <a:pt x="84" y="17"/>
                    </a:lnTo>
                    <a:lnTo>
                      <a:pt x="98" y="9"/>
                    </a:lnTo>
                    <a:lnTo>
                      <a:pt x="113" y="4"/>
                    </a:lnTo>
                    <a:lnTo>
                      <a:pt x="130" y="0"/>
                    </a:lnTo>
                    <a:lnTo>
                      <a:pt x="130" y="0"/>
                    </a:lnTo>
                    <a:lnTo>
                      <a:pt x="131" y="0"/>
                    </a:lnTo>
                    <a:lnTo>
                      <a:pt x="131" y="0"/>
                    </a:ln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grpSp>
        <p:sp>
          <p:nvSpPr>
            <p:cNvPr id="79" name="文本框 32"/>
            <p:cNvSpPr txBox="1"/>
            <p:nvPr/>
          </p:nvSpPr>
          <p:spPr>
            <a:xfrm>
              <a:off x="7018511" y="3213770"/>
              <a:ext cx="1506122"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dirty="0">
                  <a:solidFill>
                    <a:schemeClr val="tx1"/>
                  </a:solidFill>
                </a:rPr>
                <a:t>添加标题</a:t>
              </a:r>
              <a:endParaRPr lang="en-US" altLang="zh-CN" dirty="0">
                <a:solidFill>
                  <a:schemeClr val="tx1"/>
                </a:solidFill>
              </a:endParaRPr>
            </a:p>
          </p:txBody>
        </p:sp>
      </p:grpSp>
      <p:grpSp>
        <p:nvGrpSpPr>
          <p:cNvPr id="8" name="组合 7"/>
          <p:cNvGrpSpPr/>
          <p:nvPr/>
        </p:nvGrpSpPr>
        <p:grpSpPr>
          <a:xfrm>
            <a:off x="9389896" y="2607129"/>
            <a:ext cx="1505773" cy="1067456"/>
            <a:chOff x="9054108" y="2607732"/>
            <a:chExt cx="1506122" cy="1067703"/>
          </a:xfrm>
        </p:grpSpPr>
        <p:sp>
          <p:nvSpPr>
            <p:cNvPr id="55" name="Freeform 128"/>
            <p:cNvSpPr>
              <a:spLocks noEditPoints="1"/>
            </p:cNvSpPr>
            <p:nvPr/>
          </p:nvSpPr>
          <p:spPr bwMode="black">
            <a:xfrm>
              <a:off x="9532748" y="2607732"/>
              <a:ext cx="548843" cy="383857"/>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0066CC"/>
            </a:solidFill>
            <a:ln>
              <a:noFill/>
            </a:ln>
          </p:spPr>
          <p:txBody>
            <a:bodyPr vert="horz" wrap="square" lIns="82286" tIns="41143" rIns="82286" bIns="41143" numCol="1" anchor="t" anchorCtr="0" compatLnSpc="1"/>
            <a:lstStyle/>
            <a:p>
              <a:pPr defTabSz="913765">
                <a:defRPr/>
              </a:pPr>
              <a:endParaRPr lang="en-US" sz="1600" kern="0">
                <a:latin typeface="方正中等线简体" panose="03000509000000000000" pitchFamily="65" charset="-122"/>
                <a:ea typeface="方正中等线简体" panose="03000509000000000000" pitchFamily="65" charset="-122"/>
              </a:endParaRPr>
            </a:p>
          </p:txBody>
        </p:sp>
        <p:sp>
          <p:nvSpPr>
            <p:cNvPr id="84" name="文本框 32"/>
            <p:cNvSpPr txBox="1"/>
            <p:nvPr/>
          </p:nvSpPr>
          <p:spPr>
            <a:xfrm>
              <a:off x="9054108" y="3213770"/>
              <a:ext cx="1506122"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dirty="0">
                  <a:solidFill>
                    <a:schemeClr val="tx1"/>
                  </a:solidFill>
                </a:rPr>
                <a:t>添加标题</a:t>
              </a:r>
              <a:endParaRPr lang="en-US" altLang="zh-CN" dirty="0">
                <a:solidFill>
                  <a:schemeClr val="tx1"/>
                </a:solidFill>
              </a:endParaRPr>
            </a:p>
          </p:txBody>
        </p:sp>
      </p:grpSp>
      <p:grpSp>
        <p:nvGrpSpPr>
          <p:cNvPr id="85" name="组合 84"/>
          <p:cNvGrpSpPr/>
          <p:nvPr/>
        </p:nvGrpSpPr>
        <p:grpSpPr>
          <a:xfrm>
            <a:off x="3090409" y="4364888"/>
            <a:ext cx="1685644" cy="987389"/>
            <a:chOff x="8641357" y="2133650"/>
            <a:chExt cx="1686034" cy="987618"/>
          </a:xfrm>
        </p:grpSpPr>
        <p:sp>
          <p:nvSpPr>
            <p:cNvPr id="86" name="TextBox 85"/>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87"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88" name="TextBox 87"/>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89" name="组合 88"/>
          <p:cNvGrpSpPr/>
          <p:nvPr/>
        </p:nvGrpSpPr>
        <p:grpSpPr>
          <a:xfrm>
            <a:off x="5098839" y="4364888"/>
            <a:ext cx="1685644" cy="987389"/>
            <a:chOff x="8641357" y="2133650"/>
            <a:chExt cx="1686034" cy="987618"/>
          </a:xfrm>
        </p:grpSpPr>
        <p:sp>
          <p:nvSpPr>
            <p:cNvPr id="91" name="TextBox 90"/>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10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103" name="TextBox 102"/>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04" name="组合 103"/>
          <p:cNvGrpSpPr/>
          <p:nvPr/>
        </p:nvGrpSpPr>
        <p:grpSpPr>
          <a:xfrm>
            <a:off x="7144372" y="4364888"/>
            <a:ext cx="1685644" cy="987389"/>
            <a:chOff x="8641357" y="2133650"/>
            <a:chExt cx="1686034" cy="987618"/>
          </a:xfrm>
        </p:grpSpPr>
        <p:sp>
          <p:nvSpPr>
            <p:cNvPr id="105" name="TextBox 104"/>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106"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107" name="TextBox 106"/>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08" name="组合 107"/>
          <p:cNvGrpSpPr/>
          <p:nvPr/>
        </p:nvGrpSpPr>
        <p:grpSpPr>
          <a:xfrm>
            <a:off x="9176713" y="4364888"/>
            <a:ext cx="1685644" cy="987389"/>
            <a:chOff x="8641357" y="2133650"/>
            <a:chExt cx="1686034" cy="987618"/>
          </a:xfrm>
        </p:grpSpPr>
        <p:sp>
          <p:nvSpPr>
            <p:cNvPr id="109" name="TextBox 108"/>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11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111" name="TextBox 110"/>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310060" y="416217"/>
            <a:ext cx="11260135" cy="461558"/>
            <a:chOff x="310060" y="416217"/>
            <a:chExt cx="11260135" cy="461558"/>
          </a:xfrm>
        </p:grpSpPr>
        <p:grpSp>
          <p:nvGrpSpPr>
            <p:cNvPr id="59" name="组合 58"/>
            <p:cNvGrpSpPr/>
            <p:nvPr/>
          </p:nvGrpSpPr>
          <p:grpSpPr>
            <a:xfrm>
              <a:off x="310060" y="416217"/>
              <a:ext cx="2619825" cy="461558"/>
              <a:chOff x="8641357" y="2133650"/>
              <a:chExt cx="2620431" cy="461665"/>
            </a:xfrm>
          </p:grpSpPr>
          <p:sp>
            <p:nvSpPr>
              <p:cNvPr id="61"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64"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60" name="直接连接符 59"/>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90"/>
                                          </p:val>
                                        </p:tav>
                                        <p:tav tm="100000">
                                          <p:val>
                                            <p:fltVal val="0"/>
                                          </p:val>
                                        </p:tav>
                                      </p:tavLst>
                                    </p:anim>
                                    <p:animEffect transition="in" filter="fade">
                                      <p:cBhvr>
                                        <p:cTn id="16" dur="500"/>
                                        <p:tgtEl>
                                          <p:spTgt spid="4"/>
                                        </p:tgtEl>
                                      </p:cBhvr>
                                    </p:animEffec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anim calcmode="lin" valueType="num">
                                      <p:cBhvr>
                                        <p:cTn id="21" dur="500" fill="hold"/>
                                        <p:tgtEl>
                                          <p:spTgt spid="62"/>
                                        </p:tgtEl>
                                        <p:attrNameLst>
                                          <p:attrName>ppt_x</p:attrName>
                                        </p:attrNameLst>
                                      </p:cBhvr>
                                      <p:tavLst>
                                        <p:tav tm="0">
                                          <p:val>
                                            <p:strVal val="#ppt_x"/>
                                          </p:val>
                                        </p:tav>
                                        <p:tav tm="100000">
                                          <p:val>
                                            <p:strVal val="#ppt_x"/>
                                          </p:val>
                                        </p:tav>
                                      </p:tavLst>
                                    </p:anim>
                                    <p:anim calcmode="lin" valueType="num">
                                      <p:cBhvr>
                                        <p:cTn id="22" dur="500" fill="hold"/>
                                        <p:tgtEl>
                                          <p:spTgt spid="6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p:cTn id="26" dur="500" fill="hold"/>
                                        <p:tgtEl>
                                          <p:spTgt spid="37"/>
                                        </p:tgtEl>
                                        <p:attrNameLst>
                                          <p:attrName>ppt_w</p:attrName>
                                        </p:attrNameLst>
                                      </p:cBhvr>
                                      <p:tavLst>
                                        <p:tav tm="0">
                                          <p:val>
                                            <p:fltVal val="0"/>
                                          </p:val>
                                        </p:tav>
                                        <p:tav tm="100000">
                                          <p:val>
                                            <p:strVal val="#ppt_w"/>
                                          </p:val>
                                        </p:tav>
                                      </p:tavLst>
                                    </p:anim>
                                    <p:anim calcmode="lin" valueType="num">
                                      <p:cBhvr>
                                        <p:cTn id="27" dur="500" fill="hold"/>
                                        <p:tgtEl>
                                          <p:spTgt spid="37"/>
                                        </p:tgtEl>
                                        <p:attrNameLst>
                                          <p:attrName>ppt_h</p:attrName>
                                        </p:attrNameLst>
                                      </p:cBhvr>
                                      <p:tavLst>
                                        <p:tav tm="0">
                                          <p:val>
                                            <p:fltVal val="0"/>
                                          </p:val>
                                        </p:tav>
                                        <p:tav tm="100000">
                                          <p:val>
                                            <p:strVal val="#ppt_h"/>
                                          </p:val>
                                        </p:tav>
                                      </p:tavLst>
                                    </p:anim>
                                    <p:animEffect transition="in" filter="fade">
                                      <p:cBhvr>
                                        <p:cTn id="28" dur="500"/>
                                        <p:tgtEl>
                                          <p:spTgt spid="37"/>
                                        </p:tgtEl>
                                      </p:cBhvr>
                                    </p:animEffect>
                                  </p:childTnLst>
                                </p:cTn>
                              </p:par>
                            </p:childTnLst>
                          </p:cTn>
                        </p:par>
                        <p:par>
                          <p:cTn id="29" fill="hold">
                            <p:stCondLst>
                              <p:cond delay="2000"/>
                            </p:stCondLst>
                            <p:childTnLst>
                              <p:par>
                                <p:cTn id="30" presetID="31"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 calcmode="lin" valueType="num">
                                      <p:cBhvr>
                                        <p:cTn id="34" dur="500" fill="hold"/>
                                        <p:tgtEl>
                                          <p:spTgt spid="5"/>
                                        </p:tgtEl>
                                        <p:attrNameLst>
                                          <p:attrName>style.rotation</p:attrName>
                                        </p:attrNameLst>
                                      </p:cBhvr>
                                      <p:tavLst>
                                        <p:tav tm="0">
                                          <p:val>
                                            <p:fltVal val="90"/>
                                          </p:val>
                                        </p:tav>
                                        <p:tav tm="100000">
                                          <p:val>
                                            <p:fltVal val="0"/>
                                          </p:val>
                                        </p:tav>
                                      </p:tavLst>
                                    </p:anim>
                                    <p:animEffect transition="in" filter="fade">
                                      <p:cBhvr>
                                        <p:cTn id="35" dur="500"/>
                                        <p:tgtEl>
                                          <p:spTgt spid="5"/>
                                        </p:tgtEl>
                                      </p:cBhvr>
                                    </p:animEffect>
                                  </p:childTnLst>
                                </p:cTn>
                              </p:par>
                            </p:childTnLst>
                          </p:cTn>
                        </p:par>
                        <p:par>
                          <p:cTn id="36" fill="hold">
                            <p:stCondLst>
                              <p:cond delay="2500"/>
                            </p:stCondLst>
                            <p:childTnLst>
                              <p:par>
                                <p:cTn id="37" presetID="42" presetClass="entr" presetSubtype="0" fill="hold" nodeType="after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fade">
                                      <p:cBhvr>
                                        <p:cTn id="39" dur="500"/>
                                        <p:tgtEl>
                                          <p:spTgt spid="85"/>
                                        </p:tgtEl>
                                      </p:cBhvr>
                                    </p:animEffect>
                                    <p:anim calcmode="lin" valueType="num">
                                      <p:cBhvr>
                                        <p:cTn id="40" dur="500" fill="hold"/>
                                        <p:tgtEl>
                                          <p:spTgt spid="85"/>
                                        </p:tgtEl>
                                        <p:attrNameLst>
                                          <p:attrName>ppt_x</p:attrName>
                                        </p:attrNameLst>
                                      </p:cBhvr>
                                      <p:tavLst>
                                        <p:tav tm="0">
                                          <p:val>
                                            <p:strVal val="#ppt_x"/>
                                          </p:val>
                                        </p:tav>
                                        <p:tav tm="100000">
                                          <p:val>
                                            <p:strVal val="#ppt_x"/>
                                          </p:val>
                                        </p:tav>
                                      </p:tavLst>
                                    </p:anim>
                                    <p:anim calcmode="lin" valueType="num">
                                      <p:cBhvr>
                                        <p:cTn id="41" dur="500" fill="hold"/>
                                        <p:tgtEl>
                                          <p:spTgt spid="85"/>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53" presetClass="entr" presetSubtype="16"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p:cTn id="45" dur="500" fill="hold"/>
                                        <p:tgtEl>
                                          <p:spTgt spid="38"/>
                                        </p:tgtEl>
                                        <p:attrNameLst>
                                          <p:attrName>ppt_w</p:attrName>
                                        </p:attrNameLst>
                                      </p:cBhvr>
                                      <p:tavLst>
                                        <p:tav tm="0">
                                          <p:val>
                                            <p:fltVal val="0"/>
                                          </p:val>
                                        </p:tav>
                                        <p:tav tm="100000">
                                          <p:val>
                                            <p:strVal val="#ppt_w"/>
                                          </p:val>
                                        </p:tav>
                                      </p:tavLst>
                                    </p:anim>
                                    <p:anim calcmode="lin" valueType="num">
                                      <p:cBhvr>
                                        <p:cTn id="46" dur="500" fill="hold"/>
                                        <p:tgtEl>
                                          <p:spTgt spid="38"/>
                                        </p:tgtEl>
                                        <p:attrNameLst>
                                          <p:attrName>ppt_h</p:attrName>
                                        </p:attrNameLst>
                                      </p:cBhvr>
                                      <p:tavLst>
                                        <p:tav tm="0">
                                          <p:val>
                                            <p:fltVal val="0"/>
                                          </p:val>
                                        </p:tav>
                                        <p:tav tm="100000">
                                          <p:val>
                                            <p:strVal val="#ppt_h"/>
                                          </p:val>
                                        </p:tav>
                                      </p:tavLst>
                                    </p:anim>
                                    <p:animEffect transition="in" filter="fade">
                                      <p:cBhvr>
                                        <p:cTn id="47" dur="500"/>
                                        <p:tgtEl>
                                          <p:spTgt spid="38"/>
                                        </p:tgtEl>
                                      </p:cBhvr>
                                    </p:animEffect>
                                  </p:childTnLst>
                                </p:cTn>
                              </p:par>
                            </p:childTnLst>
                          </p:cTn>
                        </p:par>
                        <p:par>
                          <p:cTn id="48" fill="hold">
                            <p:stCondLst>
                              <p:cond delay="3500"/>
                            </p:stCondLst>
                            <p:childTnLst>
                              <p:par>
                                <p:cTn id="49" presetID="31" presetClass="entr" presetSubtype="0"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fltVal val="0"/>
                                          </p:val>
                                        </p:tav>
                                        <p:tav tm="100000">
                                          <p:val>
                                            <p:strVal val="#ppt_w"/>
                                          </p:val>
                                        </p:tav>
                                      </p:tavLst>
                                    </p:anim>
                                    <p:anim calcmode="lin" valueType="num">
                                      <p:cBhvr>
                                        <p:cTn id="52" dur="500" fill="hold"/>
                                        <p:tgtEl>
                                          <p:spTgt spid="6"/>
                                        </p:tgtEl>
                                        <p:attrNameLst>
                                          <p:attrName>ppt_h</p:attrName>
                                        </p:attrNameLst>
                                      </p:cBhvr>
                                      <p:tavLst>
                                        <p:tav tm="0">
                                          <p:val>
                                            <p:fltVal val="0"/>
                                          </p:val>
                                        </p:tav>
                                        <p:tav tm="100000">
                                          <p:val>
                                            <p:strVal val="#ppt_h"/>
                                          </p:val>
                                        </p:tav>
                                      </p:tavLst>
                                    </p:anim>
                                    <p:anim calcmode="lin" valueType="num">
                                      <p:cBhvr>
                                        <p:cTn id="53" dur="500" fill="hold"/>
                                        <p:tgtEl>
                                          <p:spTgt spid="6"/>
                                        </p:tgtEl>
                                        <p:attrNameLst>
                                          <p:attrName>style.rotation</p:attrName>
                                        </p:attrNameLst>
                                      </p:cBhvr>
                                      <p:tavLst>
                                        <p:tav tm="0">
                                          <p:val>
                                            <p:fltVal val="90"/>
                                          </p:val>
                                        </p:tav>
                                        <p:tav tm="100000">
                                          <p:val>
                                            <p:fltVal val="0"/>
                                          </p:val>
                                        </p:tav>
                                      </p:tavLst>
                                    </p:anim>
                                    <p:animEffect transition="in" filter="fade">
                                      <p:cBhvr>
                                        <p:cTn id="54" dur="500"/>
                                        <p:tgtEl>
                                          <p:spTgt spid="6"/>
                                        </p:tgtEl>
                                      </p:cBhvr>
                                    </p:animEffect>
                                  </p:childTnLst>
                                </p:cTn>
                              </p:par>
                            </p:childTnLst>
                          </p:cTn>
                        </p:par>
                        <p:par>
                          <p:cTn id="55" fill="hold">
                            <p:stCondLst>
                              <p:cond delay="4000"/>
                            </p:stCondLst>
                            <p:childTnLst>
                              <p:par>
                                <p:cTn id="56" presetID="42" presetClass="entr" presetSubtype="0" fill="hold" nodeType="afterEffect">
                                  <p:stCondLst>
                                    <p:cond delay="0"/>
                                  </p:stCondLst>
                                  <p:childTnLst>
                                    <p:set>
                                      <p:cBhvr>
                                        <p:cTn id="57" dur="1" fill="hold">
                                          <p:stCondLst>
                                            <p:cond delay="0"/>
                                          </p:stCondLst>
                                        </p:cTn>
                                        <p:tgtEl>
                                          <p:spTgt spid="89"/>
                                        </p:tgtEl>
                                        <p:attrNameLst>
                                          <p:attrName>style.visibility</p:attrName>
                                        </p:attrNameLst>
                                      </p:cBhvr>
                                      <p:to>
                                        <p:strVal val="visible"/>
                                      </p:to>
                                    </p:set>
                                    <p:animEffect transition="in" filter="fade">
                                      <p:cBhvr>
                                        <p:cTn id="58" dur="500"/>
                                        <p:tgtEl>
                                          <p:spTgt spid="89"/>
                                        </p:tgtEl>
                                      </p:cBhvr>
                                    </p:animEffect>
                                    <p:anim calcmode="lin" valueType="num">
                                      <p:cBhvr>
                                        <p:cTn id="59" dur="500" fill="hold"/>
                                        <p:tgtEl>
                                          <p:spTgt spid="89"/>
                                        </p:tgtEl>
                                        <p:attrNameLst>
                                          <p:attrName>ppt_x</p:attrName>
                                        </p:attrNameLst>
                                      </p:cBhvr>
                                      <p:tavLst>
                                        <p:tav tm="0">
                                          <p:val>
                                            <p:strVal val="#ppt_x"/>
                                          </p:val>
                                        </p:tav>
                                        <p:tav tm="100000">
                                          <p:val>
                                            <p:strVal val="#ppt_x"/>
                                          </p:val>
                                        </p:tav>
                                      </p:tavLst>
                                    </p:anim>
                                    <p:anim calcmode="lin" valueType="num">
                                      <p:cBhvr>
                                        <p:cTn id="60" dur="500" fill="hold"/>
                                        <p:tgtEl>
                                          <p:spTgt spid="89"/>
                                        </p:tgtEl>
                                        <p:attrNameLst>
                                          <p:attrName>ppt_y</p:attrName>
                                        </p:attrNameLst>
                                      </p:cBhvr>
                                      <p:tavLst>
                                        <p:tav tm="0">
                                          <p:val>
                                            <p:strVal val="#ppt_y+.1"/>
                                          </p:val>
                                        </p:tav>
                                        <p:tav tm="100000">
                                          <p:val>
                                            <p:strVal val="#ppt_y"/>
                                          </p:val>
                                        </p:tav>
                                      </p:tavLst>
                                    </p:anim>
                                  </p:childTnLst>
                                </p:cTn>
                              </p:par>
                            </p:childTnLst>
                          </p:cTn>
                        </p:par>
                        <p:par>
                          <p:cTn id="61" fill="hold">
                            <p:stCondLst>
                              <p:cond delay="4500"/>
                            </p:stCondLst>
                            <p:childTnLst>
                              <p:par>
                                <p:cTn id="62" presetID="53" presetClass="entr" presetSubtype="16" fill="hold" grpId="0" nodeType="afterEffect">
                                  <p:stCondLst>
                                    <p:cond delay="0"/>
                                  </p:stCondLst>
                                  <p:childTnLst>
                                    <p:set>
                                      <p:cBhvr>
                                        <p:cTn id="63" dur="1" fill="hold">
                                          <p:stCondLst>
                                            <p:cond delay="0"/>
                                          </p:stCondLst>
                                        </p:cTn>
                                        <p:tgtEl>
                                          <p:spTgt spid="39"/>
                                        </p:tgtEl>
                                        <p:attrNameLst>
                                          <p:attrName>style.visibility</p:attrName>
                                        </p:attrNameLst>
                                      </p:cBhvr>
                                      <p:to>
                                        <p:strVal val="visible"/>
                                      </p:to>
                                    </p:set>
                                    <p:anim calcmode="lin" valueType="num">
                                      <p:cBhvr>
                                        <p:cTn id="64" dur="500" fill="hold"/>
                                        <p:tgtEl>
                                          <p:spTgt spid="39"/>
                                        </p:tgtEl>
                                        <p:attrNameLst>
                                          <p:attrName>ppt_w</p:attrName>
                                        </p:attrNameLst>
                                      </p:cBhvr>
                                      <p:tavLst>
                                        <p:tav tm="0">
                                          <p:val>
                                            <p:fltVal val="0"/>
                                          </p:val>
                                        </p:tav>
                                        <p:tav tm="100000">
                                          <p:val>
                                            <p:strVal val="#ppt_w"/>
                                          </p:val>
                                        </p:tav>
                                      </p:tavLst>
                                    </p:anim>
                                    <p:anim calcmode="lin" valueType="num">
                                      <p:cBhvr>
                                        <p:cTn id="65" dur="500" fill="hold"/>
                                        <p:tgtEl>
                                          <p:spTgt spid="39"/>
                                        </p:tgtEl>
                                        <p:attrNameLst>
                                          <p:attrName>ppt_h</p:attrName>
                                        </p:attrNameLst>
                                      </p:cBhvr>
                                      <p:tavLst>
                                        <p:tav tm="0">
                                          <p:val>
                                            <p:fltVal val="0"/>
                                          </p:val>
                                        </p:tav>
                                        <p:tav tm="100000">
                                          <p:val>
                                            <p:strVal val="#ppt_h"/>
                                          </p:val>
                                        </p:tav>
                                      </p:tavLst>
                                    </p:anim>
                                    <p:animEffect transition="in" filter="fade">
                                      <p:cBhvr>
                                        <p:cTn id="66" dur="500"/>
                                        <p:tgtEl>
                                          <p:spTgt spid="39"/>
                                        </p:tgtEl>
                                      </p:cBhvr>
                                    </p:animEffect>
                                  </p:childTnLst>
                                </p:cTn>
                              </p:par>
                            </p:childTnLst>
                          </p:cTn>
                        </p:par>
                        <p:par>
                          <p:cTn id="67" fill="hold">
                            <p:stCondLst>
                              <p:cond delay="5000"/>
                            </p:stCondLst>
                            <p:childTnLst>
                              <p:par>
                                <p:cTn id="68" presetID="31" presetClass="entr" presetSubtype="0"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p:cTn id="70" dur="500" fill="hold"/>
                                        <p:tgtEl>
                                          <p:spTgt spid="7"/>
                                        </p:tgtEl>
                                        <p:attrNameLst>
                                          <p:attrName>ppt_w</p:attrName>
                                        </p:attrNameLst>
                                      </p:cBhvr>
                                      <p:tavLst>
                                        <p:tav tm="0">
                                          <p:val>
                                            <p:fltVal val="0"/>
                                          </p:val>
                                        </p:tav>
                                        <p:tav tm="100000">
                                          <p:val>
                                            <p:strVal val="#ppt_w"/>
                                          </p:val>
                                        </p:tav>
                                      </p:tavLst>
                                    </p:anim>
                                    <p:anim calcmode="lin" valueType="num">
                                      <p:cBhvr>
                                        <p:cTn id="71" dur="500" fill="hold"/>
                                        <p:tgtEl>
                                          <p:spTgt spid="7"/>
                                        </p:tgtEl>
                                        <p:attrNameLst>
                                          <p:attrName>ppt_h</p:attrName>
                                        </p:attrNameLst>
                                      </p:cBhvr>
                                      <p:tavLst>
                                        <p:tav tm="0">
                                          <p:val>
                                            <p:fltVal val="0"/>
                                          </p:val>
                                        </p:tav>
                                        <p:tav tm="100000">
                                          <p:val>
                                            <p:strVal val="#ppt_h"/>
                                          </p:val>
                                        </p:tav>
                                      </p:tavLst>
                                    </p:anim>
                                    <p:anim calcmode="lin" valueType="num">
                                      <p:cBhvr>
                                        <p:cTn id="72" dur="500" fill="hold"/>
                                        <p:tgtEl>
                                          <p:spTgt spid="7"/>
                                        </p:tgtEl>
                                        <p:attrNameLst>
                                          <p:attrName>style.rotation</p:attrName>
                                        </p:attrNameLst>
                                      </p:cBhvr>
                                      <p:tavLst>
                                        <p:tav tm="0">
                                          <p:val>
                                            <p:fltVal val="90"/>
                                          </p:val>
                                        </p:tav>
                                        <p:tav tm="100000">
                                          <p:val>
                                            <p:fltVal val="0"/>
                                          </p:val>
                                        </p:tav>
                                      </p:tavLst>
                                    </p:anim>
                                    <p:animEffect transition="in" filter="fade">
                                      <p:cBhvr>
                                        <p:cTn id="73" dur="500"/>
                                        <p:tgtEl>
                                          <p:spTgt spid="7"/>
                                        </p:tgtEl>
                                      </p:cBhvr>
                                    </p:animEffect>
                                  </p:childTnLst>
                                </p:cTn>
                              </p:par>
                            </p:childTnLst>
                          </p:cTn>
                        </p:par>
                        <p:par>
                          <p:cTn id="74" fill="hold">
                            <p:stCondLst>
                              <p:cond delay="5500"/>
                            </p:stCondLst>
                            <p:childTnLst>
                              <p:par>
                                <p:cTn id="75" presetID="42" presetClass="entr" presetSubtype="0" fill="hold" nodeType="afterEffect">
                                  <p:stCondLst>
                                    <p:cond delay="0"/>
                                  </p:stCondLst>
                                  <p:childTnLst>
                                    <p:set>
                                      <p:cBhvr>
                                        <p:cTn id="76" dur="1" fill="hold">
                                          <p:stCondLst>
                                            <p:cond delay="0"/>
                                          </p:stCondLst>
                                        </p:cTn>
                                        <p:tgtEl>
                                          <p:spTgt spid="104"/>
                                        </p:tgtEl>
                                        <p:attrNameLst>
                                          <p:attrName>style.visibility</p:attrName>
                                        </p:attrNameLst>
                                      </p:cBhvr>
                                      <p:to>
                                        <p:strVal val="visible"/>
                                      </p:to>
                                    </p:set>
                                    <p:animEffect transition="in" filter="fade">
                                      <p:cBhvr>
                                        <p:cTn id="77" dur="500"/>
                                        <p:tgtEl>
                                          <p:spTgt spid="104"/>
                                        </p:tgtEl>
                                      </p:cBhvr>
                                    </p:animEffect>
                                    <p:anim calcmode="lin" valueType="num">
                                      <p:cBhvr>
                                        <p:cTn id="78" dur="500" fill="hold"/>
                                        <p:tgtEl>
                                          <p:spTgt spid="104"/>
                                        </p:tgtEl>
                                        <p:attrNameLst>
                                          <p:attrName>ppt_x</p:attrName>
                                        </p:attrNameLst>
                                      </p:cBhvr>
                                      <p:tavLst>
                                        <p:tav tm="0">
                                          <p:val>
                                            <p:strVal val="#ppt_x"/>
                                          </p:val>
                                        </p:tav>
                                        <p:tav tm="100000">
                                          <p:val>
                                            <p:strVal val="#ppt_x"/>
                                          </p:val>
                                        </p:tav>
                                      </p:tavLst>
                                    </p:anim>
                                    <p:anim calcmode="lin" valueType="num">
                                      <p:cBhvr>
                                        <p:cTn id="79" dur="500" fill="hold"/>
                                        <p:tgtEl>
                                          <p:spTgt spid="104"/>
                                        </p:tgtEl>
                                        <p:attrNameLst>
                                          <p:attrName>ppt_y</p:attrName>
                                        </p:attrNameLst>
                                      </p:cBhvr>
                                      <p:tavLst>
                                        <p:tav tm="0">
                                          <p:val>
                                            <p:strVal val="#ppt_y+.1"/>
                                          </p:val>
                                        </p:tav>
                                        <p:tav tm="100000">
                                          <p:val>
                                            <p:strVal val="#ppt_y"/>
                                          </p:val>
                                        </p:tav>
                                      </p:tavLst>
                                    </p:anim>
                                  </p:childTnLst>
                                </p:cTn>
                              </p:par>
                            </p:childTnLst>
                          </p:cTn>
                        </p:par>
                        <p:par>
                          <p:cTn id="80" fill="hold">
                            <p:stCondLst>
                              <p:cond delay="6000"/>
                            </p:stCondLst>
                            <p:childTnLst>
                              <p:par>
                                <p:cTn id="81" presetID="53" presetClass="entr" presetSubtype="16" fill="hold" grpId="0" nodeType="after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p:cTn id="83" dur="500" fill="hold"/>
                                        <p:tgtEl>
                                          <p:spTgt spid="40"/>
                                        </p:tgtEl>
                                        <p:attrNameLst>
                                          <p:attrName>ppt_w</p:attrName>
                                        </p:attrNameLst>
                                      </p:cBhvr>
                                      <p:tavLst>
                                        <p:tav tm="0">
                                          <p:val>
                                            <p:fltVal val="0"/>
                                          </p:val>
                                        </p:tav>
                                        <p:tav tm="100000">
                                          <p:val>
                                            <p:strVal val="#ppt_w"/>
                                          </p:val>
                                        </p:tav>
                                      </p:tavLst>
                                    </p:anim>
                                    <p:anim calcmode="lin" valueType="num">
                                      <p:cBhvr>
                                        <p:cTn id="84" dur="500" fill="hold"/>
                                        <p:tgtEl>
                                          <p:spTgt spid="40"/>
                                        </p:tgtEl>
                                        <p:attrNameLst>
                                          <p:attrName>ppt_h</p:attrName>
                                        </p:attrNameLst>
                                      </p:cBhvr>
                                      <p:tavLst>
                                        <p:tav tm="0">
                                          <p:val>
                                            <p:fltVal val="0"/>
                                          </p:val>
                                        </p:tav>
                                        <p:tav tm="100000">
                                          <p:val>
                                            <p:strVal val="#ppt_h"/>
                                          </p:val>
                                        </p:tav>
                                      </p:tavLst>
                                    </p:anim>
                                    <p:animEffect transition="in" filter="fade">
                                      <p:cBhvr>
                                        <p:cTn id="85" dur="500"/>
                                        <p:tgtEl>
                                          <p:spTgt spid="40"/>
                                        </p:tgtEl>
                                      </p:cBhvr>
                                    </p:animEffect>
                                  </p:childTnLst>
                                </p:cTn>
                              </p:par>
                            </p:childTnLst>
                          </p:cTn>
                        </p:par>
                        <p:par>
                          <p:cTn id="86" fill="hold">
                            <p:stCondLst>
                              <p:cond delay="6500"/>
                            </p:stCondLst>
                            <p:childTnLst>
                              <p:par>
                                <p:cTn id="87" presetID="31" presetClass="entr" presetSubtype="0" fill="hold" nodeType="after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p:cTn id="89" dur="500" fill="hold"/>
                                        <p:tgtEl>
                                          <p:spTgt spid="8"/>
                                        </p:tgtEl>
                                        <p:attrNameLst>
                                          <p:attrName>ppt_w</p:attrName>
                                        </p:attrNameLst>
                                      </p:cBhvr>
                                      <p:tavLst>
                                        <p:tav tm="0">
                                          <p:val>
                                            <p:fltVal val="0"/>
                                          </p:val>
                                        </p:tav>
                                        <p:tav tm="100000">
                                          <p:val>
                                            <p:strVal val="#ppt_w"/>
                                          </p:val>
                                        </p:tav>
                                      </p:tavLst>
                                    </p:anim>
                                    <p:anim calcmode="lin" valueType="num">
                                      <p:cBhvr>
                                        <p:cTn id="90" dur="500" fill="hold"/>
                                        <p:tgtEl>
                                          <p:spTgt spid="8"/>
                                        </p:tgtEl>
                                        <p:attrNameLst>
                                          <p:attrName>ppt_h</p:attrName>
                                        </p:attrNameLst>
                                      </p:cBhvr>
                                      <p:tavLst>
                                        <p:tav tm="0">
                                          <p:val>
                                            <p:fltVal val="0"/>
                                          </p:val>
                                        </p:tav>
                                        <p:tav tm="100000">
                                          <p:val>
                                            <p:strVal val="#ppt_h"/>
                                          </p:val>
                                        </p:tav>
                                      </p:tavLst>
                                    </p:anim>
                                    <p:anim calcmode="lin" valueType="num">
                                      <p:cBhvr>
                                        <p:cTn id="91" dur="500" fill="hold"/>
                                        <p:tgtEl>
                                          <p:spTgt spid="8"/>
                                        </p:tgtEl>
                                        <p:attrNameLst>
                                          <p:attrName>style.rotation</p:attrName>
                                        </p:attrNameLst>
                                      </p:cBhvr>
                                      <p:tavLst>
                                        <p:tav tm="0">
                                          <p:val>
                                            <p:fltVal val="90"/>
                                          </p:val>
                                        </p:tav>
                                        <p:tav tm="100000">
                                          <p:val>
                                            <p:fltVal val="0"/>
                                          </p:val>
                                        </p:tav>
                                      </p:tavLst>
                                    </p:anim>
                                    <p:animEffect transition="in" filter="fade">
                                      <p:cBhvr>
                                        <p:cTn id="92" dur="500"/>
                                        <p:tgtEl>
                                          <p:spTgt spid="8"/>
                                        </p:tgtEl>
                                      </p:cBhvr>
                                    </p:animEffect>
                                  </p:childTnLst>
                                </p:cTn>
                              </p:par>
                            </p:childTnLst>
                          </p:cTn>
                        </p:par>
                        <p:par>
                          <p:cTn id="93" fill="hold">
                            <p:stCondLst>
                              <p:cond delay="7000"/>
                            </p:stCondLst>
                            <p:childTnLst>
                              <p:par>
                                <p:cTn id="94" presetID="42" presetClass="entr" presetSubtype="0" fill="hold" nodeType="afterEffect">
                                  <p:stCondLst>
                                    <p:cond delay="0"/>
                                  </p:stCondLst>
                                  <p:childTnLst>
                                    <p:set>
                                      <p:cBhvr>
                                        <p:cTn id="95" dur="1" fill="hold">
                                          <p:stCondLst>
                                            <p:cond delay="0"/>
                                          </p:stCondLst>
                                        </p:cTn>
                                        <p:tgtEl>
                                          <p:spTgt spid="108"/>
                                        </p:tgtEl>
                                        <p:attrNameLst>
                                          <p:attrName>style.visibility</p:attrName>
                                        </p:attrNameLst>
                                      </p:cBhvr>
                                      <p:to>
                                        <p:strVal val="visible"/>
                                      </p:to>
                                    </p:set>
                                    <p:animEffect transition="in" filter="fade">
                                      <p:cBhvr>
                                        <p:cTn id="96" dur="500"/>
                                        <p:tgtEl>
                                          <p:spTgt spid="108"/>
                                        </p:tgtEl>
                                      </p:cBhvr>
                                    </p:animEffect>
                                    <p:anim calcmode="lin" valueType="num">
                                      <p:cBhvr>
                                        <p:cTn id="97" dur="500" fill="hold"/>
                                        <p:tgtEl>
                                          <p:spTgt spid="108"/>
                                        </p:tgtEl>
                                        <p:attrNameLst>
                                          <p:attrName>ppt_x</p:attrName>
                                        </p:attrNameLst>
                                      </p:cBhvr>
                                      <p:tavLst>
                                        <p:tav tm="0">
                                          <p:val>
                                            <p:strVal val="#ppt_x"/>
                                          </p:val>
                                        </p:tav>
                                        <p:tav tm="100000">
                                          <p:val>
                                            <p:strVal val="#ppt_x"/>
                                          </p:val>
                                        </p:tav>
                                      </p:tavLst>
                                    </p:anim>
                                    <p:anim calcmode="lin" valueType="num">
                                      <p:cBhvr>
                                        <p:cTn id="98" dur="5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7" grpId="0" animBg="1"/>
      <p:bldP spid="38" grpId="0" animBg="1"/>
      <p:bldP spid="39" grpId="0" animBg="1"/>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7"/>
          <p:cNvSpPr/>
          <p:nvPr/>
        </p:nvSpPr>
        <p:spPr>
          <a:xfrm>
            <a:off x="2255462" y="3586474"/>
            <a:ext cx="5140723" cy="1209395"/>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1" fmla="*/ 5141438 w 5141438"/>
              <a:gd name="connsiteY0-2" fmla="*/ 0 h 1208638"/>
              <a:gd name="connsiteX1-3" fmla="*/ 2570719 w 5141438"/>
              <a:gd name="connsiteY1-4" fmla="*/ 1208638 h 1208638"/>
              <a:gd name="connsiteX2-5" fmla="*/ 0 w 5141438"/>
              <a:gd name="connsiteY2-6" fmla="*/ 0 h 1208638"/>
            </a:gdLst>
            <a:ahLst/>
            <a:cxnLst>
              <a:cxn ang="0">
                <a:pos x="connsiteX0-1" y="connsiteY0-2"/>
              </a:cxn>
              <a:cxn ang="0">
                <a:pos x="connsiteX1-3" y="connsiteY1-4"/>
              </a:cxn>
              <a:cxn ang="0">
                <a:pos x="connsiteX2-5" y="connsiteY2-6"/>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schemeClr val="tx1"/>
              </a:solidFill>
            </a:endParaRPr>
          </a:p>
        </p:txBody>
      </p:sp>
      <p:cxnSp>
        <p:nvCxnSpPr>
          <p:cNvPr id="33" name="直接连接符 32"/>
          <p:cNvCxnSpPr>
            <a:endCxn id="32" idx="1"/>
          </p:cNvCxnSpPr>
          <p:nvPr/>
        </p:nvCxnSpPr>
        <p:spPr>
          <a:xfrm>
            <a:off x="4821856" y="2988125"/>
            <a:ext cx="3174" cy="180774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1" name="组合 87"/>
          <p:cNvGrpSpPr/>
          <p:nvPr/>
        </p:nvGrpSpPr>
        <p:grpSpPr bwMode="auto">
          <a:xfrm>
            <a:off x="3775934" y="1269260"/>
            <a:ext cx="2083906" cy="2083906"/>
            <a:chOff x="2848131" y="1860029"/>
            <a:chExt cx="3807502" cy="3807502"/>
          </a:xfrm>
        </p:grpSpPr>
        <p:sp>
          <p:nvSpPr>
            <p:cNvPr id="43" name="椭圆 42"/>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4" name="椭圆 43"/>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nvGrpSpPr>
          <p:cNvPr id="90" name="组合 87"/>
          <p:cNvGrpSpPr/>
          <p:nvPr/>
        </p:nvGrpSpPr>
        <p:grpSpPr bwMode="auto">
          <a:xfrm>
            <a:off x="1595772" y="2522473"/>
            <a:ext cx="1184730" cy="1184730"/>
            <a:chOff x="2848131" y="1860029"/>
            <a:chExt cx="3807502" cy="3807502"/>
          </a:xfrm>
        </p:grpSpPr>
        <p:sp>
          <p:nvSpPr>
            <p:cNvPr id="92" name="椭圆 91"/>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3" name="椭圆 92"/>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nvGrpSpPr>
          <p:cNvPr id="94" name="组合 87"/>
          <p:cNvGrpSpPr/>
          <p:nvPr/>
        </p:nvGrpSpPr>
        <p:grpSpPr bwMode="auto">
          <a:xfrm>
            <a:off x="3028064" y="3891997"/>
            <a:ext cx="1184730" cy="1184730"/>
            <a:chOff x="2848131" y="1860029"/>
            <a:chExt cx="3807502" cy="3807502"/>
          </a:xfrm>
        </p:grpSpPr>
        <p:sp>
          <p:nvSpPr>
            <p:cNvPr id="95" name="椭圆 94"/>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6" name="椭圆 95"/>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nvGrpSpPr>
          <p:cNvPr id="97" name="组合 87"/>
          <p:cNvGrpSpPr/>
          <p:nvPr/>
        </p:nvGrpSpPr>
        <p:grpSpPr bwMode="auto">
          <a:xfrm>
            <a:off x="5161700" y="4002715"/>
            <a:ext cx="1184730" cy="1184730"/>
            <a:chOff x="2848131" y="1860029"/>
            <a:chExt cx="3807502" cy="3807502"/>
          </a:xfrm>
        </p:grpSpPr>
        <p:sp>
          <p:nvSpPr>
            <p:cNvPr id="98" name="椭圆 97"/>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9" name="椭圆 98"/>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nvGrpSpPr>
          <p:cNvPr id="100" name="组合 87"/>
          <p:cNvGrpSpPr/>
          <p:nvPr/>
        </p:nvGrpSpPr>
        <p:grpSpPr bwMode="auto">
          <a:xfrm>
            <a:off x="6803819" y="2845957"/>
            <a:ext cx="1184730" cy="1184730"/>
            <a:chOff x="2848131" y="1860029"/>
            <a:chExt cx="3807502" cy="3807502"/>
          </a:xfrm>
        </p:grpSpPr>
        <p:sp>
          <p:nvSpPr>
            <p:cNvPr id="101" name="椭圆 10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2" name="椭圆 101"/>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03" name="文本框 5"/>
          <p:cNvSpPr txBox="1"/>
          <p:nvPr/>
        </p:nvSpPr>
        <p:spPr>
          <a:xfrm>
            <a:off x="4184823" y="1990915"/>
            <a:ext cx="1311941" cy="646181"/>
          </a:xfrm>
          <a:prstGeom prst="rect">
            <a:avLst/>
          </a:prstGeom>
          <a:noFill/>
        </p:spPr>
        <p:txBody>
          <a:bodyPr wrap="square" rtlCol="0">
            <a:spAutoFit/>
          </a:bodyPr>
          <a:lstStyle/>
          <a:p>
            <a:pPr algn="ctr"/>
            <a:r>
              <a:rPr lang="zh-CN" altLang="en-US" sz="3600" dirty="0">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rPr>
              <a:t>总部</a:t>
            </a:r>
            <a:endParaRPr lang="zh-CN" altLang="en-US" sz="3600" dirty="0">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endParaRPr>
          </a:p>
        </p:txBody>
      </p:sp>
      <p:sp>
        <p:nvSpPr>
          <p:cNvPr id="104" name="文本框 5"/>
          <p:cNvSpPr txBox="1"/>
          <p:nvPr/>
        </p:nvSpPr>
        <p:spPr>
          <a:xfrm>
            <a:off x="1546036" y="2895451"/>
            <a:ext cx="1311941" cy="461558"/>
          </a:xfrm>
          <a:prstGeom prst="rect">
            <a:avLst/>
          </a:prstGeom>
          <a:noFill/>
        </p:spPr>
        <p:txBody>
          <a:bodyPr wrap="square" rtlCol="0">
            <a:spAutoFit/>
          </a:bodyPr>
          <a:lstStyle/>
          <a:p>
            <a:pPr algn="ctr"/>
            <a:r>
              <a:rPr lang="en-US" altLang="zh-CN" sz="2400" dirty="0">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rPr>
              <a:t>1</a:t>
            </a:r>
            <a:r>
              <a:rPr lang="zh-CN" altLang="en-US" sz="2400" dirty="0">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rPr>
              <a:t>部门</a:t>
            </a:r>
            <a:endParaRPr lang="zh-CN" altLang="en-US" sz="2400" dirty="0">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endParaRPr>
          </a:p>
        </p:txBody>
      </p:sp>
      <p:sp>
        <p:nvSpPr>
          <p:cNvPr id="105" name="文本框 5"/>
          <p:cNvSpPr txBox="1"/>
          <p:nvPr/>
        </p:nvSpPr>
        <p:spPr>
          <a:xfrm>
            <a:off x="2964459" y="4292897"/>
            <a:ext cx="1311941" cy="461558"/>
          </a:xfrm>
          <a:prstGeom prst="rect">
            <a:avLst/>
          </a:prstGeom>
          <a:noFill/>
        </p:spPr>
        <p:txBody>
          <a:bodyPr wrap="square" rtlCol="0">
            <a:spAutoFit/>
          </a:bodyPr>
          <a:lstStyle>
            <a:defPPr>
              <a:defRPr lang="zh-CN"/>
            </a:defPPr>
            <a:lvl1pPr algn="ctr">
              <a:defRPr sz="24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dirty="0">
                <a:solidFill>
                  <a:schemeClr val="tx1"/>
                </a:solidFill>
              </a:rPr>
              <a:t>2</a:t>
            </a:r>
            <a:r>
              <a:rPr lang="zh-CN" altLang="en-US" dirty="0">
                <a:solidFill>
                  <a:schemeClr val="tx1"/>
                </a:solidFill>
              </a:rPr>
              <a:t>部门</a:t>
            </a:r>
            <a:endParaRPr lang="zh-CN" altLang="en-US" dirty="0">
              <a:solidFill>
                <a:schemeClr val="tx1"/>
              </a:solidFill>
            </a:endParaRPr>
          </a:p>
        </p:txBody>
      </p:sp>
      <p:sp>
        <p:nvSpPr>
          <p:cNvPr id="106" name="文本框 5"/>
          <p:cNvSpPr txBox="1"/>
          <p:nvPr/>
        </p:nvSpPr>
        <p:spPr>
          <a:xfrm>
            <a:off x="5161700" y="4407269"/>
            <a:ext cx="1311941" cy="461558"/>
          </a:xfrm>
          <a:prstGeom prst="rect">
            <a:avLst/>
          </a:prstGeom>
          <a:noFill/>
        </p:spPr>
        <p:txBody>
          <a:bodyPr wrap="square" rtlCol="0">
            <a:spAutoFit/>
          </a:bodyPr>
          <a:lstStyle>
            <a:defPPr>
              <a:defRPr lang="zh-CN"/>
            </a:defPPr>
            <a:lvl1pPr algn="ctr">
              <a:defRPr sz="24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dirty="0">
                <a:solidFill>
                  <a:schemeClr val="tx1"/>
                </a:solidFill>
              </a:rPr>
              <a:t>3</a:t>
            </a:r>
            <a:r>
              <a:rPr lang="zh-CN" altLang="en-US" dirty="0">
                <a:solidFill>
                  <a:schemeClr val="tx1"/>
                </a:solidFill>
              </a:rPr>
              <a:t>部门</a:t>
            </a:r>
            <a:endParaRPr lang="zh-CN" altLang="en-US" dirty="0">
              <a:solidFill>
                <a:schemeClr val="tx1"/>
              </a:solidFill>
            </a:endParaRPr>
          </a:p>
        </p:txBody>
      </p:sp>
      <p:sp>
        <p:nvSpPr>
          <p:cNvPr id="107" name="文本框 5"/>
          <p:cNvSpPr txBox="1"/>
          <p:nvPr/>
        </p:nvSpPr>
        <p:spPr>
          <a:xfrm>
            <a:off x="6745510" y="3255408"/>
            <a:ext cx="1311941" cy="461558"/>
          </a:xfrm>
          <a:prstGeom prst="rect">
            <a:avLst/>
          </a:prstGeom>
          <a:noFill/>
        </p:spPr>
        <p:txBody>
          <a:bodyPr wrap="square" rtlCol="0">
            <a:spAutoFit/>
          </a:bodyPr>
          <a:lstStyle>
            <a:defPPr>
              <a:defRPr lang="zh-CN"/>
            </a:defPPr>
            <a:lvl1pPr algn="ctr">
              <a:defRPr sz="24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dirty="0">
                <a:solidFill>
                  <a:schemeClr val="tx1"/>
                </a:solidFill>
              </a:rPr>
              <a:t>4</a:t>
            </a:r>
            <a:r>
              <a:rPr lang="zh-CN" altLang="en-US" dirty="0">
                <a:solidFill>
                  <a:schemeClr val="tx1"/>
                </a:solidFill>
              </a:rPr>
              <a:t>部门</a:t>
            </a:r>
            <a:endParaRPr lang="zh-CN" altLang="en-US" dirty="0">
              <a:solidFill>
                <a:schemeClr val="tx1"/>
              </a:solidFill>
            </a:endParaRPr>
          </a:p>
        </p:txBody>
      </p:sp>
      <p:sp>
        <p:nvSpPr>
          <p:cNvPr id="110" name="TextBox 109"/>
          <p:cNvSpPr txBox="1"/>
          <p:nvPr/>
        </p:nvSpPr>
        <p:spPr>
          <a:xfrm>
            <a:off x="1274168" y="3932939"/>
            <a:ext cx="2133450" cy="47694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1500"/>
              </a:lnSpc>
            </a:pPr>
            <a:r>
              <a:rPr lang="zh-CN" altLang="en-US" sz="1000" dirty="0">
                <a:solidFill>
                  <a:schemeClr val="tx1"/>
                </a:solidFill>
              </a:rPr>
              <a:t>点击此处添加部门情况</a:t>
            </a:r>
            <a:endParaRPr lang="en-US" altLang="zh-CN" sz="1000" dirty="0">
              <a:solidFill>
                <a:schemeClr val="tx1"/>
              </a:solidFill>
            </a:endParaRPr>
          </a:p>
          <a:p>
            <a:pPr>
              <a:lnSpc>
                <a:spcPts val="1500"/>
              </a:lnSpc>
            </a:pPr>
            <a:r>
              <a:rPr lang="zh-CN" altLang="en-US" sz="1000" dirty="0">
                <a:solidFill>
                  <a:schemeClr val="tx1"/>
                </a:solidFill>
              </a:rPr>
              <a:t>点击此处添加内容</a:t>
            </a:r>
            <a:endParaRPr lang="zh-CN" altLang="en-US" sz="1000" dirty="0">
              <a:solidFill>
                <a:schemeClr val="tx1"/>
              </a:solidFill>
            </a:endParaRPr>
          </a:p>
        </p:txBody>
      </p:sp>
      <p:sp>
        <p:nvSpPr>
          <p:cNvPr id="112" name="TextBox 111"/>
          <p:cNvSpPr txBox="1"/>
          <p:nvPr/>
        </p:nvSpPr>
        <p:spPr>
          <a:xfrm>
            <a:off x="2964552" y="5444757"/>
            <a:ext cx="2133450" cy="47694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1500"/>
              </a:lnSpc>
            </a:pPr>
            <a:r>
              <a:rPr lang="zh-CN" altLang="en-US" sz="1000" dirty="0">
                <a:solidFill>
                  <a:schemeClr val="tx1">
                    <a:lumMod val="65000"/>
                    <a:lumOff val="35000"/>
                  </a:schemeClr>
                </a:solidFill>
              </a:rPr>
              <a:t>点击此处添加部门情况</a:t>
            </a:r>
            <a:endParaRPr lang="en-US" altLang="zh-CN" sz="1000" dirty="0">
              <a:solidFill>
                <a:schemeClr val="tx1">
                  <a:lumMod val="65000"/>
                  <a:lumOff val="35000"/>
                </a:schemeClr>
              </a:solidFill>
            </a:endParaRPr>
          </a:p>
          <a:p>
            <a:pPr>
              <a:lnSpc>
                <a:spcPts val="1500"/>
              </a:lnSpc>
            </a:pPr>
            <a:r>
              <a:rPr lang="zh-CN" altLang="en-US" sz="1000" dirty="0">
                <a:solidFill>
                  <a:schemeClr val="tx1">
                    <a:lumMod val="65000"/>
                    <a:lumOff val="35000"/>
                  </a:schemeClr>
                </a:solidFill>
              </a:rPr>
              <a:t>点击此处添加内容</a:t>
            </a:r>
            <a:endParaRPr lang="zh-CN" altLang="en-US" sz="1000" dirty="0">
              <a:solidFill>
                <a:schemeClr val="tx1">
                  <a:lumMod val="65000"/>
                  <a:lumOff val="35000"/>
                </a:schemeClr>
              </a:solidFill>
            </a:endParaRPr>
          </a:p>
        </p:txBody>
      </p:sp>
      <p:sp>
        <p:nvSpPr>
          <p:cNvPr id="113" name="TextBox 112"/>
          <p:cNvSpPr txBox="1"/>
          <p:nvPr/>
        </p:nvSpPr>
        <p:spPr>
          <a:xfrm>
            <a:off x="5235312" y="5444757"/>
            <a:ext cx="2133450" cy="47694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1500"/>
              </a:lnSpc>
            </a:pPr>
            <a:r>
              <a:rPr lang="zh-CN" altLang="en-US" sz="1000" dirty="0">
                <a:solidFill>
                  <a:schemeClr val="tx1">
                    <a:lumMod val="65000"/>
                    <a:lumOff val="35000"/>
                  </a:schemeClr>
                </a:solidFill>
              </a:rPr>
              <a:t>点击此处添加部门情况</a:t>
            </a:r>
            <a:endParaRPr lang="en-US" altLang="zh-CN" sz="1000" dirty="0">
              <a:solidFill>
                <a:schemeClr val="tx1">
                  <a:lumMod val="65000"/>
                  <a:lumOff val="35000"/>
                </a:schemeClr>
              </a:solidFill>
            </a:endParaRPr>
          </a:p>
          <a:p>
            <a:pPr>
              <a:lnSpc>
                <a:spcPts val="1500"/>
              </a:lnSpc>
            </a:pPr>
            <a:r>
              <a:rPr lang="zh-CN" altLang="en-US" sz="1000" dirty="0">
                <a:solidFill>
                  <a:schemeClr val="tx1">
                    <a:lumMod val="65000"/>
                    <a:lumOff val="35000"/>
                  </a:schemeClr>
                </a:solidFill>
              </a:rPr>
              <a:t>点击此处添加内容</a:t>
            </a:r>
            <a:endParaRPr lang="zh-CN" altLang="en-US" sz="1000" dirty="0">
              <a:solidFill>
                <a:schemeClr val="tx1">
                  <a:lumMod val="65000"/>
                  <a:lumOff val="35000"/>
                </a:schemeClr>
              </a:solidFill>
            </a:endParaRPr>
          </a:p>
        </p:txBody>
      </p:sp>
      <p:sp>
        <p:nvSpPr>
          <p:cNvPr id="114" name="TextBox 113"/>
          <p:cNvSpPr txBox="1"/>
          <p:nvPr/>
        </p:nvSpPr>
        <p:spPr>
          <a:xfrm>
            <a:off x="6886708" y="4245890"/>
            <a:ext cx="2133450" cy="47694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1500"/>
              </a:lnSpc>
            </a:pPr>
            <a:r>
              <a:rPr lang="zh-CN" altLang="en-US" sz="1000" dirty="0">
                <a:solidFill>
                  <a:schemeClr val="tx1"/>
                </a:solidFill>
              </a:rPr>
              <a:t>点击此处添加部门情况</a:t>
            </a:r>
            <a:endParaRPr lang="en-US" altLang="zh-CN" sz="1000" dirty="0">
              <a:solidFill>
                <a:schemeClr val="tx1"/>
              </a:solidFill>
            </a:endParaRPr>
          </a:p>
          <a:p>
            <a:pPr>
              <a:lnSpc>
                <a:spcPts val="1500"/>
              </a:lnSpc>
            </a:pPr>
            <a:r>
              <a:rPr lang="zh-CN" altLang="en-US" sz="1000" dirty="0">
                <a:solidFill>
                  <a:schemeClr val="tx1"/>
                </a:solidFill>
              </a:rPr>
              <a:t>点击此处添加内容</a:t>
            </a:r>
            <a:endParaRPr lang="zh-CN" altLang="en-US" sz="1000" dirty="0">
              <a:solidFill>
                <a:schemeClr val="tx1"/>
              </a:solidFill>
            </a:endParaRPr>
          </a:p>
        </p:txBody>
      </p:sp>
      <p:sp>
        <p:nvSpPr>
          <p:cNvPr id="115" name="TextBox 114"/>
          <p:cNvSpPr txBox="1"/>
          <p:nvPr/>
        </p:nvSpPr>
        <p:spPr>
          <a:xfrm>
            <a:off x="9049230" y="2925060"/>
            <a:ext cx="2133450" cy="47694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1500"/>
              </a:lnSpc>
            </a:pPr>
            <a:r>
              <a:rPr lang="zh-CN" altLang="en-US" sz="1400" dirty="0">
                <a:solidFill>
                  <a:schemeClr val="tx1"/>
                </a:solidFill>
              </a:rPr>
              <a:t>点击此处添加部门情况</a:t>
            </a:r>
            <a:endParaRPr lang="en-US" altLang="zh-CN" sz="1400" dirty="0">
              <a:solidFill>
                <a:schemeClr val="tx1"/>
              </a:solidFill>
            </a:endParaRPr>
          </a:p>
          <a:p>
            <a:pPr>
              <a:lnSpc>
                <a:spcPts val="1500"/>
              </a:lnSpc>
            </a:pPr>
            <a:r>
              <a:rPr lang="zh-CN" altLang="en-US" sz="1400" dirty="0">
                <a:solidFill>
                  <a:schemeClr val="tx1"/>
                </a:solidFill>
              </a:rPr>
              <a:t>点击此处添加内容</a:t>
            </a:r>
            <a:endParaRPr lang="zh-CN" altLang="en-US" sz="1400" dirty="0">
              <a:solidFill>
                <a:schemeClr val="tx1"/>
              </a:solidFill>
            </a:endParaRPr>
          </a:p>
        </p:txBody>
      </p:sp>
      <p:grpSp>
        <p:nvGrpSpPr>
          <p:cNvPr id="4" name="组合 3"/>
          <p:cNvGrpSpPr/>
          <p:nvPr/>
        </p:nvGrpSpPr>
        <p:grpSpPr>
          <a:xfrm>
            <a:off x="8833258" y="2382058"/>
            <a:ext cx="2655010" cy="461558"/>
            <a:chOff x="8497341" y="2382609"/>
            <a:chExt cx="2655625" cy="461665"/>
          </a:xfrm>
        </p:grpSpPr>
        <p:sp>
          <p:nvSpPr>
            <p:cNvPr id="116" name="Freeform 512"/>
            <p:cNvSpPr/>
            <p:nvPr/>
          </p:nvSpPr>
          <p:spPr bwMode="auto">
            <a:xfrm>
              <a:off x="8497341" y="2477211"/>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17" name="TextBox 116"/>
            <p:cNvSpPr txBox="1"/>
            <p:nvPr/>
          </p:nvSpPr>
          <p:spPr>
            <a:xfrm>
              <a:off x="8640468" y="2382609"/>
              <a:ext cx="251249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各部门内容情况</a:t>
              </a:r>
              <a:endParaRPr lang="zh-CN" altLang="zh-CN" sz="2400" dirty="0">
                <a:latin typeface="微软雅黑" panose="020B0503020204020204" pitchFamily="34" charset="-122"/>
                <a:ea typeface="微软雅黑" panose="020B0503020204020204" pitchFamily="34" charset="-122"/>
              </a:endParaRPr>
            </a:p>
          </p:txBody>
        </p:sp>
      </p:grpSp>
      <p:sp>
        <p:nvSpPr>
          <p:cNvPr id="119" name="TextBox 118"/>
          <p:cNvSpPr txBox="1"/>
          <p:nvPr/>
        </p:nvSpPr>
        <p:spPr>
          <a:xfrm>
            <a:off x="9049230" y="3527987"/>
            <a:ext cx="2133450" cy="476944"/>
          </a:xfrm>
          <a:prstGeom prst="rect">
            <a:avLst/>
          </a:prstGeom>
          <a:noFill/>
        </p:spPr>
        <p:txBody>
          <a:bodyPr wrap="square" rtlCol="0">
            <a:spAutoFit/>
          </a:bodyPr>
          <a:lstStyle>
            <a:defPPr>
              <a:defRPr lang="zh-CN"/>
            </a:defPPr>
            <a:lvl1pPr>
              <a:lnSpc>
                <a:spcPts val="1500"/>
              </a:lnSpc>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点击此处添加部门情况</a:t>
            </a:r>
            <a:endParaRPr lang="en-US" altLang="zh-CN" dirty="0">
              <a:solidFill>
                <a:schemeClr val="tx1"/>
              </a:solidFill>
            </a:endParaRPr>
          </a:p>
          <a:p>
            <a:r>
              <a:rPr lang="zh-CN" altLang="en-US" dirty="0">
                <a:solidFill>
                  <a:schemeClr val="tx1"/>
                </a:solidFill>
              </a:rPr>
              <a:t>点击此处添加内容</a:t>
            </a:r>
            <a:endParaRPr lang="zh-CN" altLang="en-US" dirty="0">
              <a:solidFill>
                <a:schemeClr val="tx1"/>
              </a:solidFill>
            </a:endParaRPr>
          </a:p>
        </p:txBody>
      </p:sp>
      <p:sp>
        <p:nvSpPr>
          <p:cNvPr id="120" name="TextBox 119"/>
          <p:cNvSpPr txBox="1"/>
          <p:nvPr/>
        </p:nvSpPr>
        <p:spPr>
          <a:xfrm>
            <a:off x="9049230" y="4175909"/>
            <a:ext cx="2133450" cy="476944"/>
          </a:xfrm>
          <a:prstGeom prst="rect">
            <a:avLst/>
          </a:prstGeom>
          <a:noFill/>
        </p:spPr>
        <p:txBody>
          <a:bodyPr wrap="square" rtlCol="0">
            <a:spAutoFit/>
          </a:bodyPr>
          <a:lstStyle>
            <a:defPPr>
              <a:defRPr lang="zh-CN"/>
            </a:defPPr>
            <a:lvl1pPr>
              <a:lnSpc>
                <a:spcPts val="1500"/>
              </a:lnSpc>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点击此处添加部门情况</a:t>
            </a:r>
            <a:endParaRPr lang="en-US" altLang="zh-CN" dirty="0">
              <a:solidFill>
                <a:schemeClr val="tx1"/>
              </a:solidFill>
            </a:endParaRPr>
          </a:p>
          <a:p>
            <a:r>
              <a:rPr lang="zh-CN" altLang="en-US" dirty="0">
                <a:solidFill>
                  <a:schemeClr val="tx1"/>
                </a:solidFill>
              </a:rPr>
              <a:t>点击此处添加内容</a:t>
            </a:r>
            <a:endParaRPr lang="zh-CN" altLang="en-US" dirty="0">
              <a:solidFill>
                <a:schemeClr val="tx1"/>
              </a:solidFill>
            </a:endParaRPr>
          </a:p>
        </p:txBody>
      </p:sp>
      <p:grpSp>
        <p:nvGrpSpPr>
          <p:cNvPr id="39" name="组合 38"/>
          <p:cNvGrpSpPr/>
          <p:nvPr/>
        </p:nvGrpSpPr>
        <p:grpSpPr>
          <a:xfrm>
            <a:off x="310060" y="416217"/>
            <a:ext cx="11260135" cy="461558"/>
            <a:chOff x="310060" y="416217"/>
            <a:chExt cx="11260135" cy="461558"/>
          </a:xfrm>
        </p:grpSpPr>
        <p:grpSp>
          <p:nvGrpSpPr>
            <p:cNvPr id="40" name="组合 39"/>
            <p:cNvGrpSpPr/>
            <p:nvPr/>
          </p:nvGrpSpPr>
          <p:grpSpPr>
            <a:xfrm>
              <a:off x="310060" y="416217"/>
              <a:ext cx="2619825" cy="461558"/>
              <a:chOff x="8641357" y="2133650"/>
              <a:chExt cx="2620431" cy="461665"/>
            </a:xfrm>
          </p:grpSpPr>
          <p:sp>
            <p:nvSpPr>
              <p:cNvPr id="45"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46"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42" name="直接连接符 41"/>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randombar(horizontal)">
                                      <p:cBhvr>
                                        <p:cTn id="13" dur="500"/>
                                        <p:tgtEl>
                                          <p:spTgt spid="103"/>
                                        </p:tgtEl>
                                      </p:cBhvr>
                                    </p:animEffect>
                                  </p:childTnLst>
                                </p:cTn>
                              </p:par>
                            </p:childTnLst>
                          </p:cTn>
                        </p:par>
                        <p:par>
                          <p:cTn id="14" fill="hold">
                            <p:stCondLst>
                              <p:cond delay="1000"/>
                            </p:stCondLst>
                            <p:childTnLst>
                              <p:par>
                                <p:cTn id="15" presetID="16" presetClass="entr" presetSubtype="21"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500"/>
                                        <p:tgtEl>
                                          <p:spTgt spid="33"/>
                                        </p:tgtEl>
                                      </p:cBhvr>
                                    </p:animEffect>
                                  </p:childTnLst>
                                </p:cTn>
                              </p:par>
                            </p:childTnLst>
                          </p:cTn>
                        </p:par>
                        <p:par>
                          <p:cTn id="18" fill="hold">
                            <p:stCondLst>
                              <p:cond delay="1500"/>
                            </p:stCondLst>
                            <p:childTnLst>
                              <p:par>
                                <p:cTn id="19" presetID="21" presetClass="entr" presetSubtype="1"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heel(1)">
                                      <p:cBhvr>
                                        <p:cTn id="21" dur="750"/>
                                        <p:tgtEl>
                                          <p:spTgt spid="32"/>
                                        </p:tgtEl>
                                      </p:cBhvr>
                                    </p:animEffect>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fade">
                                      <p:cBhvr>
                                        <p:cTn id="25" dur="500"/>
                                        <p:tgtEl>
                                          <p:spTgt spid="90"/>
                                        </p:tgtEl>
                                      </p:cBhvr>
                                    </p:animEffect>
                                    <p:anim calcmode="lin" valueType="num">
                                      <p:cBhvr>
                                        <p:cTn id="26" dur="500" fill="hold"/>
                                        <p:tgtEl>
                                          <p:spTgt spid="90"/>
                                        </p:tgtEl>
                                        <p:attrNameLst>
                                          <p:attrName>ppt_x</p:attrName>
                                        </p:attrNameLst>
                                      </p:cBhvr>
                                      <p:tavLst>
                                        <p:tav tm="0">
                                          <p:val>
                                            <p:strVal val="#ppt_x"/>
                                          </p:val>
                                        </p:tav>
                                        <p:tav tm="100000">
                                          <p:val>
                                            <p:strVal val="#ppt_x"/>
                                          </p:val>
                                        </p:tav>
                                      </p:tavLst>
                                    </p:anim>
                                    <p:anim calcmode="lin" valueType="num">
                                      <p:cBhvr>
                                        <p:cTn id="27" dur="500" fill="hold"/>
                                        <p:tgtEl>
                                          <p:spTgt spid="90"/>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randombar(horizontal)">
                                      <p:cBhvr>
                                        <p:cTn id="31" dur="500"/>
                                        <p:tgtEl>
                                          <p:spTgt spid="104"/>
                                        </p:tgtEl>
                                      </p:cBhvr>
                                    </p:animEffect>
                                  </p:childTnLst>
                                </p:cTn>
                              </p:par>
                            </p:childTnLst>
                          </p:cTn>
                        </p:par>
                        <p:par>
                          <p:cTn id="32" fill="hold">
                            <p:stCondLst>
                              <p:cond delay="3500"/>
                            </p:stCondLst>
                            <p:childTnLst>
                              <p:par>
                                <p:cTn id="33" presetID="31" presetClass="entr" presetSubtype="0" fill="hold" grpId="0" nodeType="afterEffect">
                                  <p:stCondLst>
                                    <p:cond delay="0"/>
                                  </p:stCondLst>
                                  <p:childTnLst>
                                    <p:set>
                                      <p:cBhvr>
                                        <p:cTn id="34" dur="1" fill="hold">
                                          <p:stCondLst>
                                            <p:cond delay="0"/>
                                          </p:stCondLst>
                                        </p:cTn>
                                        <p:tgtEl>
                                          <p:spTgt spid="110"/>
                                        </p:tgtEl>
                                        <p:attrNameLst>
                                          <p:attrName>style.visibility</p:attrName>
                                        </p:attrNameLst>
                                      </p:cBhvr>
                                      <p:to>
                                        <p:strVal val="visible"/>
                                      </p:to>
                                    </p:set>
                                    <p:anim calcmode="lin" valueType="num">
                                      <p:cBhvr>
                                        <p:cTn id="35" dur="500" fill="hold"/>
                                        <p:tgtEl>
                                          <p:spTgt spid="110"/>
                                        </p:tgtEl>
                                        <p:attrNameLst>
                                          <p:attrName>ppt_w</p:attrName>
                                        </p:attrNameLst>
                                      </p:cBhvr>
                                      <p:tavLst>
                                        <p:tav tm="0">
                                          <p:val>
                                            <p:fltVal val="0"/>
                                          </p:val>
                                        </p:tav>
                                        <p:tav tm="100000">
                                          <p:val>
                                            <p:strVal val="#ppt_w"/>
                                          </p:val>
                                        </p:tav>
                                      </p:tavLst>
                                    </p:anim>
                                    <p:anim calcmode="lin" valueType="num">
                                      <p:cBhvr>
                                        <p:cTn id="36" dur="500" fill="hold"/>
                                        <p:tgtEl>
                                          <p:spTgt spid="110"/>
                                        </p:tgtEl>
                                        <p:attrNameLst>
                                          <p:attrName>ppt_h</p:attrName>
                                        </p:attrNameLst>
                                      </p:cBhvr>
                                      <p:tavLst>
                                        <p:tav tm="0">
                                          <p:val>
                                            <p:fltVal val="0"/>
                                          </p:val>
                                        </p:tav>
                                        <p:tav tm="100000">
                                          <p:val>
                                            <p:strVal val="#ppt_h"/>
                                          </p:val>
                                        </p:tav>
                                      </p:tavLst>
                                    </p:anim>
                                    <p:anim calcmode="lin" valueType="num">
                                      <p:cBhvr>
                                        <p:cTn id="37" dur="500" fill="hold"/>
                                        <p:tgtEl>
                                          <p:spTgt spid="110"/>
                                        </p:tgtEl>
                                        <p:attrNameLst>
                                          <p:attrName>style.rotation</p:attrName>
                                        </p:attrNameLst>
                                      </p:cBhvr>
                                      <p:tavLst>
                                        <p:tav tm="0">
                                          <p:val>
                                            <p:fltVal val="90"/>
                                          </p:val>
                                        </p:tav>
                                        <p:tav tm="100000">
                                          <p:val>
                                            <p:fltVal val="0"/>
                                          </p:val>
                                        </p:tav>
                                      </p:tavLst>
                                    </p:anim>
                                    <p:animEffect transition="in" filter="fade">
                                      <p:cBhvr>
                                        <p:cTn id="38" dur="500"/>
                                        <p:tgtEl>
                                          <p:spTgt spid="110"/>
                                        </p:tgtEl>
                                      </p:cBhvr>
                                    </p:animEffect>
                                  </p:childTnLst>
                                </p:cTn>
                              </p:par>
                            </p:childTnLst>
                          </p:cTn>
                        </p:par>
                        <p:par>
                          <p:cTn id="39" fill="hold">
                            <p:stCondLst>
                              <p:cond delay="4000"/>
                            </p:stCondLst>
                            <p:childTnLst>
                              <p:par>
                                <p:cTn id="40" presetID="42" presetClass="entr" presetSubtype="0" fill="hold" nodeType="after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anim calcmode="lin" valueType="num">
                                      <p:cBhvr>
                                        <p:cTn id="43" dur="500" fill="hold"/>
                                        <p:tgtEl>
                                          <p:spTgt spid="94"/>
                                        </p:tgtEl>
                                        <p:attrNameLst>
                                          <p:attrName>ppt_x</p:attrName>
                                        </p:attrNameLst>
                                      </p:cBhvr>
                                      <p:tavLst>
                                        <p:tav tm="0">
                                          <p:val>
                                            <p:strVal val="#ppt_x"/>
                                          </p:val>
                                        </p:tav>
                                        <p:tav tm="100000">
                                          <p:val>
                                            <p:strVal val="#ppt_x"/>
                                          </p:val>
                                        </p:tav>
                                      </p:tavLst>
                                    </p:anim>
                                    <p:anim calcmode="lin" valueType="num">
                                      <p:cBhvr>
                                        <p:cTn id="44" dur="500" fill="hold"/>
                                        <p:tgtEl>
                                          <p:spTgt spid="94"/>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14" presetClass="entr" presetSubtype="10" fill="hold" grpId="0" nodeType="afterEffect">
                                  <p:stCondLst>
                                    <p:cond delay="0"/>
                                  </p:stCondLst>
                                  <p:childTnLst>
                                    <p:set>
                                      <p:cBhvr>
                                        <p:cTn id="47" dur="1" fill="hold">
                                          <p:stCondLst>
                                            <p:cond delay="0"/>
                                          </p:stCondLst>
                                        </p:cTn>
                                        <p:tgtEl>
                                          <p:spTgt spid="105"/>
                                        </p:tgtEl>
                                        <p:attrNameLst>
                                          <p:attrName>style.visibility</p:attrName>
                                        </p:attrNameLst>
                                      </p:cBhvr>
                                      <p:to>
                                        <p:strVal val="visible"/>
                                      </p:to>
                                    </p:set>
                                    <p:animEffect transition="in" filter="randombar(horizontal)">
                                      <p:cBhvr>
                                        <p:cTn id="48" dur="500"/>
                                        <p:tgtEl>
                                          <p:spTgt spid="105"/>
                                        </p:tgtEl>
                                      </p:cBhvr>
                                    </p:animEffect>
                                  </p:childTnLst>
                                </p:cTn>
                              </p:par>
                            </p:childTnLst>
                          </p:cTn>
                        </p:par>
                        <p:par>
                          <p:cTn id="49" fill="hold">
                            <p:stCondLst>
                              <p:cond delay="5000"/>
                            </p:stCondLst>
                            <p:childTnLst>
                              <p:par>
                                <p:cTn id="50" presetID="31" presetClass="entr" presetSubtype="0" fill="hold" grpId="0" nodeType="afterEffect">
                                  <p:stCondLst>
                                    <p:cond delay="0"/>
                                  </p:stCondLst>
                                  <p:childTnLst>
                                    <p:set>
                                      <p:cBhvr>
                                        <p:cTn id="51" dur="1" fill="hold">
                                          <p:stCondLst>
                                            <p:cond delay="0"/>
                                          </p:stCondLst>
                                        </p:cTn>
                                        <p:tgtEl>
                                          <p:spTgt spid="112"/>
                                        </p:tgtEl>
                                        <p:attrNameLst>
                                          <p:attrName>style.visibility</p:attrName>
                                        </p:attrNameLst>
                                      </p:cBhvr>
                                      <p:to>
                                        <p:strVal val="visible"/>
                                      </p:to>
                                    </p:set>
                                    <p:anim calcmode="lin" valueType="num">
                                      <p:cBhvr>
                                        <p:cTn id="52" dur="500" fill="hold"/>
                                        <p:tgtEl>
                                          <p:spTgt spid="112"/>
                                        </p:tgtEl>
                                        <p:attrNameLst>
                                          <p:attrName>ppt_w</p:attrName>
                                        </p:attrNameLst>
                                      </p:cBhvr>
                                      <p:tavLst>
                                        <p:tav tm="0">
                                          <p:val>
                                            <p:fltVal val="0"/>
                                          </p:val>
                                        </p:tav>
                                        <p:tav tm="100000">
                                          <p:val>
                                            <p:strVal val="#ppt_w"/>
                                          </p:val>
                                        </p:tav>
                                      </p:tavLst>
                                    </p:anim>
                                    <p:anim calcmode="lin" valueType="num">
                                      <p:cBhvr>
                                        <p:cTn id="53" dur="500" fill="hold"/>
                                        <p:tgtEl>
                                          <p:spTgt spid="112"/>
                                        </p:tgtEl>
                                        <p:attrNameLst>
                                          <p:attrName>ppt_h</p:attrName>
                                        </p:attrNameLst>
                                      </p:cBhvr>
                                      <p:tavLst>
                                        <p:tav tm="0">
                                          <p:val>
                                            <p:fltVal val="0"/>
                                          </p:val>
                                        </p:tav>
                                        <p:tav tm="100000">
                                          <p:val>
                                            <p:strVal val="#ppt_h"/>
                                          </p:val>
                                        </p:tav>
                                      </p:tavLst>
                                    </p:anim>
                                    <p:anim calcmode="lin" valueType="num">
                                      <p:cBhvr>
                                        <p:cTn id="54" dur="500" fill="hold"/>
                                        <p:tgtEl>
                                          <p:spTgt spid="112"/>
                                        </p:tgtEl>
                                        <p:attrNameLst>
                                          <p:attrName>style.rotation</p:attrName>
                                        </p:attrNameLst>
                                      </p:cBhvr>
                                      <p:tavLst>
                                        <p:tav tm="0">
                                          <p:val>
                                            <p:fltVal val="90"/>
                                          </p:val>
                                        </p:tav>
                                        <p:tav tm="100000">
                                          <p:val>
                                            <p:fltVal val="0"/>
                                          </p:val>
                                        </p:tav>
                                      </p:tavLst>
                                    </p:anim>
                                    <p:animEffect transition="in" filter="fade">
                                      <p:cBhvr>
                                        <p:cTn id="55" dur="500"/>
                                        <p:tgtEl>
                                          <p:spTgt spid="112"/>
                                        </p:tgtEl>
                                      </p:cBhvr>
                                    </p:animEffect>
                                  </p:childTnLst>
                                </p:cTn>
                              </p:par>
                            </p:childTnLst>
                          </p:cTn>
                        </p:par>
                        <p:par>
                          <p:cTn id="56" fill="hold">
                            <p:stCondLst>
                              <p:cond delay="5500"/>
                            </p:stCondLst>
                            <p:childTnLst>
                              <p:par>
                                <p:cTn id="57" presetID="42" presetClass="entr" presetSubtype="0" fill="hold" nodeType="afterEffect">
                                  <p:stCondLst>
                                    <p:cond delay="0"/>
                                  </p:stCondLst>
                                  <p:childTnLst>
                                    <p:set>
                                      <p:cBhvr>
                                        <p:cTn id="58" dur="1" fill="hold">
                                          <p:stCondLst>
                                            <p:cond delay="0"/>
                                          </p:stCondLst>
                                        </p:cTn>
                                        <p:tgtEl>
                                          <p:spTgt spid="97"/>
                                        </p:tgtEl>
                                        <p:attrNameLst>
                                          <p:attrName>style.visibility</p:attrName>
                                        </p:attrNameLst>
                                      </p:cBhvr>
                                      <p:to>
                                        <p:strVal val="visible"/>
                                      </p:to>
                                    </p:set>
                                    <p:animEffect transition="in" filter="fade">
                                      <p:cBhvr>
                                        <p:cTn id="59" dur="500"/>
                                        <p:tgtEl>
                                          <p:spTgt spid="97"/>
                                        </p:tgtEl>
                                      </p:cBhvr>
                                    </p:animEffect>
                                    <p:anim calcmode="lin" valueType="num">
                                      <p:cBhvr>
                                        <p:cTn id="60" dur="500" fill="hold"/>
                                        <p:tgtEl>
                                          <p:spTgt spid="97"/>
                                        </p:tgtEl>
                                        <p:attrNameLst>
                                          <p:attrName>ppt_x</p:attrName>
                                        </p:attrNameLst>
                                      </p:cBhvr>
                                      <p:tavLst>
                                        <p:tav tm="0">
                                          <p:val>
                                            <p:strVal val="#ppt_x"/>
                                          </p:val>
                                        </p:tav>
                                        <p:tav tm="100000">
                                          <p:val>
                                            <p:strVal val="#ppt_x"/>
                                          </p:val>
                                        </p:tav>
                                      </p:tavLst>
                                    </p:anim>
                                    <p:anim calcmode="lin" valueType="num">
                                      <p:cBhvr>
                                        <p:cTn id="61" dur="500" fill="hold"/>
                                        <p:tgtEl>
                                          <p:spTgt spid="97"/>
                                        </p:tgtEl>
                                        <p:attrNameLst>
                                          <p:attrName>ppt_y</p:attrName>
                                        </p:attrNameLst>
                                      </p:cBhvr>
                                      <p:tavLst>
                                        <p:tav tm="0">
                                          <p:val>
                                            <p:strVal val="#ppt_y+.1"/>
                                          </p:val>
                                        </p:tav>
                                        <p:tav tm="100000">
                                          <p:val>
                                            <p:strVal val="#ppt_y"/>
                                          </p:val>
                                        </p:tav>
                                      </p:tavLst>
                                    </p:anim>
                                  </p:childTnLst>
                                </p:cTn>
                              </p:par>
                            </p:childTnLst>
                          </p:cTn>
                        </p:par>
                        <p:par>
                          <p:cTn id="62" fill="hold">
                            <p:stCondLst>
                              <p:cond delay="6000"/>
                            </p:stCondLst>
                            <p:childTnLst>
                              <p:par>
                                <p:cTn id="63" presetID="14" presetClass="entr" presetSubtype="10" fill="hold" grpId="0" nodeType="afterEffect">
                                  <p:stCondLst>
                                    <p:cond delay="0"/>
                                  </p:stCondLst>
                                  <p:childTnLst>
                                    <p:set>
                                      <p:cBhvr>
                                        <p:cTn id="64" dur="1" fill="hold">
                                          <p:stCondLst>
                                            <p:cond delay="0"/>
                                          </p:stCondLst>
                                        </p:cTn>
                                        <p:tgtEl>
                                          <p:spTgt spid="106"/>
                                        </p:tgtEl>
                                        <p:attrNameLst>
                                          <p:attrName>style.visibility</p:attrName>
                                        </p:attrNameLst>
                                      </p:cBhvr>
                                      <p:to>
                                        <p:strVal val="visible"/>
                                      </p:to>
                                    </p:set>
                                    <p:animEffect transition="in" filter="randombar(horizontal)">
                                      <p:cBhvr>
                                        <p:cTn id="65" dur="500"/>
                                        <p:tgtEl>
                                          <p:spTgt spid="106"/>
                                        </p:tgtEl>
                                      </p:cBhvr>
                                    </p:animEffect>
                                  </p:childTnLst>
                                </p:cTn>
                              </p:par>
                            </p:childTnLst>
                          </p:cTn>
                        </p:par>
                        <p:par>
                          <p:cTn id="66" fill="hold">
                            <p:stCondLst>
                              <p:cond delay="6500"/>
                            </p:stCondLst>
                            <p:childTnLst>
                              <p:par>
                                <p:cTn id="67" presetID="31" presetClass="entr" presetSubtype="0" fill="hold" grpId="0" nodeType="afterEffect">
                                  <p:stCondLst>
                                    <p:cond delay="0"/>
                                  </p:stCondLst>
                                  <p:childTnLst>
                                    <p:set>
                                      <p:cBhvr>
                                        <p:cTn id="68" dur="1" fill="hold">
                                          <p:stCondLst>
                                            <p:cond delay="0"/>
                                          </p:stCondLst>
                                        </p:cTn>
                                        <p:tgtEl>
                                          <p:spTgt spid="113"/>
                                        </p:tgtEl>
                                        <p:attrNameLst>
                                          <p:attrName>style.visibility</p:attrName>
                                        </p:attrNameLst>
                                      </p:cBhvr>
                                      <p:to>
                                        <p:strVal val="visible"/>
                                      </p:to>
                                    </p:set>
                                    <p:anim calcmode="lin" valueType="num">
                                      <p:cBhvr>
                                        <p:cTn id="69" dur="500" fill="hold"/>
                                        <p:tgtEl>
                                          <p:spTgt spid="113"/>
                                        </p:tgtEl>
                                        <p:attrNameLst>
                                          <p:attrName>ppt_w</p:attrName>
                                        </p:attrNameLst>
                                      </p:cBhvr>
                                      <p:tavLst>
                                        <p:tav tm="0">
                                          <p:val>
                                            <p:fltVal val="0"/>
                                          </p:val>
                                        </p:tav>
                                        <p:tav tm="100000">
                                          <p:val>
                                            <p:strVal val="#ppt_w"/>
                                          </p:val>
                                        </p:tav>
                                      </p:tavLst>
                                    </p:anim>
                                    <p:anim calcmode="lin" valueType="num">
                                      <p:cBhvr>
                                        <p:cTn id="70" dur="500" fill="hold"/>
                                        <p:tgtEl>
                                          <p:spTgt spid="113"/>
                                        </p:tgtEl>
                                        <p:attrNameLst>
                                          <p:attrName>ppt_h</p:attrName>
                                        </p:attrNameLst>
                                      </p:cBhvr>
                                      <p:tavLst>
                                        <p:tav tm="0">
                                          <p:val>
                                            <p:fltVal val="0"/>
                                          </p:val>
                                        </p:tav>
                                        <p:tav tm="100000">
                                          <p:val>
                                            <p:strVal val="#ppt_h"/>
                                          </p:val>
                                        </p:tav>
                                      </p:tavLst>
                                    </p:anim>
                                    <p:anim calcmode="lin" valueType="num">
                                      <p:cBhvr>
                                        <p:cTn id="71" dur="500" fill="hold"/>
                                        <p:tgtEl>
                                          <p:spTgt spid="113"/>
                                        </p:tgtEl>
                                        <p:attrNameLst>
                                          <p:attrName>style.rotation</p:attrName>
                                        </p:attrNameLst>
                                      </p:cBhvr>
                                      <p:tavLst>
                                        <p:tav tm="0">
                                          <p:val>
                                            <p:fltVal val="90"/>
                                          </p:val>
                                        </p:tav>
                                        <p:tav tm="100000">
                                          <p:val>
                                            <p:fltVal val="0"/>
                                          </p:val>
                                        </p:tav>
                                      </p:tavLst>
                                    </p:anim>
                                    <p:animEffect transition="in" filter="fade">
                                      <p:cBhvr>
                                        <p:cTn id="72" dur="500"/>
                                        <p:tgtEl>
                                          <p:spTgt spid="113"/>
                                        </p:tgtEl>
                                      </p:cBhvr>
                                    </p:animEffect>
                                  </p:childTnLst>
                                </p:cTn>
                              </p:par>
                            </p:childTnLst>
                          </p:cTn>
                        </p:par>
                        <p:par>
                          <p:cTn id="73" fill="hold">
                            <p:stCondLst>
                              <p:cond delay="7000"/>
                            </p:stCondLst>
                            <p:childTnLst>
                              <p:par>
                                <p:cTn id="74" presetID="42" presetClass="entr" presetSubtype="0" fill="hold" nodeType="after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500"/>
                                        <p:tgtEl>
                                          <p:spTgt spid="100"/>
                                        </p:tgtEl>
                                      </p:cBhvr>
                                    </p:animEffect>
                                    <p:anim calcmode="lin" valueType="num">
                                      <p:cBhvr>
                                        <p:cTn id="77" dur="500" fill="hold"/>
                                        <p:tgtEl>
                                          <p:spTgt spid="100"/>
                                        </p:tgtEl>
                                        <p:attrNameLst>
                                          <p:attrName>ppt_x</p:attrName>
                                        </p:attrNameLst>
                                      </p:cBhvr>
                                      <p:tavLst>
                                        <p:tav tm="0">
                                          <p:val>
                                            <p:strVal val="#ppt_x"/>
                                          </p:val>
                                        </p:tav>
                                        <p:tav tm="100000">
                                          <p:val>
                                            <p:strVal val="#ppt_x"/>
                                          </p:val>
                                        </p:tav>
                                      </p:tavLst>
                                    </p:anim>
                                    <p:anim calcmode="lin" valueType="num">
                                      <p:cBhvr>
                                        <p:cTn id="78" dur="500" fill="hold"/>
                                        <p:tgtEl>
                                          <p:spTgt spid="100"/>
                                        </p:tgtEl>
                                        <p:attrNameLst>
                                          <p:attrName>ppt_y</p:attrName>
                                        </p:attrNameLst>
                                      </p:cBhvr>
                                      <p:tavLst>
                                        <p:tav tm="0">
                                          <p:val>
                                            <p:strVal val="#ppt_y+.1"/>
                                          </p:val>
                                        </p:tav>
                                        <p:tav tm="100000">
                                          <p:val>
                                            <p:strVal val="#ppt_y"/>
                                          </p:val>
                                        </p:tav>
                                      </p:tavLst>
                                    </p:anim>
                                  </p:childTnLst>
                                </p:cTn>
                              </p:par>
                            </p:childTnLst>
                          </p:cTn>
                        </p:par>
                        <p:par>
                          <p:cTn id="79" fill="hold">
                            <p:stCondLst>
                              <p:cond delay="7500"/>
                            </p:stCondLst>
                            <p:childTnLst>
                              <p:par>
                                <p:cTn id="80" presetID="14" presetClass="entr" presetSubtype="10" fill="hold" grpId="0" nodeType="afterEffect">
                                  <p:stCondLst>
                                    <p:cond delay="0"/>
                                  </p:stCondLst>
                                  <p:childTnLst>
                                    <p:set>
                                      <p:cBhvr>
                                        <p:cTn id="81" dur="1" fill="hold">
                                          <p:stCondLst>
                                            <p:cond delay="0"/>
                                          </p:stCondLst>
                                        </p:cTn>
                                        <p:tgtEl>
                                          <p:spTgt spid="107"/>
                                        </p:tgtEl>
                                        <p:attrNameLst>
                                          <p:attrName>style.visibility</p:attrName>
                                        </p:attrNameLst>
                                      </p:cBhvr>
                                      <p:to>
                                        <p:strVal val="visible"/>
                                      </p:to>
                                    </p:set>
                                    <p:animEffect transition="in" filter="randombar(horizontal)">
                                      <p:cBhvr>
                                        <p:cTn id="82" dur="500"/>
                                        <p:tgtEl>
                                          <p:spTgt spid="107"/>
                                        </p:tgtEl>
                                      </p:cBhvr>
                                    </p:animEffect>
                                  </p:childTnLst>
                                </p:cTn>
                              </p:par>
                            </p:childTnLst>
                          </p:cTn>
                        </p:par>
                        <p:par>
                          <p:cTn id="83" fill="hold">
                            <p:stCondLst>
                              <p:cond delay="8000"/>
                            </p:stCondLst>
                            <p:childTnLst>
                              <p:par>
                                <p:cTn id="84" presetID="31" presetClass="entr" presetSubtype="0" fill="hold" grpId="0" nodeType="afterEffect">
                                  <p:stCondLst>
                                    <p:cond delay="0"/>
                                  </p:stCondLst>
                                  <p:childTnLst>
                                    <p:set>
                                      <p:cBhvr>
                                        <p:cTn id="85" dur="1" fill="hold">
                                          <p:stCondLst>
                                            <p:cond delay="0"/>
                                          </p:stCondLst>
                                        </p:cTn>
                                        <p:tgtEl>
                                          <p:spTgt spid="114"/>
                                        </p:tgtEl>
                                        <p:attrNameLst>
                                          <p:attrName>style.visibility</p:attrName>
                                        </p:attrNameLst>
                                      </p:cBhvr>
                                      <p:to>
                                        <p:strVal val="visible"/>
                                      </p:to>
                                    </p:set>
                                    <p:anim calcmode="lin" valueType="num">
                                      <p:cBhvr>
                                        <p:cTn id="86" dur="500" fill="hold"/>
                                        <p:tgtEl>
                                          <p:spTgt spid="114"/>
                                        </p:tgtEl>
                                        <p:attrNameLst>
                                          <p:attrName>ppt_w</p:attrName>
                                        </p:attrNameLst>
                                      </p:cBhvr>
                                      <p:tavLst>
                                        <p:tav tm="0">
                                          <p:val>
                                            <p:fltVal val="0"/>
                                          </p:val>
                                        </p:tav>
                                        <p:tav tm="100000">
                                          <p:val>
                                            <p:strVal val="#ppt_w"/>
                                          </p:val>
                                        </p:tav>
                                      </p:tavLst>
                                    </p:anim>
                                    <p:anim calcmode="lin" valueType="num">
                                      <p:cBhvr>
                                        <p:cTn id="87" dur="500" fill="hold"/>
                                        <p:tgtEl>
                                          <p:spTgt spid="114"/>
                                        </p:tgtEl>
                                        <p:attrNameLst>
                                          <p:attrName>ppt_h</p:attrName>
                                        </p:attrNameLst>
                                      </p:cBhvr>
                                      <p:tavLst>
                                        <p:tav tm="0">
                                          <p:val>
                                            <p:fltVal val="0"/>
                                          </p:val>
                                        </p:tav>
                                        <p:tav tm="100000">
                                          <p:val>
                                            <p:strVal val="#ppt_h"/>
                                          </p:val>
                                        </p:tav>
                                      </p:tavLst>
                                    </p:anim>
                                    <p:anim calcmode="lin" valueType="num">
                                      <p:cBhvr>
                                        <p:cTn id="88" dur="500" fill="hold"/>
                                        <p:tgtEl>
                                          <p:spTgt spid="114"/>
                                        </p:tgtEl>
                                        <p:attrNameLst>
                                          <p:attrName>style.rotation</p:attrName>
                                        </p:attrNameLst>
                                      </p:cBhvr>
                                      <p:tavLst>
                                        <p:tav tm="0">
                                          <p:val>
                                            <p:fltVal val="90"/>
                                          </p:val>
                                        </p:tav>
                                        <p:tav tm="100000">
                                          <p:val>
                                            <p:fltVal val="0"/>
                                          </p:val>
                                        </p:tav>
                                      </p:tavLst>
                                    </p:anim>
                                    <p:animEffect transition="in" filter="fade">
                                      <p:cBhvr>
                                        <p:cTn id="89" dur="500"/>
                                        <p:tgtEl>
                                          <p:spTgt spid="114"/>
                                        </p:tgtEl>
                                      </p:cBhvr>
                                    </p:animEffect>
                                  </p:childTnLst>
                                </p:cTn>
                              </p:par>
                            </p:childTnLst>
                          </p:cTn>
                        </p:par>
                        <p:par>
                          <p:cTn id="90" fill="hold">
                            <p:stCondLst>
                              <p:cond delay="8500"/>
                            </p:stCondLst>
                            <p:childTnLst>
                              <p:par>
                                <p:cTn id="91" presetID="31" presetClass="entr" presetSubtype="0" fill="hold" nodeType="afterEffect">
                                  <p:stCondLst>
                                    <p:cond delay="0"/>
                                  </p:stCondLst>
                                  <p:childTnLst>
                                    <p:set>
                                      <p:cBhvr>
                                        <p:cTn id="92" dur="1" fill="hold">
                                          <p:stCondLst>
                                            <p:cond delay="0"/>
                                          </p:stCondLst>
                                        </p:cTn>
                                        <p:tgtEl>
                                          <p:spTgt spid="4"/>
                                        </p:tgtEl>
                                        <p:attrNameLst>
                                          <p:attrName>style.visibility</p:attrName>
                                        </p:attrNameLst>
                                      </p:cBhvr>
                                      <p:to>
                                        <p:strVal val="visible"/>
                                      </p:to>
                                    </p:set>
                                    <p:anim calcmode="lin" valueType="num">
                                      <p:cBhvr>
                                        <p:cTn id="93" dur="500" fill="hold"/>
                                        <p:tgtEl>
                                          <p:spTgt spid="4"/>
                                        </p:tgtEl>
                                        <p:attrNameLst>
                                          <p:attrName>ppt_w</p:attrName>
                                        </p:attrNameLst>
                                      </p:cBhvr>
                                      <p:tavLst>
                                        <p:tav tm="0">
                                          <p:val>
                                            <p:fltVal val="0"/>
                                          </p:val>
                                        </p:tav>
                                        <p:tav tm="100000">
                                          <p:val>
                                            <p:strVal val="#ppt_w"/>
                                          </p:val>
                                        </p:tav>
                                      </p:tavLst>
                                    </p:anim>
                                    <p:anim calcmode="lin" valueType="num">
                                      <p:cBhvr>
                                        <p:cTn id="94" dur="500" fill="hold"/>
                                        <p:tgtEl>
                                          <p:spTgt spid="4"/>
                                        </p:tgtEl>
                                        <p:attrNameLst>
                                          <p:attrName>ppt_h</p:attrName>
                                        </p:attrNameLst>
                                      </p:cBhvr>
                                      <p:tavLst>
                                        <p:tav tm="0">
                                          <p:val>
                                            <p:fltVal val="0"/>
                                          </p:val>
                                        </p:tav>
                                        <p:tav tm="100000">
                                          <p:val>
                                            <p:strVal val="#ppt_h"/>
                                          </p:val>
                                        </p:tav>
                                      </p:tavLst>
                                    </p:anim>
                                    <p:anim calcmode="lin" valueType="num">
                                      <p:cBhvr>
                                        <p:cTn id="95" dur="500" fill="hold"/>
                                        <p:tgtEl>
                                          <p:spTgt spid="4"/>
                                        </p:tgtEl>
                                        <p:attrNameLst>
                                          <p:attrName>style.rotation</p:attrName>
                                        </p:attrNameLst>
                                      </p:cBhvr>
                                      <p:tavLst>
                                        <p:tav tm="0">
                                          <p:val>
                                            <p:fltVal val="90"/>
                                          </p:val>
                                        </p:tav>
                                        <p:tav tm="100000">
                                          <p:val>
                                            <p:fltVal val="0"/>
                                          </p:val>
                                        </p:tav>
                                      </p:tavLst>
                                    </p:anim>
                                    <p:animEffect transition="in" filter="fade">
                                      <p:cBhvr>
                                        <p:cTn id="96" dur="500"/>
                                        <p:tgtEl>
                                          <p:spTgt spid="4"/>
                                        </p:tgtEl>
                                      </p:cBhvr>
                                    </p:animEffect>
                                  </p:childTnLst>
                                </p:cTn>
                              </p:par>
                            </p:childTnLst>
                          </p:cTn>
                        </p:par>
                        <p:par>
                          <p:cTn id="97" fill="hold">
                            <p:stCondLst>
                              <p:cond delay="9000"/>
                            </p:stCondLst>
                            <p:childTnLst>
                              <p:par>
                                <p:cTn id="98" presetID="22" presetClass="entr" presetSubtype="4" fill="hold" grpId="0" nodeType="afterEffect">
                                  <p:stCondLst>
                                    <p:cond delay="0"/>
                                  </p:stCondLst>
                                  <p:childTnLst>
                                    <p:set>
                                      <p:cBhvr>
                                        <p:cTn id="99" dur="1" fill="hold">
                                          <p:stCondLst>
                                            <p:cond delay="0"/>
                                          </p:stCondLst>
                                        </p:cTn>
                                        <p:tgtEl>
                                          <p:spTgt spid="115"/>
                                        </p:tgtEl>
                                        <p:attrNameLst>
                                          <p:attrName>style.visibility</p:attrName>
                                        </p:attrNameLst>
                                      </p:cBhvr>
                                      <p:to>
                                        <p:strVal val="visible"/>
                                      </p:to>
                                    </p:set>
                                    <p:animEffect transition="in" filter="wipe(down)">
                                      <p:cBhvr>
                                        <p:cTn id="100" dur="500"/>
                                        <p:tgtEl>
                                          <p:spTgt spid="115"/>
                                        </p:tgtEl>
                                      </p:cBhvr>
                                    </p:animEffect>
                                  </p:childTnLst>
                                </p:cTn>
                              </p:par>
                            </p:childTnLst>
                          </p:cTn>
                        </p:par>
                        <p:par>
                          <p:cTn id="101" fill="hold">
                            <p:stCondLst>
                              <p:cond delay="9500"/>
                            </p:stCondLst>
                            <p:childTnLst>
                              <p:par>
                                <p:cTn id="102" presetID="22" presetClass="entr" presetSubtype="4" fill="hold" grpId="0" nodeType="afterEffect">
                                  <p:stCondLst>
                                    <p:cond delay="0"/>
                                  </p:stCondLst>
                                  <p:childTnLst>
                                    <p:set>
                                      <p:cBhvr>
                                        <p:cTn id="103" dur="1" fill="hold">
                                          <p:stCondLst>
                                            <p:cond delay="0"/>
                                          </p:stCondLst>
                                        </p:cTn>
                                        <p:tgtEl>
                                          <p:spTgt spid="119"/>
                                        </p:tgtEl>
                                        <p:attrNameLst>
                                          <p:attrName>style.visibility</p:attrName>
                                        </p:attrNameLst>
                                      </p:cBhvr>
                                      <p:to>
                                        <p:strVal val="visible"/>
                                      </p:to>
                                    </p:set>
                                    <p:animEffect transition="in" filter="wipe(down)">
                                      <p:cBhvr>
                                        <p:cTn id="104" dur="500"/>
                                        <p:tgtEl>
                                          <p:spTgt spid="119"/>
                                        </p:tgtEl>
                                      </p:cBhvr>
                                    </p:animEffect>
                                  </p:childTnLst>
                                </p:cTn>
                              </p:par>
                            </p:childTnLst>
                          </p:cTn>
                        </p:par>
                        <p:par>
                          <p:cTn id="105" fill="hold">
                            <p:stCondLst>
                              <p:cond delay="10000"/>
                            </p:stCondLst>
                            <p:childTnLst>
                              <p:par>
                                <p:cTn id="106" presetID="22" presetClass="entr" presetSubtype="4" fill="hold" grpId="0" nodeType="afterEffect">
                                  <p:stCondLst>
                                    <p:cond delay="0"/>
                                  </p:stCondLst>
                                  <p:childTnLst>
                                    <p:set>
                                      <p:cBhvr>
                                        <p:cTn id="107" dur="1" fill="hold">
                                          <p:stCondLst>
                                            <p:cond delay="0"/>
                                          </p:stCondLst>
                                        </p:cTn>
                                        <p:tgtEl>
                                          <p:spTgt spid="120"/>
                                        </p:tgtEl>
                                        <p:attrNameLst>
                                          <p:attrName>style.visibility</p:attrName>
                                        </p:attrNameLst>
                                      </p:cBhvr>
                                      <p:to>
                                        <p:strVal val="visible"/>
                                      </p:to>
                                    </p:set>
                                    <p:animEffect transition="in" filter="wipe(down)">
                                      <p:cBhvr>
                                        <p:cTn id="108"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03" grpId="0"/>
      <p:bldP spid="104" grpId="0"/>
      <p:bldP spid="105" grpId="0"/>
      <p:bldP spid="106" grpId="0"/>
      <p:bldP spid="107" grpId="0"/>
      <p:bldP spid="110" grpId="0"/>
      <p:bldP spid="112" grpId="0"/>
      <p:bldP spid="113" grpId="0"/>
      <p:bldP spid="114" grpId="0"/>
      <p:bldP spid="115" grpId="0"/>
      <p:bldP spid="119" grpId="0"/>
      <p:bldP spid="1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rot="1723431">
            <a:off x="3532449" y="3222827"/>
            <a:ext cx="2423193" cy="1785735"/>
          </a:xfrm>
          <a:custGeom>
            <a:avLst/>
            <a:gdLst/>
            <a:ahLst/>
            <a:cxnLst/>
            <a:rect l="l" t="t" r="r" b="b"/>
            <a:pathLst>
              <a:path w="2351321" h="1732770">
                <a:moveTo>
                  <a:pt x="1516639" y="0"/>
                </a:moveTo>
                <a:lnTo>
                  <a:pt x="2302371" y="743002"/>
                </a:lnTo>
                <a:cubicBezTo>
                  <a:pt x="2370314" y="1065730"/>
                  <a:pt x="2367934" y="1403106"/>
                  <a:pt x="2292691" y="1732770"/>
                </a:cubicBezTo>
                <a:lnTo>
                  <a:pt x="0" y="1209479"/>
                </a:lnTo>
                <a:close/>
              </a:path>
            </a:pathLst>
          </a:custGeom>
          <a:gradFill>
            <a:gsLst>
              <a:gs pos="0">
                <a:schemeClr val="bg1"/>
              </a:gs>
              <a:gs pos="51000">
                <a:schemeClr val="bg1">
                  <a:lumMod val="95000"/>
                </a:schemeClr>
              </a:gs>
              <a:gs pos="100000">
                <a:schemeClr val="bg1">
                  <a:lumMod val="75000"/>
                </a:schemeClr>
              </a:gs>
            </a:gsLst>
            <a:lin ang="18900000" scaled="0"/>
          </a:gradFill>
          <a:ln w="25400" cap="flat" cmpd="sng" algn="ctr">
            <a:solidFill>
              <a:srgbClr val="0070C0"/>
            </a:solidFill>
            <a:prstDash val="solid"/>
          </a:ln>
          <a:effectLst>
            <a:outerShdw blurRad="50800" dist="38100" dir="8100000" algn="tr" rotWithShape="0">
              <a:prstClr val="black">
                <a:alpha val="40000"/>
              </a:prstClr>
            </a:outerShdw>
          </a:effectLst>
        </p:spPr>
        <p:txBody>
          <a:bodyPr spcFirstLastPara="0" vert="horz" wrap="square" lIns="3180080" tIns="1689948" rIns="178139" bIns="2150532" numCol="1" spcCol="1270" anchor="ctr" anchorCtr="0">
            <a:noAutofit/>
          </a:bodyPr>
          <a:lstStyle/>
          <a:p>
            <a:pPr algn="ctr" defTabSz="2251710">
              <a:lnSpc>
                <a:spcPct val="90000"/>
              </a:lnSpc>
              <a:spcBef>
                <a:spcPct val="0"/>
              </a:spcBef>
              <a:spcAft>
                <a:spcPct val="35000"/>
              </a:spcAft>
              <a:defRPr/>
            </a:pPr>
            <a:endParaRPr lang="zh-CN" altLang="en-US" sz="5065">
              <a:solidFill>
                <a:srgbClr val="0070C0"/>
              </a:solidFill>
              <a:latin typeface="微软雅黑" panose="020B0503020204020204" pitchFamily="34" charset="-122"/>
              <a:ea typeface="微软雅黑" panose="020B0503020204020204" pitchFamily="34" charset="-122"/>
            </a:endParaRPr>
          </a:p>
        </p:txBody>
      </p:sp>
      <p:sp>
        <p:nvSpPr>
          <p:cNvPr id="4" name="任意多边形 3"/>
          <p:cNvSpPr/>
          <p:nvPr/>
        </p:nvSpPr>
        <p:spPr>
          <a:xfrm rot="1723431">
            <a:off x="1063758" y="1415179"/>
            <a:ext cx="4847068" cy="4847068"/>
          </a:xfrm>
          <a:custGeom>
            <a:avLst/>
            <a:gdLst>
              <a:gd name="connsiteX0" fmla="*/ 3370965 w 3413760"/>
              <a:gd name="connsiteY0" fmla="*/ 2086696 h 3413760"/>
              <a:gd name="connsiteX1" fmla="*/ 2447467 w 3413760"/>
              <a:gd name="connsiteY1" fmla="*/ 3244726 h 3413760"/>
              <a:gd name="connsiteX2" fmla="*/ 1706880 w 3413760"/>
              <a:gd name="connsiteY2" fmla="*/ 1706880 h 3413760"/>
              <a:gd name="connsiteX3" fmla="*/ 3370965 w 3413760"/>
              <a:gd name="connsiteY3" fmla="*/ 2086696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3370965" y="2086696"/>
                </a:moveTo>
                <a:cubicBezTo>
                  <a:pt x="3255378" y="2593118"/>
                  <a:pt x="2915472" y="3019346"/>
                  <a:pt x="2447467" y="3244726"/>
                </a:cubicBezTo>
                <a:lnTo>
                  <a:pt x="1706880" y="1706880"/>
                </a:lnTo>
                <a:lnTo>
                  <a:pt x="3370965" y="2086696"/>
                </a:lnTo>
                <a:close/>
              </a:path>
            </a:pathLst>
          </a:custGeom>
          <a:gradFill>
            <a:gsLst>
              <a:gs pos="0">
                <a:schemeClr val="bg1"/>
              </a:gs>
              <a:gs pos="51000">
                <a:schemeClr val="bg1">
                  <a:lumMod val="95000"/>
                </a:schemeClr>
              </a:gs>
              <a:gs pos="100000">
                <a:schemeClr val="bg1">
                  <a:lumMod val="75000"/>
                </a:schemeClr>
              </a:gs>
            </a:gsLst>
            <a:lin ang="18900000" scaled="0"/>
          </a:gradFill>
          <a:ln w="25400" cap="flat" cmpd="sng" algn="ctr">
            <a:solidFill>
              <a:srgbClr val="0070C0"/>
            </a:solidFill>
            <a:prstDash val="solid"/>
          </a:ln>
          <a:effectLst>
            <a:outerShdw blurRad="50800" dist="38100" dir="8100000" algn="tr" rotWithShape="0">
              <a:prstClr val="black">
                <a:alpha val="40000"/>
              </a:prstClr>
            </a:outerShdw>
          </a:effectLst>
        </p:spPr>
        <p:txBody>
          <a:bodyPr spcFirstLastPara="0" vert="horz" wrap="square" lIns="2992120" tIns="2775373" rIns="499533" bIns="1041400" numCol="1" spcCol="1270" anchor="ctr" anchorCtr="0">
            <a:noAutofit/>
          </a:bodyPr>
          <a:lstStyle/>
          <a:p>
            <a:pPr algn="ctr" defTabSz="2310765">
              <a:lnSpc>
                <a:spcPct val="90000"/>
              </a:lnSpc>
              <a:spcBef>
                <a:spcPct val="0"/>
              </a:spcBef>
              <a:spcAft>
                <a:spcPct val="35000"/>
              </a:spcAft>
              <a:defRPr/>
            </a:pPr>
            <a:endParaRPr lang="zh-CN" altLang="en-US" sz="5200">
              <a:solidFill>
                <a:srgbClr val="0070C0"/>
              </a:solidFill>
            </a:endParaRPr>
          </a:p>
        </p:txBody>
      </p:sp>
      <p:sp>
        <p:nvSpPr>
          <p:cNvPr id="5" name="任意多边形 4"/>
          <p:cNvSpPr/>
          <p:nvPr/>
        </p:nvSpPr>
        <p:spPr>
          <a:xfrm rot="1723431">
            <a:off x="1063758" y="1415179"/>
            <a:ext cx="4847068" cy="4847068"/>
          </a:xfrm>
          <a:custGeom>
            <a:avLst/>
            <a:gdLst>
              <a:gd name="connsiteX0" fmla="*/ 2447430 w 3413760"/>
              <a:gd name="connsiteY0" fmla="*/ 3244744 h 3413760"/>
              <a:gd name="connsiteX1" fmla="*/ 966292 w 3413760"/>
              <a:gd name="connsiteY1" fmla="*/ 3244726 h 3413760"/>
              <a:gd name="connsiteX2" fmla="*/ 1706880 w 3413760"/>
              <a:gd name="connsiteY2" fmla="*/ 1706880 h 3413760"/>
              <a:gd name="connsiteX3" fmla="*/ 2447430 w 3413760"/>
              <a:gd name="connsiteY3" fmla="*/ 3244744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2447430" y="3244744"/>
                </a:moveTo>
                <a:cubicBezTo>
                  <a:pt x="1979433" y="3470105"/>
                  <a:pt x="1434283" y="3470099"/>
                  <a:pt x="966292" y="3244726"/>
                </a:cubicBezTo>
                <a:lnTo>
                  <a:pt x="1706880" y="1706880"/>
                </a:lnTo>
                <a:lnTo>
                  <a:pt x="2447430" y="3244744"/>
                </a:lnTo>
                <a:close/>
              </a:path>
            </a:pathLst>
          </a:custGeom>
          <a:gradFill>
            <a:gsLst>
              <a:gs pos="0">
                <a:schemeClr val="bg1"/>
              </a:gs>
              <a:gs pos="51000">
                <a:schemeClr val="bg1">
                  <a:lumMod val="95000"/>
                </a:schemeClr>
              </a:gs>
              <a:gs pos="100000">
                <a:schemeClr val="bg1">
                  <a:lumMod val="75000"/>
                </a:schemeClr>
              </a:gs>
            </a:gsLst>
            <a:lin ang="18900000" scaled="0"/>
          </a:gradFill>
          <a:ln w="25400" cap="flat" cmpd="sng" algn="ctr">
            <a:solidFill>
              <a:srgbClr val="0070C0"/>
            </a:solidFill>
            <a:prstDash val="solid"/>
          </a:ln>
          <a:effectLst>
            <a:outerShdw blurRad="50800" dist="38100" dir="8100000" algn="tr" rotWithShape="0">
              <a:prstClr val="black">
                <a:alpha val="40000"/>
              </a:prstClr>
            </a:outerShdw>
          </a:effectLst>
        </p:spPr>
        <p:txBody>
          <a:bodyPr spcFirstLastPara="0" vert="horz" wrap="square" lIns="1732280" tIns="3642361" rIns="1732280" bIns="174412" numCol="1" spcCol="1270" anchor="ctr" anchorCtr="0">
            <a:noAutofit/>
          </a:bodyPr>
          <a:lstStyle/>
          <a:p>
            <a:pPr algn="ctr" defTabSz="2310765">
              <a:lnSpc>
                <a:spcPct val="90000"/>
              </a:lnSpc>
              <a:spcBef>
                <a:spcPct val="0"/>
              </a:spcBef>
              <a:spcAft>
                <a:spcPct val="35000"/>
              </a:spcAft>
              <a:defRPr/>
            </a:pPr>
            <a:endParaRPr lang="zh-CN" altLang="en-US" sz="5200">
              <a:solidFill>
                <a:srgbClr val="0070C0"/>
              </a:solidFill>
            </a:endParaRPr>
          </a:p>
        </p:txBody>
      </p:sp>
      <p:sp>
        <p:nvSpPr>
          <p:cNvPr id="6" name="任意多边形 5"/>
          <p:cNvSpPr/>
          <p:nvPr/>
        </p:nvSpPr>
        <p:spPr>
          <a:xfrm rot="1723431">
            <a:off x="1063758" y="1415179"/>
            <a:ext cx="4847068" cy="4847068"/>
          </a:xfrm>
          <a:custGeom>
            <a:avLst/>
            <a:gdLst>
              <a:gd name="connsiteX0" fmla="*/ 966292 w 3413760"/>
              <a:gd name="connsiteY0" fmla="*/ 3244726 h 3413760"/>
              <a:gd name="connsiteX1" fmla="*/ 42795 w 3413760"/>
              <a:gd name="connsiteY1" fmla="*/ 2086696 h 3413760"/>
              <a:gd name="connsiteX2" fmla="*/ 1706880 w 3413760"/>
              <a:gd name="connsiteY2" fmla="*/ 1706880 h 3413760"/>
              <a:gd name="connsiteX3" fmla="*/ 966292 w 3413760"/>
              <a:gd name="connsiteY3" fmla="*/ 3244726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966292" y="3244726"/>
                </a:moveTo>
                <a:cubicBezTo>
                  <a:pt x="498287" y="3019347"/>
                  <a:pt x="158382" y="2593118"/>
                  <a:pt x="42795" y="2086696"/>
                </a:cubicBezTo>
                <a:lnTo>
                  <a:pt x="1706880" y="1706880"/>
                </a:lnTo>
                <a:lnTo>
                  <a:pt x="966292" y="3244726"/>
                </a:lnTo>
                <a:close/>
              </a:path>
            </a:pathLst>
          </a:custGeom>
          <a:gradFill>
            <a:gsLst>
              <a:gs pos="0">
                <a:schemeClr val="bg1"/>
              </a:gs>
              <a:gs pos="51000">
                <a:schemeClr val="bg1">
                  <a:lumMod val="95000"/>
                </a:schemeClr>
              </a:gs>
              <a:gs pos="100000">
                <a:schemeClr val="bg1">
                  <a:lumMod val="75000"/>
                </a:schemeClr>
              </a:gs>
            </a:gsLst>
            <a:lin ang="18900000" scaled="0"/>
          </a:gradFill>
          <a:ln w="25400" cap="flat" cmpd="sng" algn="ctr">
            <a:solidFill>
              <a:srgbClr val="0070C0"/>
            </a:solidFill>
            <a:prstDash val="solid"/>
          </a:ln>
          <a:effectLst>
            <a:outerShdw blurRad="50800" dist="38100" dir="8100000" algn="tr" rotWithShape="0">
              <a:prstClr val="black">
                <a:alpha val="40000"/>
              </a:prstClr>
            </a:outerShdw>
          </a:effectLst>
        </p:spPr>
        <p:txBody>
          <a:bodyPr spcFirstLastPara="0" vert="horz" wrap="square" lIns="499533" tIns="2775373" rIns="2992120" bIns="1041400" numCol="1" spcCol="1270" anchor="ctr" anchorCtr="0">
            <a:noAutofit/>
          </a:bodyPr>
          <a:lstStyle/>
          <a:p>
            <a:pPr algn="ctr" defTabSz="2310765">
              <a:lnSpc>
                <a:spcPct val="90000"/>
              </a:lnSpc>
              <a:spcBef>
                <a:spcPct val="0"/>
              </a:spcBef>
              <a:spcAft>
                <a:spcPct val="35000"/>
              </a:spcAft>
              <a:defRPr/>
            </a:pPr>
            <a:endParaRPr lang="zh-CN" altLang="en-US" sz="5200">
              <a:solidFill>
                <a:srgbClr val="0070C0"/>
              </a:solidFill>
            </a:endParaRPr>
          </a:p>
        </p:txBody>
      </p:sp>
      <p:sp>
        <p:nvSpPr>
          <p:cNvPr id="7" name="任意多边形 6"/>
          <p:cNvSpPr/>
          <p:nvPr/>
        </p:nvSpPr>
        <p:spPr>
          <a:xfrm rot="1723431">
            <a:off x="1063758" y="1415179"/>
            <a:ext cx="4847068" cy="4847068"/>
          </a:xfrm>
          <a:custGeom>
            <a:avLst/>
            <a:gdLst>
              <a:gd name="connsiteX0" fmla="*/ 42795 w 3413760"/>
              <a:gd name="connsiteY0" fmla="*/ 2086695 h 3413760"/>
              <a:gd name="connsiteX1" fmla="*/ 372387 w 3413760"/>
              <a:gd name="connsiteY1" fmla="*/ 642658 h 3413760"/>
              <a:gd name="connsiteX2" fmla="*/ 1706880 w 3413760"/>
              <a:gd name="connsiteY2" fmla="*/ 1706880 h 3413760"/>
              <a:gd name="connsiteX3" fmla="*/ 42795 w 3413760"/>
              <a:gd name="connsiteY3" fmla="*/ 2086695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42795" y="2086695"/>
                </a:moveTo>
                <a:cubicBezTo>
                  <a:pt x="-72792" y="1580274"/>
                  <a:pt x="48519" y="1048777"/>
                  <a:pt x="372387" y="642658"/>
                </a:cubicBezTo>
                <a:lnTo>
                  <a:pt x="1706880" y="1706880"/>
                </a:lnTo>
                <a:lnTo>
                  <a:pt x="42795" y="2086695"/>
                </a:lnTo>
                <a:close/>
              </a:path>
            </a:pathLst>
          </a:custGeom>
          <a:gradFill>
            <a:gsLst>
              <a:gs pos="0">
                <a:schemeClr val="bg1"/>
              </a:gs>
              <a:gs pos="51000">
                <a:schemeClr val="bg1">
                  <a:lumMod val="95000"/>
                </a:schemeClr>
              </a:gs>
              <a:gs pos="100000">
                <a:schemeClr val="bg1">
                  <a:lumMod val="75000"/>
                </a:schemeClr>
              </a:gs>
            </a:gsLst>
            <a:lin ang="18900000" scaled="0"/>
          </a:gradFill>
          <a:ln w="25400" cap="flat" cmpd="sng" algn="ctr">
            <a:solidFill>
              <a:srgbClr val="0070C0"/>
            </a:solidFill>
            <a:prstDash val="solid"/>
          </a:ln>
          <a:effectLst>
            <a:outerShdw blurRad="50800" dist="38100" dir="8100000" algn="tr" rotWithShape="0">
              <a:prstClr val="black">
                <a:alpha val="40000"/>
              </a:prstClr>
            </a:outerShdw>
          </a:effectLst>
        </p:spPr>
        <p:txBody>
          <a:bodyPr spcFirstLastPara="0" vert="horz" wrap="square" lIns="166285" tIns="1678095" rIns="3168227" bIns="2138679" numCol="1" spcCol="1270" anchor="ctr" anchorCtr="0">
            <a:noAutofit/>
          </a:bodyPr>
          <a:lstStyle/>
          <a:p>
            <a:pPr algn="ctr" defTabSz="1837055">
              <a:lnSpc>
                <a:spcPct val="90000"/>
              </a:lnSpc>
              <a:spcBef>
                <a:spcPct val="0"/>
              </a:spcBef>
              <a:spcAft>
                <a:spcPct val="35000"/>
              </a:spcAft>
              <a:defRPr/>
            </a:pPr>
            <a:endParaRPr lang="zh-CN" altLang="en-US" sz="4135">
              <a:solidFill>
                <a:srgbClr val="0070C0"/>
              </a:solidFill>
            </a:endParaRPr>
          </a:p>
        </p:txBody>
      </p:sp>
      <p:sp>
        <p:nvSpPr>
          <p:cNvPr id="8" name="任意多边形 7"/>
          <p:cNvSpPr/>
          <p:nvPr/>
        </p:nvSpPr>
        <p:spPr>
          <a:xfrm rot="1723431">
            <a:off x="1063758" y="1415179"/>
            <a:ext cx="4847068" cy="4847068"/>
          </a:xfrm>
          <a:custGeom>
            <a:avLst/>
            <a:gdLst>
              <a:gd name="connsiteX0" fmla="*/ 372387 w 3413760"/>
              <a:gd name="connsiteY0" fmla="*/ 642658 h 3413760"/>
              <a:gd name="connsiteX1" fmla="*/ 1706880 w 3413760"/>
              <a:gd name="connsiteY1" fmla="*/ 0 h 3413760"/>
              <a:gd name="connsiteX2" fmla="*/ 1706880 w 3413760"/>
              <a:gd name="connsiteY2" fmla="*/ 1706880 h 3413760"/>
              <a:gd name="connsiteX3" fmla="*/ 372387 w 3413760"/>
              <a:gd name="connsiteY3" fmla="*/ 642658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372387" y="642658"/>
                </a:moveTo>
                <a:cubicBezTo>
                  <a:pt x="696256" y="236539"/>
                  <a:pt x="1187434" y="0"/>
                  <a:pt x="1706880" y="0"/>
                </a:cubicBezTo>
                <a:lnTo>
                  <a:pt x="1706880" y="1706880"/>
                </a:lnTo>
                <a:lnTo>
                  <a:pt x="372387" y="642658"/>
                </a:lnTo>
                <a:close/>
              </a:path>
            </a:pathLst>
          </a:custGeom>
          <a:gradFill>
            <a:gsLst>
              <a:gs pos="0">
                <a:schemeClr val="bg1"/>
              </a:gs>
              <a:gs pos="51000">
                <a:schemeClr val="bg1">
                  <a:lumMod val="95000"/>
                </a:schemeClr>
              </a:gs>
              <a:gs pos="100000">
                <a:schemeClr val="bg1">
                  <a:lumMod val="75000"/>
                </a:schemeClr>
              </a:gs>
            </a:gsLst>
            <a:lin ang="18900000" scaled="0"/>
          </a:gradFill>
          <a:ln w="25400" cap="flat" cmpd="sng" algn="ctr">
            <a:solidFill>
              <a:srgbClr val="0070C0"/>
            </a:solidFill>
            <a:prstDash val="solid"/>
          </a:ln>
          <a:effectLst>
            <a:outerShdw blurRad="50800" dist="38100" dir="8100000" algn="tr" rotWithShape="0">
              <a:prstClr val="black">
                <a:alpha val="40000"/>
              </a:prstClr>
            </a:outerShdw>
          </a:effectLst>
        </p:spPr>
        <p:txBody>
          <a:bodyPr spcFirstLastPara="0" vert="horz" wrap="square" lIns="1035304" tIns="482601" rIns="2368296" bIns="3381585" numCol="1" spcCol="1270" anchor="ctr" anchorCtr="0">
            <a:noAutofit/>
          </a:bodyPr>
          <a:lstStyle/>
          <a:p>
            <a:pPr algn="ctr" defTabSz="1718310">
              <a:lnSpc>
                <a:spcPct val="90000"/>
              </a:lnSpc>
              <a:spcBef>
                <a:spcPct val="0"/>
              </a:spcBef>
              <a:spcAft>
                <a:spcPct val="35000"/>
              </a:spcAft>
              <a:defRPr/>
            </a:pPr>
            <a:endParaRPr lang="zh-CN" altLang="en-US" sz="3865">
              <a:solidFill>
                <a:srgbClr val="0070C0"/>
              </a:solidFill>
            </a:endParaRPr>
          </a:p>
        </p:txBody>
      </p:sp>
      <p:sp>
        <p:nvSpPr>
          <p:cNvPr id="9" name="椭圆 8"/>
          <p:cNvSpPr/>
          <p:nvPr/>
        </p:nvSpPr>
        <p:spPr>
          <a:xfrm>
            <a:off x="3167573" y="3530408"/>
            <a:ext cx="676049" cy="676049"/>
          </a:xfrm>
          <a:prstGeom prst="ellipse">
            <a:avLst/>
          </a:prstGeom>
          <a:gradFill>
            <a:gsLst>
              <a:gs pos="0">
                <a:schemeClr val="bg1"/>
              </a:gs>
              <a:gs pos="51000">
                <a:schemeClr val="bg1">
                  <a:lumMod val="95000"/>
                </a:schemeClr>
              </a:gs>
              <a:gs pos="100000">
                <a:schemeClr val="bg1">
                  <a:lumMod val="75000"/>
                </a:schemeClr>
              </a:gs>
            </a:gsLst>
            <a:lin ang="18900000" scaled="0"/>
          </a:gradFill>
          <a:ln w="25400" cap="flat" cmpd="sng" algn="ctr">
            <a:solidFill>
              <a:srgbClr val="0070C0"/>
            </a:solidFill>
            <a:prstDash val="solid"/>
          </a:ln>
          <a:effectLst>
            <a:outerShdw blurRad="50800" dist="38100" dir="8100000" algn="tr" rotWithShape="0">
              <a:prstClr val="black">
                <a:alpha val="40000"/>
              </a:prstClr>
            </a:outerShdw>
          </a:effectLst>
        </p:spPr>
        <p:txBody>
          <a:bodyPr rot="0" spcFirstLastPara="0" vertOverflow="overflow" horzOverflow="overflow" vert="horz" wrap="square" lIns="121920" tIns="60960" rIns="121920" bIns="60960" numCol="1" spcCol="0" rtlCol="0" fromWordArt="0" anchor="ctr" anchorCtr="0" forceAA="0" compatLnSpc="1">
            <a:noAutofit/>
          </a:bodyPr>
          <a:lstStyle/>
          <a:p>
            <a:pPr algn="ctr">
              <a:defRPr/>
            </a:pPr>
            <a:endParaRPr lang="zh-CN" altLang="en-US" sz="2400" kern="0">
              <a:solidFill>
                <a:srgbClr val="0070C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3252438" y="3040567"/>
            <a:ext cx="539719" cy="465833"/>
          </a:xfrm>
          <a:prstGeom prst="rect">
            <a:avLst/>
          </a:prstGeom>
          <a:noFill/>
        </p:spPr>
        <p:txBody>
          <a:bodyPr wrap="square" rtlCol="0">
            <a:spAutoFit/>
          </a:bodyPr>
          <a:lstStyle/>
          <a:p>
            <a:pPr algn="ctr">
              <a:lnSpc>
                <a:spcPct val="130000"/>
              </a:lnSpc>
              <a:defRPr/>
            </a:pPr>
            <a:r>
              <a:rPr lang="en-US" altLang="zh-CN"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06</a:t>
            </a:r>
            <a:endParaRPr lang="zh-CN" altLang="en-US"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TextBox 10"/>
          <p:cNvSpPr txBox="1"/>
          <p:nvPr/>
        </p:nvSpPr>
        <p:spPr>
          <a:xfrm>
            <a:off x="2753937" y="3229452"/>
            <a:ext cx="539719" cy="465833"/>
          </a:xfrm>
          <a:prstGeom prst="rect">
            <a:avLst/>
          </a:prstGeom>
          <a:noFill/>
        </p:spPr>
        <p:txBody>
          <a:bodyPr wrap="square" rtlCol="0">
            <a:spAutoFit/>
          </a:bodyPr>
          <a:lstStyle/>
          <a:p>
            <a:pPr algn="ctr">
              <a:lnSpc>
                <a:spcPct val="130000"/>
              </a:lnSpc>
              <a:defRPr/>
            </a:pPr>
            <a:r>
              <a:rPr lang="en-US" altLang="zh-CN"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05</a:t>
            </a:r>
            <a:endParaRPr lang="zh-CN" altLang="en-US"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TextBox 12"/>
          <p:cNvSpPr txBox="1"/>
          <p:nvPr/>
        </p:nvSpPr>
        <p:spPr>
          <a:xfrm>
            <a:off x="2652037" y="3722263"/>
            <a:ext cx="539719" cy="465833"/>
          </a:xfrm>
          <a:prstGeom prst="rect">
            <a:avLst/>
          </a:prstGeom>
          <a:noFill/>
        </p:spPr>
        <p:txBody>
          <a:bodyPr wrap="square" rtlCol="0">
            <a:spAutoFit/>
          </a:bodyPr>
          <a:lstStyle/>
          <a:p>
            <a:pPr algn="ctr">
              <a:lnSpc>
                <a:spcPct val="130000"/>
              </a:lnSpc>
              <a:defRPr/>
            </a:pPr>
            <a:r>
              <a:rPr lang="en-US" altLang="zh-CN"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TextBox 13"/>
          <p:cNvSpPr txBox="1"/>
          <p:nvPr/>
        </p:nvSpPr>
        <p:spPr>
          <a:xfrm>
            <a:off x="2941788" y="4127786"/>
            <a:ext cx="539719" cy="465833"/>
          </a:xfrm>
          <a:prstGeom prst="rect">
            <a:avLst/>
          </a:prstGeom>
          <a:noFill/>
        </p:spPr>
        <p:txBody>
          <a:bodyPr wrap="square" rtlCol="0">
            <a:spAutoFit/>
          </a:bodyPr>
          <a:lstStyle/>
          <a:p>
            <a:pPr algn="ctr">
              <a:lnSpc>
                <a:spcPct val="130000"/>
              </a:lnSpc>
              <a:defRPr/>
            </a:pPr>
            <a:r>
              <a:rPr lang="en-US" altLang="zh-CN"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TextBox 14"/>
          <p:cNvSpPr txBox="1"/>
          <p:nvPr/>
        </p:nvSpPr>
        <p:spPr>
          <a:xfrm>
            <a:off x="3449174" y="4172503"/>
            <a:ext cx="539719" cy="465833"/>
          </a:xfrm>
          <a:prstGeom prst="rect">
            <a:avLst/>
          </a:prstGeom>
          <a:noFill/>
        </p:spPr>
        <p:txBody>
          <a:bodyPr wrap="square" rtlCol="0">
            <a:spAutoFit/>
          </a:bodyPr>
          <a:lstStyle/>
          <a:p>
            <a:pPr algn="ctr">
              <a:lnSpc>
                <a:spcPct val="130000"/>
              </a:lnSpc>
              <a:defRPr/>
            </a:pPr>
            <a:r>
              <a:rPr lang="en-US" altLang="zh-CN"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TextBox 15"/>
          <p:cNvSpPr txBox="1"/>
          <p:nvPr/>
        </p:nvSpPr>
        <p:spPr>
          <a:xfrm>
            <a:off x="3829236" y="3768308"/>
            <a:ext cx="539719" cy="465833"/>
          </a:xfrm>
          <a:prstGeom prst="rect">
            <a:avLst/>
          </a:prstGeom>
          <a:noFill/>
        </p:spPr>
        <p:txBody>
          <a:bodyPr wrap="square" rtlCol="0">
            <a:spAutoFit/>
          </a:bodyPr>
          <a:lstStyle/>
          <a:p>
            <a:pPr algn="ctr">
              <a:lnSpc>
                <a:spcPct val="130000"/>
              </a:lnSpc>
              <a:defRPr/>
            </a:pPr>
            <a:r>
              <a:rPr lang="en-US" altLang="zh-CN"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TextBox 16"/>
          <p:cNvSpPr txBox="1"/>
          <p:nvPr/>
        </p:nvSpPr>
        <p:spPr>
          <a:xfrm>
            <a:off x="2965970" y="1553626"/>
            <a:ext cx="1157308" cy="1052596"/>
          </a:xfrm>
          <a:prstGeom prst="rect">
            <a:avLst/>
          </a:prstGeom>
          <a:noFill/>
        </p:spPr>
        <p:txBody>
          <a:bodyPr wrap="square" rtlCol="0">
            <a:spAutoFit/>
          </a:bodyPr>
          <a:lstStyle/>
          <a:p>
            <a:pPr algn="just">
              <a:lnSpc>
                <a:spcPct val="130000"/>
              </a:lnSpc>
              <a:defRPr/>
            </a:pPr>
            <a:r>
              <a:rPr lang="zh-CN" altLang="en-US" sz="1600" kern="0" dirty="0">
                <a:solidFill>
                  <a:srgbClr val="0070C0"/>
                </a:solidFill>
                <a:latin typeface="微软雅黑" panose="020B0503020204020204" pitchFamily="34" charset="-122"/>
                <a:ea typeface="微软雅黑" panose="020B0503020204020204" pitchFamily="34" charset="-122"/>
              </a:rPr>
              <a:t>您的内容打在这里或者复制</a:t>
            </a:r>
            <a:endParaRPr lang="zh-CN" altLang="en-US" sz="1600" kern="0" dirty="0">
              <a:solidFill>
                <a:srgbClr val="0070C0"/>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1191900" y="3541049"/>
            <a:ext cx="1094160" cy="1052596"/>
          </a:xfrm>
          <a:prstGeom prst="rect">
            <a:avLst/>
          </a:prstGeom>
          <a:noFill/>
        </p:spPr>
        <p:txBody>
          <a:bodyPr wrap="square" rtlCol="0">
            <a:spAutoFit/>
          </a:bodyPr>
          <a:lstStyle/>
          <a:p>
            <a:pPr algn="just">
              <a:lnSpc>
                <a:spcPct val="130000"/>
              </a:lnSpc>
              <a:defRPr/>
            </a:pPr>
            <a:r>
              <a:rPr lang="zh-CN" altLang="en-US" sz="1600" kern="0" dirty="0">
                <a:solidFill>
                  <a:srgbClr val="0070C0"/>
                </a:solidFill>
                <a:latin typeface="微软雅黑" panose="020B0503020204020204" pitchFamily="34" charset="-122"/>
                <a:ea typeface="微软雅黑" panose="020B0503020204020204" pitchFamily="34" charset="-122"/>
              </a:rPr>
              <a:t>您的内容打在这里或者复制</a:t>
            </a:r>
            <a:endParaRPr lang="zh-CN" altLang="en-US" sz="1600" kern="0" dirty="0">
              <a:solidFill>
                <a:srgbClr val="0070C0"/>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2123016" y="4787073"/>
            <a:ext cx="1153380" cy="1052596"/>
          </a:xfrm>
          <a:prstGeom prst="rect">
            <a:avLst/>
          </a:prstGeom>
          <a:noFill/>
        </p:spPr>
        <p:txBody>
          <a:bodyPr wrap="square" rtlCol="0">
            <a:spAutoFit/>
          </a:bodyPr>
          <a:lstStyle/>
          <a:p>
            <a:pPr algn="just">
              <a:lnSpc>
                <a:spcPct val="130000"/>
              </a:lnSpc>
              <a:defRPr/>
            </a:pPr>
            <a:r>
              <a:rPr lang="zh-CN" altLang="en-US" sz="1600" kern="0" dirty="0">
                <a:solidFill>
                  <a:srgbClr val="0070C0"/>
                </a:solidFill>
                <a:latin typeface="微软雅黑" panose="020B0503020204020204" pitchFamily="34" charset="-122"/>
                <a:ea typeface="微软雅黑" panose="020B0503020204020204" pitchFamily="34" charset="-122"/>
              </a:rPr>
              <a:t>您的内容打在这里或者复制</a:t>
            </a:r>
            <a:endParaRPr lang="zh-CN" altLang="en-US" sz="1600" kern="0" dirty="0">
              <a:solidFill>
                <a:srgbClr val="0070C0"/>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1666543" y="2222518"/>
            <a:ext cx="1119675" cy="1052596"/>
          </a:xfrm>
          <a:prstGeom prst="rect">
            <a:avLst/>
          </a:prstGeom>
          <a:noFill/>
        </p:spPr>
        <p:txBody>
          <a:bodyPr wrap="square" rtlCol="0">
            <a:spAutoFit/>
          </a:bodyPr>
          <a:lstStyle/>
          <a:p>
            <a:pPr algn="just">
              <a:lnSpc>
                <a:spcPct val="130000"/>
              </a:lnSpc>
              <a:defRPr/>
            </a:pPr>
            <a:r>
              <a:rPr lang="zh-CN" altLang="en-US" sz="1600" kern="0" dirty="0">
                <a:solidFill>
                  <a:srgbClr val="0070C0"/>
                </a:solidFill>
                <a:latin typeface="微软雅黑" panose="020B0503020204020204" pitchFamily="34" charset="-122"/>
                <a:ea typeface="微软雅黑" panose="020B0503020204020204" pitchFamily="34" charset="-122"/>
              </a:rPr>
              <a:t>您的内容打在这里或者复制</a:t>
            </a:r>
            <a:endParaRPr lang="zh-CN" altLang="en-US" sz="1600" kern="0" dirty="0">
              <a:solidFill>
                <a:srgbClr val="0070C0"/>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3551315" y="4871210"/>
            <a:ext cx="1100917" cy="1052596"/>
          </a:xfrm>
          <a:prstGeom prst="rect">
            <a:avLst/>
          </a:prstGeom>
          <a:noFill/>
        </p:spPr>
        <p:txBody>
          <a:bodyPr wrap="square" rtlCol="0">
            <a:spAutoFit/>
          </a:bodyPr>
          <a:lstStyle/>
          <a:p>
            <a:pPr algn="just">
              <a:lnSpc>
                <a:spcPct val="130000"/>
              </a:lnSpc>
              <a:defRPr/>
            </a:pPr>
            <a:r>
              <a:rPr lang="zh-CN" altLang="en-US" sz="1600" kern="0" dirty="0">
                <a:solidFill>
                  <a:srgbClr val="0070C0"/>
                </a:solidFill>
                <a:latin typeface="微软雅黑" panose="020B0503020204020204" pitchFamily="34" charset="-122"/>
                <a:ea typeface="微软雅黑" panose="020B0503020204020204" pitchFamily="34" charset="-122"/>
              </a:rPr>
              <a:t>您的内容打在这里或者复制</a:t>
            </a:r>
            <a:endParaRPr lang="zh-CN" altLang="en-US" sz="1600" kern="0" dirty="0">
              <a:solidFill>
                <a:srgbClr val="0070C0"/>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4449418" y="3673561"/>
            <a:ext cx="1081679" cy="1052596"/>
          </a:xfrm>
          <a:prstGeom prst="rect">
            <a:avLst/>
          </a:prstGeom>
          <a:noFill/>
        </p:spPr>
        <p:txBody>
          <a:bodyPr wrap="square" rtlCol="0">
            <a:spAutoFit/>
          </a:bodyPr>
          <a:lstStyle/>
          <a:p>
            <a:pPr algn="just">
              <a:lnSpc>
                <a:spcPct val="130000"/>
              </a:lnSpc>
              <a:defRPr/>
            </a:pPr>
            <a:r>
              <a:rPr lang="zh-CN" altLang="en-US" sz="1600" kern="0" dirty="0">
                <a:solidFill>
                  <a:srgbClr val="0070C0"/>
                </a:solidFill>
                <a:latin typeface="微软雅黑" panose="020B0503020204020204" pitchFamily="34" charset="-122"/>
                <a:ea typeface="微软雅黑" panose="020B0503020204020204" pitchFamily="34" charset="-122"/>
              </a:rPr>
              <a:t>您的内容打在这里或者复制</a:t>
            </a:r>
            <a:endParaRPr lang="zh-CN" altLang="en-US" sz="1600" kern="0" dirty="0">
              <a:solidFill>
                <a:srgbClr val="0070C0"/>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5613056" y="1316766"/>
            <a:ext cx="4646856" cy="839140"/>
          </a:xfrm>
          <a:prstGeom prst="rect">
            <a:avLst/>
          </a:prstGeom>
          <a:noFill/>
        </p:spPr>
        <p:txBody>
          <a:bodyPr wrap="square" rtlCol="0">
            <a:spAutoFit/>
          </a:bodyPr>
          <a:lstStyle/>
          <a:p>
            <a:pPr algn="r" fontAlgn="base">
              <a:lnSpc>
                <a:spcPct val="130000"/>
              </a:lnSpc>
              <a:spcBef>
                <a:spcPct val="0"/>
              </a:spcBef>
              <a:spcAft>
                <a:spcPct val="0"/>
              </a:spcAft>
            </a:pPr>
            <a:r>
              <a:rPr lang="zh-CN" altLang="en-US" sz="3735" b="1" dirty="0">
                <a:solidFill>
                  <a:srgbClr val="0070C0"/>
                </a:solidFill>
                <a:latin typeface="微软雅黑" panose="020B0503020204020204" pitchFamily="34" charset="-122"/>
                <a:ea typeface="微软雅黑" panose="020B0503020204020204" pitchFamily="34" charset="-122"/>
              </a:rPr>
              <a:t>您的标题打在这里</a:t>
            </a:r>
            <a:endParaRPr lang="zh-CN" altLang="en-US" sz="3735" b="1" dirty="0">
              <a:solidFill>
                <a:srgbClr val="0070C0"/>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6248741" y="2075124"/>
            <a:ext cx="4361348" cy="519053"/>
          </a:xfrm>
          <a:prstGeom prst="rect">
            <a:avLst/>
          </a:prstGeom>
          <a:noFill/>
        </p:spPr>
        <p:txBody>
          <a:bodyPr wrap="square" rtlCol="0">
            <a:spAutoFit/>
          </a:bodyPr>
          <a:lstStyle/>
          <a:p>
            <a:pPr>
              <a:lnSpc>
                <a:spcPct val="130000"/>
              </a:lnSpc>
              <a:defRPr/>
            </a:pPr>
            <a:r>
              <a:rPr lang="zh-CN" altLang="en-US" sz="2135" kern="0" dirty="0">
                <a:solidFill>
                  <a:sysClr val="windowText" lastClr="000000">
                    <a:lumMod val="65000"/>
                    <a:lumOff val="35000"/>
                  </a:sysClr>
                </a:solidFill>
                <a:latin typeface="微软雅黑" panose="020B0503020204020204" pitchFamily="34" charset="-122"/>
                <a:ea typeface="微软雅黑" panose="020B0503020204020204" pitchFamily="34" charset="-122"/>
              </a:rPr>
              <a:t>您的副标题打在这里或通过复制</a:t>
            </a:r>
            <a:endParaRPr lang="zh-CN" altLang="en-US" sz="2135"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5201158" y="2102080"/>
            <a:ext cx="4974088" cy="0"/>
          </a:xfrm>
          <a:prstGeom prst="line">
            <a:avLst/>
          </a:prstGeom>
          <a:noFill/>
          <a:ln w="19050" cap="flat" cmpd="sng" algn="ctr">
            <a:solidFill>
              <a:srgbClr val="0070C0"/>
            </a:solidFill>
            <a:prstDash val="solid"/>
          </a:ln>
          <a:effectLst/>
        </p:spPr>
      </p:cxnSp>
      <p:sp>
        <p:nvSpPr>
          <p:cNvPr id="26" name="六边形 25"/>
          <p:cNvSpPr/>
          <p:nvPr/>
        </p:nvSpPr>
        <p:spPr>
          <a:xfrm>
            <a:off x="7250456" y="3061747"/>
            <a:ext cx="1996295" cy="1720944"/>
          </a:xfrm>
          <a:prstGeom prst="hexagon">
            <a:avLst/>
          </a:prstGeom>
          <a:blipFill>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7" name="六边形 26"/>
          <p:cNvSpPr/>
          <p:nvPr/>
        </p:nvSpPr>
        <p:spPr>
          <a:xfrm>
            <a:off x="8883531" y="4173808"/>
            <a:ext cx="1474841" cy="1271416"/>
          </a:xfrm>
          <a:prstGeom prst="hexagon">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8" name="六边形 27"/>
          <p:cNvSpPr/>
          <p:nvPr/>
        </p:nvSpPr>
        <p:spPr>
          <a:xfrm>
            <a:off x="6533963" y="4332051"/>
            <a:ext cx="1078213" cy="929495"/>
          </a:xfrm>
          <a:prstGeom prst="hexagon">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70C0"/>
              </a:solidFill>
              <a:latin typeface="微软雅黑" panose="020B0503020204020204" pitchFamily="34" charset="-122"/>
              <a:ea typeface="微软雅黑" panose="020B0503020204020204" pitchFamily="34" charset="-122"/>
            </a:endParaRPr>
          </a:p>
        </p:txBody>
      </p:sp>
      <p:sp>
        <p:nvSpPr>
          <p:cNvPr id="29" name="六边形 28"/>
          <p:cNvSpPr/>
          <p:nvPr/>
        </p:nvSpPr>
        <p:spPr>
          <a:xfrm>
            <a:off x="9129437" y="3220100"/>
            <a:ext cx="820645" cy="707453"/>
          </a:xfrm>
          <a:prstGeom prst="hexagon">
            <a:avLst/>
          </a:prstGeom>
          <a:solidFill>
            <a:srgbClr val="1BA0C9">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310060" y="416217"/>
            <a:ext cx="11260135" cy="461558"/>
            <a:chOff x="310060" y="416217"/>
            <a:chExt cx="11260135" cy="461558"/>
          </a:xfrm>
        </p:grpSpPr>
        <p:grpSp>
          <p:nvGrpSpPr>
            <p:cNvPr id="31" name="组合 30"/>
            <p:cNvGrpSpPr/>
            <p:nvPr/>
          </p:nvGrpSpPr>
          <p:grpSpPr>
            <a:xfrm>
              <a:off x="310060" y="416217"/>
              <a:ext cx="2619825" cy="461558"/>
              <a:chOff x="8641357" y="2133650"/>
              <a:chExt cx="2620431" cy="461665"/>
            </a:xfrm>
          </p:grpSpPr>
          <p:sp>
            <p:nvSpPr>
              <p:cNvPr id="33"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34"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32" name="直接连接符 31"/>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par>
                                <p:cTn id="10" presetID="10" presetClass="entr" presetSubtype="0" fill="hold" grpId="0" nodeType="with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75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1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125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125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500"/>
                            </p:stCondLst>
                            <p:childTnLst>
                              <p:par>
                                <p:cTn id="45" presetID="31"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1000" fill="hold"/>
                                        <p:tgtEl>
                                          <p:spTgt spid="17"/>
                                        </p:tgtEl>
                                        <p:attrNameLst>
                                          <p:attrName>ppt_w</p:attrName>
                                        </p:attrNameLst>
                                      </p:cBhvr>
                                      <p:tavLst>
                                        <p:tav tm="0">
                                          <p:val>
                                            <p:fltVal val="0"/>
                                          </p:val>
                                        </p:tav>
                                        <p:tav tm="100000">
                                          <p:val>
                                            <p:strVal val="#ppt_w"/>
                                          </p:val>
                                        </p:tav>
                                      </p:tavLst>
                                    </p:anim>
                                    <p:anim calcmode="lin" valueType="num">
                                      <p:cBhvr>
                                        <p:cTn id="48" dur="1000" fill="hold"/>
                                        <p:tgtEl>
                                          <p:spTgt spid="17"/>
                                        </p:tgtEl>
                                        <p:attrNameLst>
                                          <p:attrName>ppt_h</p:attrName>
                                        </p:attrNameLst>
                                      </p:cBhvr>
                                      <p:tavLst>
                                        <p:tav tm="0">
                                          <p:val>
                                            <p:fltVal val="0"/>
                                          </p:val>
                                        </p:tav>
                                        <p:tav tm="100000">
                                          <p:val>
                                            <p:strVal val="#ppt_h"/>
                                          </p:val>
                                        </p:tav>
                                      </p:tavLst>
                                    </p:anim>
                                    <p:anim calcmode="lin" valueType="num">
                                      <p:cBhvr>
                                        <p:cTn id="49" dur="1000" fill="hold"/>
                                        <p:tgtEl>
                                          <p:spTgt spid="17"/>
                                        </p:tgtEl>
                                        <p:attrNameLst>
                                          <p:attrName>style.rotation</p:attrName>
                                        </p:attrNameLst>
                                      </p:cBhvr>
                                      <p:tavLst>
                                        <p:tav tm="0">
                                          <p:val>
                                            <p:fltVal val="90"/>
                                          </p:val>
                                        </p:tav>
                                        <p:tav tm="100000">
                                          <p:val>
                                            <p:fltVal val="0"/>
                                          </p:val>
                                        </p:tav>
                                      </p:tavLst>
                                    </p:anim>
                                    <p:animEffect transition="in" filter="fade">
                                      <p:cBhvr>
                                        <p:cTn id="50" dur="1000"/>
                                        <p:tgtEl>
                                          <p:spTgt spid="17"/>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 calcmode="lin" valueType="num">
                                      <p:cBhvr>
                                        <p:cTn id="55" dur="500" fill="hold"/>
                                        <p:tgtEl>
                                          <p:spTgt spid="20"/>
                                        </p:tgtEl>
                                        <p:attrNameLst>
                                          <p:attrName>style.rotation</p:attrName>
                                        </p:attrNameLst>
                                      </p:cBhvr>
                                      <p:tavLst>
                                        <p:tav tm="0">
                                          <p:val>
                                            <p:fltVal val="90"/>
                                          </p:val>
                                        </p:tav>
                                        <p:tav tm="100000">
                                          <p:val>
                                            <p:fltVal val="0"/>
                                          </p:val>
                                        </p:tav>
                                      </p:tavLst>
                                    </p:anim>
                                    <p:animEffect transition="in" filter="fade">
                                      <p:cBhvr>
                                        <p:cTn id="56" dur="500"/>
                                        <p:tgtEl>
                                          <p:spTgt spid="20"/>
                                        </p:tgtEl>
                                      </p:cBhvr>
                                    </p:animEffect>
                                  </p:childTnLst>
                                </p:cTn>
                              </p:par>
                              <p:par>
                                <p:cTn id="57" presetID="31" presetClass="entr" presetSubtype="0" fill="hold" grpId="0" nodeType="withEffect">
                                  <p:stCondLst>
                                    <p:cond delay="250"/>
                                  </p:stCondLst>
                                  <p:childTnLst>
                                    <p:set>
                                      <p:cBhvr>
                                        <p:cTn id="58" dur="1" fill="hold">
                                          <p:stCondLst>
                                            <p:cond delay="0"/>
                                          </p:stCondLst>
                                        </p:cTn>
                                        <p:tgtEl>
                                          <p:spTgt spid="18"/>
                                        </p:tgtEl>
                                        <p:attrNameLst>
                                          <p:attrName>style.visibility</p:attrName>
                                        </p:attrNameLst>
                                      </p:cBhvr>
                                      <p:to>
                                        <p:strVal val="visible"/>
                                      </p:to>
                                    </p:set>
                                    <p:anim calcmode="lin" valueType="num">
                                      <p:cBhvr>
                                        <p:cTn id="59" dur="500" fill="hold"/>
                                        <p:tgtEl>
                                          <p:spTgt spid="18"/>
                                        </p:tgtEl>
                                        <p:attrNameLst>
                                          <p:attrName>ppt_w</p:attrName>
                                        </p:attrNameLst>
                                      </p:cBhvr>
                                      <p:tavLst>
                                        <p:tav tm="0">
                                          <p:val>
                                            <p:fltVal val="0"/>
                                          </p:val>
                                        </p:tav>
                                        <p:tav tm="100000">
                                          <p:val>
                                            <p:strVal val="#ppt_w"/>
                                          </p:val>
                                        </p:tav>
                                      </p:tavLst>
                                    </p:anim>
                                    <p:anim calcmode="lin" valueType="num">
                                      <p:cBhvr>
                                        <p:cTn id="60" dur="500" fill="hold"/>
                                        <p:tgtEl>
                                          <p:spTgt spid="18"/>
                                        </p:tgtEl>
                                        <p:attrNameLst>
                                          <p:attrName>ppt_h</p:attrName>
                                        </p:attrNameLst>
                                      </p:cBhvr>
                                      <p:tavLst>
                                        <p:tav tm="0">
                                          <p:val>
                                            <p:fltVal val="0"/>
                                          </p:val>
                                        </p:tav>
                                        <p:tav tm="100000">
                                          <p:val>
                                            <p:strVal val="#ppt_h"/>
                                          </p:val>
                                        </p:tav>
                                      </p:tavLst>
                                    </p:anim>
                                    <p:anim calcmode="lin" valueType="num">
                                      <p:cBhvr>
                                        <p:cTn id="61" dur="500" fill="hold"/>
                                        <p:tgtEl>
                                          <p:spTgt spid="18"/>
                                        </p:tgtEl>
                                        <p:attrNameLst>
                                          <p:attrName>style.rotation</p:attrName>
                                        </p:attrNameLst>
                                      </p:cBhvr>
                                      <p:tavLst>
                                        <p:tav tm="0">
                                          <p:val>
                                            <p:fltVal val="90"/>
                                          </p:val>
                                        </p:tav>
                                        <p:tav tm="100000">
                                          <p:val>
                                            <p:fltVal val="0"/>
                                          </p:val>
                                        </p:tav>
                                      </p:tavLst>
                                    </p:anim>
                                    <p:animEffect transition="in" filter="fade">
                                      <p:cBhvr>
                                        <p:cTn id="62" dur="500"/>
                                        <p:tgtEl>
                                          <p:spTgt spid="18"/>
                                        </p:tgtEl>
                                      </p:cBhvr>
                                    </p:animEffect>
                                  </p:childTnLst>
                                </p:cTn>
                              </p:par>
                              <p:par>
                                <p:cTn id="63" presetID="31" presetClass="entr" presetSubtype="0" fill="hold" grpId="0" nodeType="withEffect">
                                  <p:stCondLst>
                                    <p:cond delay="5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500" fill="hold"/>
                                        <p:tgtEl>
                                          <p:spTgt spid="19"/>
                                        </p:tgtEl>
                                        <p:attrNameLst>
                                          <p:attrName>ppt_w</p:attrName>
                                        </p:attrNameLst>
                                      </p:cBhvr>
                                      <p:tavLst>
                                        <p:tav tm="0">
                                          <p:val>
                                            <p:fltVal val="0"/>
                                          </p:val>
                                        </p:tav>
                                        <p:tav tm="100000">
                                          <p:val>
                                            <p:strVal val="#ppt_w"/>
                                          </p:val>
                                        </p:tav>
                                      </p:tavLst>
                                    </p:anim>
                                    <p:anim calcmode="lin" valueType="num">
                                      <p:cBhvr>
                                        <p:cTn id="66" dur="500" fill="hold"/>
                                        <p:tgtEl>
                                          <p:spTgt spid="19"/>
                                        </p:tgtEl>
                                        <p:attrNameLst>
                                          <p:attrName>ppt_h</p:attrName>
                                        </p:attrNameLst>
                                      </p:cBhvr>
                                      <p:tavLst>
                                        <p:tav tm="0">
                                          <p:val>
                                            <p:fltVal val="0"/>
                                          </p:val>
                                        </p:tav>
                                        <p:tav tm="100000">
                                          <p:val>
                                            <p:strVal val="#ppt_h"/>
                                          </p:val>
                                        </p:tav>
                                      </p:tavLst>
                                    </p:anim>
                                    <p:anim calcmode="lin" valueType="num">
                                      <p:cBhvr>
                                        <p:cTn id="67" dur="500" fill="hold"/>
                                        <p:tgtEl>
                                          <p:spTgt spid="19"/>
                                        </p:tgtEl>
                                        <p:attrNameLst>
                                          <p:attrName>style.rotation</p:attrName>
                                        </p:attrNameLst>
                                      </p:cBhvr>
                                      <p:tavLst>
                                        <p:tav tm="0">
                                          <p:val>
                                            <p:fltVal val="90"/>
                                          </p:val>
                                        </p:tav>
                                        <p:tav tm="100000">
                                          <p:val>
                                            <p:fltVal val="0"/>
                                          </p:val>
                                        </p:tav>
                                      </p:tavLst>
                                    </p:anim>
                                    <p:animEffect transition="in" filter="fade">
                                      <p:cBhvr>
                                        <p:cTn id="68" dur="500"/>
                                        <p:tgtEl>
                                          <p:spTgt spid="19"/>
                                        </p:tgtEl>
                                      </p:cBhvr>
                                    </p:animEffect>
                                  </p:childTnLst>
                                </p:cTn>
                              </p:par>
                              <p:par>
                                <p:cTn id="69" presetID="31" presetClass="entr" presetSubtype="0" fill="hold" grpId="0" nodeType="withEffect">
                                  <p:stCondLst>
                                    <p:cond delay="75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fltVal val="0"/>
                                          </p:val>
                                        </p:tav>
                                        <p:tav tm="100000">
                                          <p:val>
                                            <p:strVal val="#ppt_h"/>
                                          </p:val>
                                        </p:tav>
                                      </p:tavLst>
                                    </p:anim>
                                    <p:anim calcmode="lin" valueType="num">
                                      <p:cBhvr>
                                        <p:cTn id="73" dur="500" fill="hold"/>
                                        <p:tgtEl>
                                          <p:spTgt spid="21"/>
                                        </p:tgtEl>
                                        <p:attrNameLst>
                                          <p:attrName>style.rotation</p:attrName>
                                        </p:attrNameLst>
                                      </p:cBhvr>
                                      <p:tavLst>
                                        <p:tav tm="0">
                                          <p:val>
                                            <p:fltVal val="90"/>
                                          </p:val>
                                        </p:tav>
                                        <p:tav tm="100000">
                                          <p:val>
                                            <p:fltVal val="0"/>
                                          </p:val>
                                        </p:tav>
                                      </p:tavLst>
                                    </p:anim>
                                    <p:animEffect transition="in" filter="fade">
                                      <p:cBhvr>
                                        <p:cTn id="74" dur="500"/>
                                        <p:tgtEl>
                                          <p:spTgt spid="21"/>
                                        </p:tgtEl>
                                      </p:cBhvr>
                                    </p:animEffect>
                                  </p:childTnLst>
                                </p:cTn>
                              </p:par>
                              <p:par>
                                <p:cTn id="75" presetID="31" presetClass="entr" presetSubtype="0" fill="hold" grpId="0" nodeType="withEffect">
                                  <p:stCondLst>
                                    <p:cond delay="100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 calcmode="lin" valueType="num">
                                      <p:cBhvr>
                                        <p:cTn id="79" dur="500" fill="hold"/>
                                        <p:tgtEl>
                                          <p:spTgt spid="22"/>
                                        </p:tgtEl>
                                        <p:attrNameLst>
                                          <p:attrName>style.rotation</p:attrName>
                                        </p:attrNameLst>
                                      </p:cBhvr>
                                      <p:tavLst>
                                        <p:tav tm="0">
                                          <p:val>
                                            <p:fltVal val="90"/>
                                          </p:val>
                                        </p:tav>
                                        <p:tav tm="100000">
                                          <p:val>
                                            <p:fltVal val="0"/>
                                          </p:val>
                                        </p:tav>
                                      </p:tavLst>
                                    </p:anim>
                                    <p:animEffect transition="in" filter="fade">
                                      <p:cBhvr>
                                        <p:cTn id="80" dur="500"/>
                                        <p:tgtEl>
                                          <p:spTgt spid="22"/>
                                        </p:tgtEl>
                                      </p:cBhvr>
                                    </p:animEffect>
                                  </p:childTnLst>
                                </p:cTn>
                              </p:par>
                            </p:childTnLst>
                          </p:cTn>
                        </p:par>
                        <p:par>
                          <p:cTn id="81" fill="hold">
                            <p:stCondLst>
                              <p:cond delay="1500"/>
                            </p:stCondLst>
                            <p:childTnLst>
                              <p:par>
                                <p:cTn id="82" presetID="22" presetClass="entr" presetSubtype="2" fill="hold"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wipe(right)">
                                      <p:cBhvr>
                                        <p:cTn id="84" dur="500"/>
                                        <p:tgtEl>
                                          <p:spTgt spid="25"/>
                                        </p:tgtEl>
                                      </p:cBhvr>
                                    </p:animEffect>
                                  </p:childTnLst>
                                </p:cTn>
                              </p:par>
                            </p:childTnLst>
                          </p:cTn>
                        </p:par>
                        <p:par>
                          <p:cTn id="85" fill="hold">
                            <p:stCondLst>
                              <p:cond delay="2000"/>
                            </p:stCondLst>
                            <p:childTnLst>
                              <p:par>
                                <p:cTn id="86" presetID="42" presetClass="entr" presetSubtype="0"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1000"/>
                                        <p:tgtEl>
                                          <p:spTgt spid="23"/>
                                        </p:tgtEl>
                                      </p:cBhvr>
                                    </p:animEffect>
                                    <p:anim calcmode="lin" valueType="num">
                                      <p:cBhvr>
                                        <p:cTn id="89" dur="1000" fill="hold"/>
                                        <p:tgtEl>
                                          <p:spTgt spid="23"/>
                                        </p:tgtEl>
                                        <p:attrNameLst>
                                          <p:attrName>ppt_x</p:attrName>
                                        </p:attrNameLst>
                                      </p:cBhvr>
                                      <p:tavLst>
                                        <p:tav tm="0">
                                          <p:val>
                                            <p:strVal val="#ppt_x"/>
                                          </p:val>
                                        </p:tav>
                                        <p:tav tm="100000">
                                          <p:val>
                                            <p:strVal val="#ppt_x"/>
                                          </p:val>
                                        </p:tav>
                                      </p:tavLst>
                                    </p:anim>
                                    <p:anim calcmode="lin" valueType="num">
                                      <p:cBhvr>
                                        <p:cTn id="90" dur="1000" fill="hold"/>
                                        <p:tgtEl>
                                          <p:spTgt spid="23"/>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1000"/>
                                        <p:tgtEl>
                                          <p:spTgt spid="24"/>
                                        </p:tgtEl>
                                      </p:cBhvr>
                                    </p:animEffect>
                                    <p:anim calcmode="lin" valueType="num">
                                      <p:cBhvr>
                                        <p:cTn id="94" dur="1000" fill="hold"/>
                                        <p:tgtEl>
                                          <p:spTgt spid="24"/>
                                        </p:tgtEl>
                                        <p:attrNameLst>
                                          <p:attrName>ppt_x</p:attrName>
                                        </p:attrNameLst>
                                      </p:cBhvr>
                                      <p:tavLst>
                                        <p:tav tm="0">
                                          <p:val>
                                            <p:strVal val="#ppt_x"/>
                                          </p:val>
                                        </p:tav>
                                        <p:tav tm="100000">
                                          <p:val>
                                            <p:strVal val="#ppt_x"/>
                                          </p:val>
                                        </p:tav>
                                      </p:tavLst>
                                    </p:anim>
                                    <p:anim calcmode="lin" valueType="num">
                                      <p:cBhvr>
                                        <p:cTn id="95" dur="1000" fill="hold"/>
                                        <p:tgtEl>
                                          <p:spTgt spid="24"/>
                                        </p:tgtEl>
                                        <p:attrNameLst>
                                          <p:attrName>ppt_y</p:attrName>
                                        </p:attrNameLst>
                                      </p:cBhvr>
                                      <p:tavLst>
                                        <p:tav tm="0">
                                          <p:val>
                                            <p:strVal val="#ppt_y-.1"/>
                                          </p:val>
                                        </p:tav>
                                        <p:tav tm="100000">
                                          <p:val>
                                            <p:strVal val="#ppt_y"/>
                                          </p:val>
                                        </p:tav>
                                      </p:tavLst>
                                    </p:anim>
                                  </p:childTnLst>
                                </p:cTn>
                              </p:par>
                            </p:childTnLst>
                          </p:cTn>
                        </p:par>
                        <p:par>
                          <p:cTn id="96" fill="hold">
                            <p:stCondLst>
                              <p:cond delay="3000"/>
                            </p:stCondLst>
                            <p:childTnLst>
                              <p:par>
                                <p:cTn id="97" presetID="23" presetClass="entr" presetSubtype="16" fill="hold" grpId="0" nodeType="after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p:cTn id="99" dur="500" fill="hold"/>
                                        <p:tgtEl>
                                          <p:spTgt spid="26"/>
                                        </p:tgtEl>
                                        <p:attrNameLst>
                                          <p:attrName>ppt_w</p:attrName>
                                        </p:attrNameLst>
                                      </p:cBhvr>
                                      <p:tavLst>
                                        <p:tav tm="0">
                                          <p:val>
                                            <p:fltVal val="0"/>
                                          </p:val>
                                        </p:tav>
                                        <p:tav tm="100000">
                                          <p:val>
                                            <p:strVal val="#ppt_w"/>
                                          </p:val>
                                        </p:tav>
                                      </p:tavLst>
                                    </p:anim>
                                    <p:anim calcmode="lin" valueType="num">
                                      <p:cBhvr>
                                        <p:cTn id="100" dur="500" fill="hold"/>
                                        <p:tgtEl>
                                          <p:spTgt spid="26"/>
                                        </p:tgtEl>
                                        <p:attrNameLst>
                                          <p:attrName>ppt_h</p:attrName>
                                        </p:attrNameLst>
                                      </p:cBhvr>
                                      <p:tavLst>
                                        <p:tav tm="0">
                                          <p:val>
                                            <p:fltVal val="0"/>
                                          </p:val>
                                        </p:tav>
                                        <p:tav tm="100000">
                                          <p:val>
                                            <p:strVal val="#ppt_h"/>
                                          </p:val>
                                        </p:tav>
                                      </p:tavLst>
                                    </p:anim>
                                  </p:childTnLst>
                                </p:cTn>
                              </p:par>
                              <p:par>
                                <p:cTn id="101" presetID="23" presetClass="entr" presetSubtype="16" fill="hold" grpId="0" nodeType="withEffect">
                                  <p:stCondLst>
                                    <p:cond delay="200"/>
                                  </p:stCondLst>
                                  <p:childTnLst>
                                    <p:set>
                                      <p:cBhvr>
                                        <p:cTn id="102" dur="1" fill="hold">
                                          <p:stCondLst>
                                            <p:cond delay="0"/>
                                          </p:stCondLst>
                                        </p:cTn>
                                        <p:tgtEl>
                                          <p:spTgt spid="28"/>
                                        </p:tgtEl>
                                        <p:attrNameLst>
                                          <p:attrName>style.visibility</p:attrName>
                                        </p:attrNameLst>
                                      </p:cBhvr>
                                      <p:to>
                                        <p:strVal val="visible"/>
                                      </p:to>
                                    </p:set>
                                    <p:anim calcmode="lin" valueType="num">
                                      <p:cBhvr>
                                        <p:cTn id="103" dur="500" fill="hold"/>
                                        <p:tgtEl>
                                          <p:spTgt spid="28"/>
                                        </p:tgtEl>
                                        <p:attrNameLst>
                                          <p:attrName>ppt_w</p:attrName>
                                        </p:attrNameLst>
                                      </p:cBhvr>
                                      <p:tavLst>
                                        <p:tav tm="0">
                                          <p:val>
                                            <p:fltVal val="0"/>
                                          </p:val>
                                        </p:tav>
                                        <p:tav tm="100000">
                                          <p:val>
                                            <p:strVal val="#ppt_w"/>
                                          </p:val>
                                        </p:tav>
                                      </p:tavLst>
                                    </p:anim>
                                    <p:anim calcmode="lin" valueType="num">
                                      <p:cBhvr>
                                        <p:cTn id="104" dur="500" fill="hold"/>
                                        <p:tgtEl>
                                          <p:spTgt spid="28"/>
                                        </p:tgtEl>
                                        <p:attrNameLst>
                                          <p:attrName>ppt_h</p:attrName>
                                        </p:attrNameLst>
                                      </p:cBhvr>
                                      <p:tavLst>
                                        <p:tav tm="0">
                                          <p:val>
                                            <p:fltVal val="0"/>
                                          </p:val>
                                        </p:tav>
                                        <p:tav tm="100000">
                                          <p:val>
                                            <p:strVal val="#ppt_h"/>
                                          </p:val>
                                        </p:tav>
                                      </p:tavLst>
                                    </p:anim>
                                  </p:childTnLst>
                                </p:cTn>
                              </p:par>
                              <p:par>
                                <p:cTn id="105" presetID="23" presetClass="entr" presetSubtype="16" fill="hold" grpId="0" nodeType="withEffect">
                                  <p:stCondLst>
                                    <p:cond delay="300"/>
                                  </p:stCondLst>
                                  <p:childTnLst>
                                    <p:set>
                                      <p:cBhvr>
                                        <p:cTn id="106" dur="1" fill="hold">
                                          <p:stCondLst>
                                            <p:cond delay="0"/>
                                          </p:stCondLst>
                                        </p:cTn>
                                        <p:tgtEl>
                                          <p:spTgt spid="27"/>
                                        </p:tgtEl>
                                        <p:attrNameLst>
                                          <p:attrName>style.visibility</p:attrName>
                                        </p:attrNameLst>
                                      </p:cBhvr>
                                      <p:to>
                                        <p:strVal val="visible"/>
                                      </p:to>
                                    </p:set>
                                    <p:anim calcmode="lin" valueType="num">
                                      <p:cBhvr>
                                        <p:cTn id="107" dur="500" fill="hold"/>
                                        <p:tgtEl>
                                          <p:spTgt spid="27"/>
                                        </p:tgtEl>
                                        <p:attrNameLst>
                                          <p:attrName>ppt_w</p:attrName>
                                        </p:attrNameLst>
                                      </p:cBhvr>
                                      <p:tavLst>
                                        <p:tav tm="0">
                                          <p:val>
                                            <p:fltVal val="0"/>
                                          </p:val>
                                        </p:tav>
                                        <p:tav tm="100000">
                                          <p:val>
                                            <p:strVal val="#ppt_w"/>
                                          </p:val>
                                        </p:tav>
                                      </p:tavLst>
                                    </p:anim>
                                    <p:anim calcmode="lin" valueType="num">
                                      <p:cBhvr>
                                        <p:cTn id="108" dur="500" fill="hold"/>
                                        <p:tgtEl>
                                          <p:spTgt spid="27"/>
                                        </p:tgtEl>
                                        <p:attrNameLst>
                                          <p:attrName>ppt_h</p:attrName>
                                        </p:attrNameLst>
                                      </p:cBhvr>
                                      <p:tavLst>
                                        <p:tav tm="0">
                                          <p:val>
                                            <p:fltVal val="0"/>
                                          </p:val>
                                        </p:tav>
                                        <p:tav tm="100000">
                                          <p:val>
                                            <p:strVal val="#ppt_h"/>
                                          </p:val>
                                        </p:tav>
                                      </p:tavLst>
                                    </p:anim>
                                  </p:childTnLst>
                                </p:cTn>
                              </p:par>
                              <p:par>
                                <p:cTn id="109" presetID="23" presetClass="entr" presetSubtype="16" fill="hold" grpId="0" nodeType="withEffect">
                                  <p:stCondLst>
                                    <p:cond delay="500"/>
                                  </p:stCondLst>
                                  <p:childTnLst>
                                    <p:set>
                                      <p:cBhvr>
                                        <p:cTn id="110" dur="1" fill="hold">
                                          <p:stCondLst>
                                            <p:cond delay="0"/>
                                          </p:stCondLst>
                                        </p:cTn>
                                        <p:tgtEl>
                                          <p:spTgt spid="29"/>
                                        </p:tgtEl>
                                        <p:attrNameLst>
                                          <p:attrName>style.visibility</p:attrName>
                                        </p:attrNameLst>
                                      </p:cBhvr>
                                      <p:to>
                                        <p:strVal val="visible"/>
                                      </p:to>
                                    </p:set>
                                    <p:anim calcmode="lin" valueType="num">
                                      <p:cBhvr>
                                        <p:cTn id="111" dur="500" fill="hold"/>
                                        <p:tgtEl>
                                          <p:spTgt spid="29"/>
                                        </p:tgtEl>
                                        <p:attrNameLst>
                                          <p:attrName>ppt_w</p:attrName>
                                        </p:attrNameLst>
                                      </p:cBhvr>
                                      <p:tavLst>
                                        <p:tav tm="0">
                                          <p:val>
                                            <p:fltVal val="0"/>
                                          </p:val>
                                        </p:tav>
                                        <p:tav tm="100000">
                                          <p:val>
                                            <p:strVal val="#ppt_w"/>
                                          </p:val>
                                        </p:tav>
                                      </p:tavLst>
                                    </p:anim>
                                    <p:anim calcmode="lin" valueType="num">
                                      <p:cBhvr>
                                        <p:cTn id="112" dur="5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p:bldP spid="11" grpId="0"/>
      <p:bldP spid="13" grpId="0"/>
      <p:bldP spid="14" grpId="0"/>
      <p:bldP spid="15" grpId="0"/>
      <p:bldP spid="16" grpId="0"/>
      <p:bldP spid="17" grpId="0"/>
      <p:bldP spid="18" grpId="0"/>
      <p:bldP spid="19" grpId="0"/>
      <p:bldP spid="20" grpId="0"/>
      <p:bldP spid="21" grpId="0"/>
      <p:bldP spid="22" grpId="0"/>
      <p:bldP spid="23" grpId="0"/>
      <p:bldP spid="24" grpId="0"/>
      <p:bldP spid="26" grpId="0" animBg="1"/>
      <p:bldP spid="27" grpId="0" animBg="1"/>
      <p:bldP spid="28"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89"/>
          <p:cNvSpPr txBox="1"/>
          <p:nvPr/>
        </p:nvSpPr>
        <p:spPr>
          <a:xfrm>
            <a:off x="1777110" y="1316766"/>
            <a:ext cx="9143343" cy="560120"/>
          </a:xfrm>
          <a:prstGeom prst="rect">
            <a:avLst/>
          </a:prstGeom>
          <a:noFill/>
        </p:spPr>
        <p:txBody>
          <a:bodyPr wrap="square" lIns="107533" tIns="53768" rIns="107533" bIns="53768" rtlCol="0">
            <a:spAutoFit/>
          </a:bodyPr>
          <a:lstStyle/>
          <a:p>
            <a:r>
              <a:rPr lang="zh-CN" altLang="en-US" sz="1465" dirty="0">
                <a:latin typeface="微软雅黑" panose="020B0503020204020204" pitchFamily="34" charset="-122"/>
                <a:ea typeface="微软雅黑" panose="020B0503020204020204" pitchFamily="34" charset="-122"/>
                <a:cs typeface="方正兰亭细黑_GBK_M" pitchFamily="2" charset="2"/>
              </a:rPr>
              <a:t>单击此处添加文本内容单击此处添加文本内容单击此处添加文本内容单击此处添加文本内容单击此处添加文本内容单击此处添加文本内容单击此处添加文本内容</a:t>
            </a:r>
            <a:endParaRPr lang="en-US" altLang="zh-CN" sz="1465" dirty="0">
              <a:latin typeface="微软雅黑" panose="020B0503020204020204" pitchFamily="34" charset="-122"/>
              <a:ea typeface="微软雅黑" panose="020B0503020204020204" pitchFamily="34" charset="-122"/>
              <a:cs typeface="方正兰亭细黑_GBK_M" pitchFamily="2" charset="2"/>
            </a:endParaRPr>
          </a:p>
        </p:txBody>
      </p:sp>
      <p:grpSp>
        <p:nvGrpSpPr>
          <p:cNvPr id="91" name="组合 90"/>
          <p:cNvGrpSpPr/>
          <p:nvPr/>
        </p:nvGrpSpPr>
        <p:grpSpPr>
          <a:xfrm>
            <a:off x="1807719" y="4943214"/>
            <a:ext cx="2023929" cy="645516"/>
            <a:chOff x="695368" y="3811490"/>
            <a:chExt cx="1721136" cy="548848"/>
          </a:xfrm>
        </p:grpSpPr>
        <p:grpSp>
          <p:nvGrpSpPr>
            <p:cNvPr id="92" name="组合 91"/>
            <p:cNvGrpSpPr/>
            <p:nvPr/>
          </p:nvGrpSpPr>
          <p:grpSpPr>
            <a:xfrm>
              <a:off x="695368" y="3811490"/>
              <a:ext cx="1721136" cy="548848"/>
              <a:chOff x="4304043" y="1286668"/>
              <a:chExt cx="3837944" cy="2757793"/>
            </a:xfrm>
            <a:effectLst>
              <a:outerShdw blurRad="381000" dist="254000" dir="8100000" algn="tr" rotWithShape="0">
                <a:prstClr val="black">
                  <a:alpha val="40000"/>
                </a:prstClr>
              </a:outerShdw>
            </a:effectLst>
          </p:grpSpPr>
          <p:sp>
            <p:nvSpPr>
              <p:cNvPr id="94" name="圆角矩形 9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95" name="圆角矩形 94"/>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93" name="椭圆 92"/>
            <p:cNvSpPr/>
            <p:nvPr/>
          </p:nvSpPr>
          <p:spPr>
            <a:xfrm>
              <a:off x="825405" y="395196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3546395" y="4324603"/>
            <a:ext cx="2023929" cy="645516"/>
            <a:chOff x="2173927" y="3285519"/>
            <a:chExt cx="1721136" cy="548848"/>
          </a:xfrm>
        </p:grpSpPr>
        <p:grpSp>
          <p:nvGrpSpPr>
            <p:cNvPr id="97" name="组合 96"/>
            <p:cNvGrpSpPr/>
            <p:nvPr/>
          </p:nvGrpSpPr>
          <p:grpSpPr>
            <a:xfrm>
              <a:off x="2173927" y="3285519"/>
              <a:ext cx="1721136" cy="548848"/>
              <a:chOff x="4304043" y="1286668"/>
              <a:chExt cx="3837944" cy="2757793"/>
            </a:xfrm>
            <a:effectLst>
              <a:outerShdw blurRad="381000" dist="254000" dir="8100000" algn="tr" rotWithShape="0">
                <a:prstClr val="black">
                  <a:alpha val="40000"/>
                </a:prstClr>
              </a:outerShdw>
            </a:effectLst>
          </p:grpSpPr>
          <p:sp>
            <p:nvSpPr>
              <p:cNvPr id="99" name="圆角矩形 9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00" name="圆角矩形 99"/>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98" name="椭圆 97"/>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101" name="组合 100"/>
          <p:cNvGrpSpPr/>
          <p:nvPr/>
        </p:nvGrpSpPr>
        <p:grpSpPr>
          <a:xfrm>
            <a:off x="5323572" y="3705991"/>
            <a:ext cx="2023929" cy="645516"/>
            <a:chOff x="3685227" y="2759547"/>
            <a:chExt cx="1721136" cy="548848"/>
          </a:xfrm>
        </p:grpSpPr>
        <p:grpSp>
          <p:nvGrpSpPr>
            <p:cNvPr id="102" name="组合 101"/>
            <p:cNvGrpSpPr/>
            <p:nvPr/>
          </p:nvGrpSpPr>
          <p:grpSpPr>
            <a:xfrm>
              <a:off x="3685227" y="2759547"/>
              <a:ext cx="1721136" cy="548848"/>
              <a:chOff x="4304043" y="1286668"/>
              <a:chExt cx="3837944" cy="2757793"/>
            </a:xfrm>
            <a:effectLst>
              <a:outerShdw blurRad="381000" dist="254000" dir="8100000" algn="tr" rotWithShape="0">
                <a:prstClr val="black">
                  <a:alpha val="40000"/>
                </a:prstClr>
              </a:outerShdw>
            </a:effectLst>
          </p:grpSpPr>
          <p:sp>
            <p:nvSpPr>
              <p:cNvPr id="104" name="圆角矩形 10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05" name="圆角矩形 104"/>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103" name="椭圆 102"/>
            <p:cNvSpPr/>
            <p:nvPr/>
          </p:nvSpPr>
          <p:spPr>
            <a:xfrm>
              <a:off x="3829063" y="2894239"/>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106" name="组合 105"/>
          <p:cNvGrpSpPr/>
          <p:nvPr/>
        </p:nvGrpSpPr>
        <p:grpSpPr>
          <a:xfrm>
            <a:off x="7110272" y="3087379"/>
            <a:ext cx="2023929" cy="645516"/>
            <a:chOff x="5204626" y="2233575"/>
            <a:chExt cx="1721136" cy="548848"/>
          </a:xfrm>
        </p:grpSpPr>
        <p:grpSp>
          <p:nvGrpSpPr>
            <p:cNvPr id="107" name="组合 106"/>
            <p:cNvGrpSpPr/>
            <p:nvPr/>
          </p:nvGrpSpPr>
          <p:grpSpPr>
            <a:xfrm>
              <a:off x="5204626" y="2233575"/>
              <a:ext cx="1721136" cy="548848"/>
              <a:chOff x="4304043" y="1286668"/>
              <a:chExt cx="3837944" cy="2757793"/>
            </a:xfrm>
            <a:effectLst>
              <a:outerShdw blurRad="381000" dist="254000" dir="8100000" algn="tr" rotWithShape="0">
                <a:prstClr val="black">
                  <a:alpha val="40000"/>
                </a:prstClr>
              </a:outerShdw>
            </a:effectLst>
          </p:grpSpPr>
          <p:sp>
            <p:nvSpPr>
              <p:cNvPr id="109" name="圆角矩形 10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10" name="圆角矩形 109"/>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108" name="椭圆 107"/>
            <p:cNvSpPr/>
            <p:nvPr/>
          </p:nvSpPr>
          <p:spPr>
            <a:xfrm>
              <a:off x="5384889" y="2368267"/>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111" name="组合 110"/>
          <p:cNvGrpSpPr/>
          <p:nvPr/>
        </p:nvGrpSpPr>
        <p:grpSpPr>
          <a:xfrm>
            <a:off x="8896524" y="2468766"/>
            <a:ext cx="2023929" cy="645516"/>
            <a:chOff x="6723643" y="1707603"/>
            <a:chExt cx="1721136" cy="548848"/>
          </a:xfrm>
        </p:grpSpPr>
        <p:grpSp>
          <p:nvGrpSpPr>
            <p:cNvPr id="112" name="组合 111"/>
            <p:cNvGrpSpPr/>
            <p:nvPr/>
          </p:nvGrpSpPr>
          <p:grpSpPr>
            <a:xfrm>
              <a:off x="6723643" y="1707603"/>
              <a:ext cx="1721136" cy="548848"/>
              <a:chOff x="4304043" y="1286668"/>
              <a:chExt cx="3837944" cy="2757793"/>
            </a:xfrm>
            <a:effectLst>
              <a:outerShdw blurRad="381000" dist="254000" dir="8100000" algn="tr" rotWithShape="0">
                <a:prstClr val="black">
                  <a:alpha val="40000"/>
                </a:prstClr>
              </a:outerShdw>
            </a:effectLst>
          </p:grpSpPr>
          <p:sp>
            <p:nvSpPr>
              <p:cNvPr id="114" name="圆角矩形 11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15" name="圆角矩形 114"/>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113" name="椭圆 112"/>
            <p:cNvSpPr/>
            <p:nvPr/>
          </p:nvSpPr>
          <p:spPr>
            <a:xfrm>
              <a:off x="6904288" y="1842295"/>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116" name="TextBox 115"/>
          <p:cNvSpPr txBox="1"/>
          <p:nvPr/>
        </p:nvSpPr>
        <p:spPr>
          <a:xfrm>
            <a:off x="2289262" y="5098676"/>
            <a:ext cx="1172556" cy="395909"/>
          </a:xfrm>
          <a:prstGeom prst="rect">
            <a:avLst/>
          </a:prstGeom>
          <a:noFill/>
          <a:effectLst/>
        </p:spPr>
        <p:txBody>
          <a:bodyPr wrap="none" lIns="107533" tIns="53768" rIns="107533" bIns="53768" rtlCol="0">
            <a:spAutoFit/>
          </a:bodyPr>
          <a:lstStyle/>
          <a:p>
            <a:r>
              <a:rPr lang="zh-CN" altLang="en-US" sz="1865" dirty="0">
                <a:latin typeface="微软雅黑" panose="020B0503020204020204" pitchFamily="34" charset="-122"/>
                <a:ea typeface="微软雅黑" panose="020B0503020204020204" pitchFamily="34" charset="-122"/>
              </a:rPr>
              <a:t>添加标题</a:t>
            </a:r>
            <a:endParaRPr lang="zh-CN" altLang="en-US" sz="1865" dirty="0">
              <a:latin typeface="微软雅黑" panose="020B0503020204020204" pitchFamily="34" charset="-122"/>
              <a:ea typeface="微软雅黑" panose="020B0503020204020204" pitchFamily="34" charset="-122"/>
            </a:endParaRPr>
          </a:p>
        </p:txBody>
      </p:sp>
      <p:sp>
        <p:nvSpPr>
          <p:cNvPr id="117" name="TextBox 116"/>
          <p:cNvSpPr txBox="1"/>
          <p:nvPr/>
        </p:nvSpPr>
        <p:spPr>
          <a:xfrm>
            <a:off x="4083378" y="4448267"/>
            <a:ext cx="1172556" cy="395909"/>
          </a:xfrm>
          <a:prstGeom prst="rect">
            <a:avLst/>
          </a:prstGeom>
          <a:noFill/>
          <a:effectLst/>
        </p:spPr>
        <p:txBody>
          <a:bodyPr wrap="none" lIns="107533" tIns="53768" rIns="107533" bIns="53768" rtlCol="0">
            <a:spAutoFit/>
          </a:bodyPr>
          <a:lstStyle/>
          <a:p>
            <a:r>
              <a:rPr lang="zh-CN" altLang="en-US" sz="1865" dirty="0">
                <a:latin typeface="微软雅黑" panose="020B0503020204020204" pitchFamily="34" charset="-122"/>
                <a:ea typeface="微软雅黑" panose="020B0503020204020204" pitchFamily="34" charset="-122"/>
              </a:rPr>
              <a:t>添加标题</a:t>
            </a:r>
            <a:endParaRPr lang="zh-CN" altLang="en-US" sz="1865" dirty="0">
              <a:latin typeface="微软雅黑" panose="020B0503020204020204" pitchFamily="34" charset="-122"/>
              <a:ea typeface="微软雅黑" panose="020B0503020204020204" pitchFamily="34" charset="-122"/>
            </a:endParaRPr>
          </a:p>
        </p:txBody>
      </p:sp>
      <p:sp>
        <p:nvSpPr>
          <p:cNvPr id="118" name="TextBox 117"/>
          <p:cNvSpPr txBox="1"/>
          <p:nvPr/>
        </p:nvSpPr>
        <p:spPr>
          <a:xfrm>
            <a:off x="5821342" y="3859532"/>
            <a:ext cx="1172556" cy="395909"/>
          </a:xfrm>
          <a:prstGeom prst="rect">
            <a:avLst/>
          </a:prstGeom>
          <a:noFill/>
          <a:effectLst/>
        </p:spPr>
        <p:txBody>
          <a:bodyPr wrap="none" lIns="107533" tIns="53768" rIns="107533" bIns="53768" rtlCol="0">
            <a:spAutoFit/>
          </a:bodyPr>
          <a:lstStyle/>
          <a:p>
            <a:r>
              <a:rPr lang="zh-CN" altLang="en-US" sz="1865" dirty="0">
                <a:latin typeface="微软雅黑" panose="020B0503020204020204" pitchFamily="34" charset="-122"/>
                <a:ea typeface="微软雅黑" panose="020B0503020204020204" pitchFamily="34" charset="-122"/>
              </a:rPr>
              <a:t>添加标题</a:t>
            </a:r>
            <a:endParaRPr lang="zh-CN" altLang="en-US" sz="1865" dirty="0">
              <a:latin typeface="微软雅黑" panose="020B0503020204020204" pitchFamily="34" charset="-122"/>
              <a:ea typeface="微软雅黑" panose="020B0503020204020204" pitchFamily="34" charset="-122"/>
            </a:endParaRPr>
          </a:p>
        </p:txBody>
      </p:sp>
      <p:sp>
        <p:nvSpPr>
          <p:cNvPr id="119" name="TextBox 118"/>
          <p:cNvSpPr txBox="1"/>
          <p:nvPr/>
        </p:nvSpPr>
        <p:spPr>
          <a:xfrm>
            <a:off x="7665837" y="3230932"/>
            <a:ext cx="1172556" cy="395909"/>
          </a:xfrm>
          <a:prstGeom prst="rect">
            <a:avLst/>
          </a:prstGeom>
          <a:noFill/>
          <a:effectLst/>
        </p:spPr>
        <p:txBody>
          <a:bodyPr wrap="none" lIns="107533" tIns="53768" rIns="107533" bIns="53768" rtlCol="0">
            <a:spAutoFit/>
          </a:bodyPr>
          <a:lstStyle/>
          <a:p>
            <a:r>
              <a:rPr lang="zh-CN" altLang="en-US" sz="1865" dirty="0">
                <a:latin typeface="微软雅黑" panose="020B0503020204020204" pitchFamily="34" charset="-122"/>
                <a:ea typeface="微软雅黑" panose="020B0503020204020204" pitchFamily="34" charset="-122"/>
              </a:rPr>
              <a:t>添加标题</a:t>
            </a:r>
            <a:endParaRPr lang="zh-CN" altLang="en-US" sz="1865" dirty="0">
              <a:latin typeface="微软雅黑" panose="020B0503020204020204" pitchFamily="34" charset="-122"/>
              <a:ea typeface="微软雅黑" panose="020B0503020204020204" pitchFamily="34" charset="-122"/>
            </a:endParaRPr>
          </a:p>
        </p:txBody>
      </p:sp>
      <p:sp>
        <p:nvSpPr>
          <p:cNvPr id="120" name="TextBox 119"/>
          <p:cNvSpPr txBox="1"/>
          <p:nvPr/>
        </p:nvSpPr>
        <p:spPr>
          <a:xfrm>
            <a:off x="9477150" y="2610159"/>
            <a:ext cx="1172556" cy="395909"/>
          </a:xfrm>
          <a:prstGeom prst="rect">
            <a:avLst/>
          </a:prstGeom>
          <a:noFill/>
          <a:effectLst/>
        </p:spPr>
        <p:txBody>
          <a:bodyPr wrap="none" lIns="107533" tIns="53768" rIns="107533" bIns="53768" rtlCol="0">
            <a:spAutoFit/>
          </a:bodyPr>
          <a:lstStyle/>
          <a:p>
            <a:r>
              <a:rPr lang="zh-CN" altLang="en-US" sz="1865" dirty="0">
                <a:latin typeface="微软雅黑" panose="020B0503020204020204" pitchFamily="34" charset="-122"/>
                <a:ea typeface="微软雅黑" panose="020B0503020204020204" pitchFamily="34" charset="-122"/>
              </a:rPr>
              <a:t>添加标题</a:t>
            </a:r>
            <a:endParaRPr lang="zh-CN" altLang="en-US" sz="1865" dirty="0">
              <a:latin typeface="微软雅黑" panose="020B0503020204020204" pitchFamily="34" charset="-122"/>
              <a:ea typeface="微软雅黑" panose="020B0503020204020204" pitchFamily="34" charset="-122"/>
            </a:endParaRPr>
          </a:p>
        </p:txBody>
      </p:sp>
      <p:grpSp>
        <p:nvGrpSpPr>
          <p:cNvPr id="121" name="组合 120"/>
          <p:cNvGrpSpPr/>
          <p:nvPr/>
        </p:nvGrpSpPr>
        <p:grpSpPr>
          <a:xfrm>
            <a:off x="1777108" y="2395722"/>
            <a:ext cx="512153" cy="512241"/>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23" name="椭圆 12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124" name="椭圆 123"/>
          <p:cNvSpPr/>
          <p:nvPr/>
        </p:nvSpPr>
        <p:spPr>
          <a:xfrm>
            <a:off x="9696027" y="5319491"/>
            <a:ext cx="589029" cy="589133"/>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533" tIns="53768" rIns="107533" bIns="53768"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25" name="椭圆 124"/>
          <p:cNvSpPr/>
          <p:nvPr/>
        </p:nvSpPr>
        <p:spPr>
          <a:xfrm>
            <a:off x="10435586" y="4471174"/>
            <a:ext cx="323117" cy="323175"/>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533" tIns="53768" rIns="107533" bIns="53768"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nvGrpSpPr>
          <p:cNvPr id="126" name="组合 125"/>
          <p:cNvGrpSpPr/>
          <p:nvPr/>
        </p:nvGrpSpPr>
        <p:grpSpPr>
          <a:xfrm>
            <a:off x="2633473" y="2857398"/>
            <a:ext cx="455343" cy="455421"/>
            <a:chOff x="304800" y="673100"/>
            <a:chExt cx="4000500" cy="4000500"/>
          </a:xfrm>
          <a:effectLst>
            <a:outerShdw blurRad="317500" dist="1905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28" name="椭圆 1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129" name="组合 128"/>
          <p:cNvGrpSpPr/>
          <p:nvPr/>
        </p:nvGrpSpPr>
        <p:grpSpPr>
          <a:xfrm>
            <a:off x="8977964" y="5695123"/>
            <a:ext cx="258441" cy="258487"/>
            <a:chOff x="304800" y="673100"/>
            <a:chExt cx="4000500" cy="4000500"/>
          </a:xfrm>
          <a:effectLst>
            <a:outerShdw blurRad="381000" dist="152400" dir="8100000" algn="tr" rotWithShape="0">
              <a:prstClr val="black">
                <a:alpha val="70000"/>
              </a:prstClr>
            </a:outerShdw>
          </a:effectLst>
        </p:grpSpPr>
        <p:sp>
          <p:nvSpPr>
            <p:cNvPr id="130" name="同心圆 1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31" name="椭圆 13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132" name="组合 131"/>
          <p:cNvGrpSpPr/>
          <p:nvPr/>
        </p:nvGrpSpPr>
        <p:grpSpPr>
          <a:xfrm>
            <a:off x="9133489" y="4911702"/>
            <a:ext cx="338572" cy="338631"/>
            <a:chOff x="304800" y="673100"/>
            <a:chExt cx="4000500" cy="4000500"/>
          </a:xfrm>
          <a:effectLst>
            <a:outerShdw blurRad="381000" dist="152400" dir="8100000" algn="tr" rotWithShape="0">
              <a:prstClr val="black">
                <a:alpha val="70000"/>
              </a:prstClr>
            </a:outerShdw>
          </a:effectLst>
        </p:grpSpPr>
        <p:sp>
          <p:nvSpPr>
            <p:cNvPr id="133" name="同心圆 1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34" name="椭圆 13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135" name="椭圆 134"/>
          <p:cNvSpPr/>
          <p:nvPr/>
        </p:nvSpPr>
        <p:spPr>
          <a:xfrm>
            <a:off x="2839483" y="2476506"/>
            <a:ext cx="323117" cy="323175"/>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533" tIns="53768" rIns="107533" bIns="53768"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36" name="椭圆 135"/>
          <p:cNvSpPr/>
          <p:nvPr/>
        </p:nvSpPr>
        <p:spPr>
          <a:xfrm>
            <a:off x="1892338" y="3232026"/>
            <a:ext cx="161559" cy="1615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533" tIns="53768" rIns="107533" bIns="53768"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nvGrpSpPr>
          <p:cNvPr id="137" name="组合 136"/>
          <p:cNvGrpSpPr/>
          <p:nvPr/>
        </p:nvGrpSpPr>
        <p:grpSpPr>
          <a:xfrm>
            <a:off x="10421921" y="4976041"/>
            <a:ext cx="480221" cy="480304"/>
            <a:chOff x="304800" y="673100"/>
            <a:chExt cx="4000500" cy="4000500"/>
          </a:xfrm>
          <a:effectLst>
            <a:outerShdw blurRad="317500" dist="190500" dir="8100000" algn="tr" rotWithShape="0">
              <a:prstClr val="black">
                <a:alpha val="50000"/>
              </a:prstClr>
            </a:outerShdw>
          </a:effectLst>
        </p:grpSpPr>
        <p:sp>
          <p:nvSpPr>
            <p:cNvPr id="138" name="同心圆 1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39" name="椭圆 1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140" name="椭圆 139"/>
          <p:cNvSpPr/>
          <p:nvPr/>
        </p:nvSpPr>
        <p:spPr>
          <a:xfrm>
            <a:off x="8326219" y="5630437"/>
            <a:ext cx="323117" cy="323175"/>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533" tIns="53768" rIns="107533" bIns="53768"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41" name="椭圆 140"/>
          <p:cNvSpPr/>
          <p:nvPr/>
        </p:nvSpPr>
        <p:spPr>
          <a:xfrm>
            <a:off x="2289262" y="3631815"/>
            <a:ext cx="161559" cy="1615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533" tIns="53768" rIns="107533" bIns="53768"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nvGrpSpPr>
          <p:cNvPr id="142" name="组合 141"/>
          <p:cNvGrpSpPr/>
          <p:nvPr/>
        </p:nvGrpSpPr>
        <p:grpSpPr>
          <a:xfrm>
            <a:off x="3716017" y="2955867"/>
            <a:ext cx="258441" cy="258487"/>
            <a:chOff x="304800" y="673100"/>
            <a:chExt cx="4000500" cy="4000500"/>
          </a:xfrm>
          <a:effectLst>
            <a:outerShdw blurRad="381000" dist="152400" dir="8100000" algn="tr" rotWithShape="0">
              <a:prstClr val="black">
                <a:alpha val="70000"/>
              </a:prstClr>
            </a:outerShdw>
          </a:effectLst>
        </p:grpSpPr>
        <p:sp>
          <p:nvSpPr>
            <p:cNvPr id="143" name="同心圆 1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44" name="椭圆 14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145" name="椭圆 144"/>
          <p:cNvSpPr/>
          <p:nvPr/>
        </p:nvSpPr>
        <p:spPr>
          <a:xfrm>
            <a:off x="10626056" y="5955710"/>
            <a:ext cx="161559" cy="1615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533" tIns="53768" rIns="107533" bIns="53768"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310060" y="416217"/>
            <a:ext cx="11260135" cy="461558"/>
            <a:chOff x="310060" y="416217"/>
            <a:chExt cx="11260135" cy="461558"/>
          </a:xfrm>
        </p:grpSpPr>
        <p:grpSp>
          <p:nvGrpSpPr>
            <p:cNvPr id="60" name="组合 59"/>
            <p:cNvGrpSpPr/>
            <p:nvPr/>
          </p:nvGrpSpPr>
          <p:grpSpPr>
            <a:xfrm>
              <a:off x="310060" y="416217"/>
              <a:ext cx="2619825" cy="461558"/>
              <a:chOff x="8641357" y="2133650"/>
              <a:chExt cx="2620431" cy="461665"/>
            </a:xfrm>
          </p:grpSpPr>
          <p:sp>
            <p:nvSpPr>
              <p:cNvPr id="6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63"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61" name="直接连接符 60"/>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strips(upRight)">
                                          <p:cBhvr>
                                            <p:cTn id="7" dur="500"/>
                                            <p:tgtEl>
                                              <p:spTgt spid="90"/>
                                            </p:tgtEl>
                                          </p:cBhvr>
                                        </p:animEffect>
                                      </p:childTnLst>
                                    </p:cTn>
                                  </p:par>
                                </p:childTnLst>
                              </p:cTn>
                            </p:par>
                            <p:par>
                              <p:cTn id="8" fill="hold">
                                <p:stCondLst>
                                  <p:cond delay="500"/>
                                </p:stCondLst>
                                <p:childTnLst>
                                  <p:par>
                                    <p:cTn id="9" presetID="2" presetClass="entr" presetSubtype="8" fill="hold" nodeType="afterEffect" p14:presetBounceEnd="44000">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14:bounceEnd="44000">
                                          <p:cBhvr additive="base">
                                            <p:cTn id="11" dur="500" fill="hold"/>
                                            <p:tgtEl>
                                              <p:spTgt spid="91"/>
                                            </p:tgtEl>
                                            <p:attrNameLst>
                                              <p:attrName>ppt_x</p:attrName>
                                            </p:attrNameLst>
                                          </p:cBhvr>
                                          <p:tavLst>
                                            <p:tav tm="0">
                                              <p:val>
                                                <p:strVal val="0-#ppt_w/2"/>
                                              </p:val>
                                            </p:tav>
                                            <p:tav tm="100000">
                                              <p:val>
                                                <p:strVal val="#ppt_x"/>
                                              </p:val>
                                            </p:tav>
                                          </p:tavLst>
                                        </p:anim>
                                        <p:anim calcmode="lin" valueType="num" p14:bounceEnd="44000">
                                          <p:cBhvr additive="base">
                                            <p:cTn id="12" dur="500" fill="hold"/>
                                            <p:tgtEl>
                                              <p:spTgt spid="9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44000">
                                      <p:stCondLst>
                                        <p:cond delay="300"/>
                                      </p:stCondLst>
                                      <p:childTnLst>
                                        <p:set>
                                          <p:cBhvr>
                                            <p:cTn id="14" dur="1" fill="hold">
                                              <p:stCondLst>
                                                <p:cond delay="0"/>
                                              </p:stCondLst>
                                            </p:cTn>
                                            <p:tgtEl>
                                              <p:spTgt spid="96"/>
                                            </p:tgtEl>
                                            <p:attrNameLst>
                                              <p:attrName>style.visibility</p:attrName>
                                            </p:attrNameLst>
                                          </p:cBhvr>
                                          <p:to>
                                            <p:strVal val="visible"/>
                                          </p:to>
                                        </p:set>
                                        <p:anim calcmode="lin" valueType="num" p14:bounceEnd="44000">
                                          <p:cBhvr additive="base">
                                            <p:cTn id="15" dur="500" fill="hold"/>
                                            <p:tgtEl>
                                              <p:spTgt spid="96"/>
                                            </p:tgtEl>
                                            <p:attrNameLst>
                                              <p:attrName>ppt_x</p:attrName>
                                            </p:attrNameLst>
                                          </p:cBhvr>
                                          <p:tavLst>
                                            <p:tav tm="0">
                                              <p:val>
                                                <p:strVal val="0-#ppt_w/2"/>
                                              </p:val>
                                            </p:tav>
                                            <p:tav tm="100000">
                                              <p:val>
                                                <p:strVal val="#ppt_x"/>
                                              </p:val>
                                            </p:tav>
                                          </p:tavLst>
                                        </p:anim>
                                        <p:anim calcmode="lin" valueType="num" p14:bounceEnd="44000">
                                          <p:cBhvr additive="base">
                                            <p:cTn id="16" dur="500" fill="hold"/>
                                            <p:tgtEl>
                                              <p:spTgt spid="9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4000">
                                      <p:stCondLst>
                                        <p:cond delay="600"/>
                                      </p:stCondLst>
                                      <p:childTnLst>
                                        <p:set>
                                          <p:cBhvr>
                                            <p:cTn id="18" dur="1" fill="hold">
                                              <p:stCondLst>
                                                <p:cond delay="0"/>
                                              </p:stCondLst>
                                            </p:cTn>
                                            <p:tgtEl>
                                              <p:spTgt spid="101"/>
                                            </p:tgtEl>
                                            <p:attrNameLst>
                                              <p:attrName>style.visibility</p:attrName>
                                            </p:attrNameLst>
                                          </p:cBhvr>
                                          <p:to>
                                            <p:strVal val="visible"/>
                                          </p:to>
                                        </p:set>
                                        <p:anim calcmode="lin" valueType="num" p14:bounceEnd="44000">
                                          <p:cBhvr additive="base">
                                            <p:cTn id="19" dur="500" fill="hold"/>
                                            <p:tgtEl>
                                              <p:spTgt spid="101"/>
                                            </p:tgtEl>
                                            <p:attrNameLst>
                                              <p:attrName>ppt_x</p:attrName>
                                            </p:attrNameLst>
                                          </p:cBhvr>
                                          <p:tavLst>
                                            <p:tav tm="0">
                                              <p:val>
                                                <p:strVal val="0-#ppt_w/2"/>
                                              </p:val>
                                            </p:tav>
                                            <p:tav tm="100000">
                                              <p:val>
                                                <p:strVal val="#ppt_x"/>
                                              </p:val>
                                            </p:tav>
                                          </p:tavLst>
                                        </p:anim>
                                        <p:anim calcmode="lin" valueType="num" p14:bounceEnd="44000">
                                          <p:cBhvr additive="base">
                                            <p:cTn id="20" dur="500" fill="hold"/>
                                            <p:tgtEl>
                                              <p:spTgt spid="10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14:presetBounceEnd="44000">
                                      <p:stCondLst>
                                        <p:cond delay="900"/>
                                      </p:stCondLst>
                                      <p:childTnLst>
                                        <p:set>
                                          <p:cBhvr>
                                            <p:cTn id="22" dur="1" fill="hold">
                                              <p:stCondLst>
                                                <p:cond delay="0"/>
                                              </p:stCondLst>
                                            </p:cTn>
                                            <p:tgtEl>
                                              <p:spTgt spid="106"/>
                                            </p:tgtEl>
                                            <p:attrNameLst>
                                              <p:attrName>style.visibility</p:attrName>
                                            </p:attrNameLst>
                                          </p:cBhvr>
                                          <p:to>
                                            <p:strVal val="visible"/>
                                          </p:to>
                                        </p:set>
                                        <p:anim calcmode="lin" valueType="num" p14:bounceEnd="44000">
                                          <p:cBhvr additive="base">
                                            <p:cTn id="23" dur="500" fill="hold"/>
                                            <p:tgtEl>
                                              <p:spTgt spid="106"/>
                                            </p:tgtEl>
                                            <p:attrNameLst>
                                              <p:attrName>ppt_x</p:attrName>
                                            </p:attrNameLst>
                                          </p:cBhvr>
                                          <p:tavLst>
                                            <p:tav tm="0">
                                              <p:val>
                                                <p:strVal val="0-#ppt_w/2"/>
                                              </p:val>
                                            </p:tav>
                                            <p:tav tm="100000">
                                              <p:val>
                                                <p:strVal val="#ppt_x"/>
                                              </p:val>
                                            </p:tav>
                                          </p:tavLst>
                                        </p:anim>
                                        <p:anim calcmode="lin" valueType="num" p14:bounceEnd="44000">
                                          <p:cBhvr additive="base">
                                            <p:cTn id="24" dur="500" fill="hold"/>
                                            <p:tgtEl>
                                              <p:spTgt spid="10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14:presetBounceEnd="44000">
                                      <p:stCondLst>
                                        <p:cond delay="1200"/>
                                      </p:stCondLst>
                                      <p:childTnLst>
                                        <p:set>
                                          <p:cBhvr>
                                            <p:cTn id="26" dur="1" fill="hold">
                                              <p:stCondLst>
                                                <p:cond delay="0"/>
                                              </p:stCondLst>
                                            </p:cTn>
                                            <p:tgtEl>
                                              <p:spTgt spid="111"/>
                                            </p:tgtEl>
                                            <p:attrNameLst>
                                              <p:attrName>style.visibility</p:attrName>
                                            </p:attrNameLst>
                                          </p:cBhvr>
                                          <p:to>
                                            <p:strVal val="visible"/>
                                          </p:to>
                                        </p:set>
                                        <p:anim calcmode="lin" valueType="num" p14:bounceEnd="44000">
                                          <p:cBhvr additive="base">
                                            <p:cTn id="27" dur="500" fill="hold"/>
                                            <p:tgtEl>
                                              <p:spTgt spid="111"/>
                                            </p:tgtEl>
                                            <p:attrNameLst>
                                              <p:attrName>ppt_x</p:attrName>
                                            </p:attrNameLst>
                                          </p:cBhvr>
                                          <p:tavLst>
                                            <p:tav tm="0">
                                              <p:val>
                                                <p:strVal val="0-#ppt_w/2"/>
                                              </p:val>
                                            </p:tav>
                                            <p:tav tm="100000">
                                              <p:val>
                                                <p:strVal val="#ppt_x"/>
                                              </p:val>
                                            </p:tav>
                                          </p:tavLst>
                                        </p:anim>
                                        <p:anim calcmode="lin" valueType="num" p14:bounceEnd="44000">
                                          <p:cBhvr additive="base">
                                            <p:cTn id="28" dur="500" fill="hold"/>
                                            <p:tgtEl>
                                              <p:spTgt spid="111"/>
                                            </p:tgtEl>
                                            <p:attrNameLst>
                                              <p:attrName>ppt_y</p:attrName>
                                            </p:attrNameLst>
                                          </p:cBhvr>
                                          <p:tavLst>
                                            <p:tav tm="0">
                                              <p:val>
                                                <p:strVal val="#ppt_y"/>
                                              </p:val>
                                            </p:tav>
                                            <p:tav tm="100000">
                                              <p:val>
                                                <p:strVal val="#ppt_y"/>
                                              </p:val>
                                            </p:tav>
                                          </p:tavLst>
                                        </p:anim>
                                      </p:childTnLst>
                                    </p:cTn>
                                  </p:par>
                                  <p:par>
                                    <p:cTn id="29" presetID="12" presetClass="entr" presetSubtype="2" fill="hold" grpId="0" nodeType="withEffect">
                                      <p:stCondLst>
                                        <p:cond delay="300"/>
                                      </p:stCondLst>
                                      <p:childTnLst>
                                        <p:set>
                                          <p:cBhvr>
                                            <p:cTn id="30" dur="1" fill="hold">
                                              <p:stCondLst>
                                                <p:cond delay="0"/>
                                              </p:stCondLst>
                                            </p:cTn>
                                            <p:tgtEl>
                                              <p:spTgt spid="116"/>
                                            </p:tgtEl>
                                            <p:attrNameLst>
                                              <p:attrName>style.visibility</p:attrName>
                                            </p:attrNameLst>
                                          </p:cBhvr>
                                          <p:to>
                                            <p:strVal val="visible"/>
                                          </p:to>
                                        </p:set>
                                        <p:anim calcmode="lin" valueType="num">
                                          <p:cBhvr additive="base">
                                            <p:cTn id="31" dur="500"/>
                                            <p:tgtEl>
                                              <p:spTgt spid="116"/>
                                            </p:tgtEl>
                                            <p:attrNameLst>
                                              <p:attrName>ppt_x</p:attrName>
                                            </p:attrNameLst>
                                          </p:cBhvr>
                                          <p:tavLst>
                                            <p:tav tm="0">
                                              <p:val>
                                                <p:strVal val="#ppt_x+#ppt_w*1.125000"/>
                                              </p:val>
                                            </p:tav>
                                            <p:tav tm="100000">
                                              <p:val>
                                                <p:strVal val="#ppt_x"/>
                                              </p:val>
                                            </p:tav>
                                          </p:tavLst>
                                        </p:anim>
                                        <p:animEffect transition="in" filter="wipe(left)">
                                          <p:cBhvr>
                                            <p:cTn id="32" dur="500"/>
                                            <p:tgtEl>
                                              <p:spTgt spid="116"/>
                                            </p:tgtEl>
                                          </p:cBhvr>
                                        </p:animEffect>
                                      </p:childTnLst>
                                    </p:cTn>
                                  </p:par>
                                  <p:par>
                                    <p:cTn id="33" presetID="12" presetClass="entr" presetSubtype="2" fill="hold" grpId="0" nodeType="withEffect">
                                      <p:stCondLst>
                                        <p:cond delay="600"/>
                                      </p:stCondLst>
                                      <p:childTnLst>
                                        <p:set>
                                          <p:cBhvr>
                                            <p:cTn id="34" dur="1" fill="hold">
                                              <p:stCondLst>
                                                <p:cond delay="0"/>
                                              </p:stCondLst>
                                            </p:cTn>
                                            <p:tgtEl>
                                              <p:spTgt spid="117"/>
                                            </p:tgtEl>
                                            <p:attrNameLst>
                                              <p:attrName>style.visibility</p:attrName>
                                            </p:attrNameLst>
                                          </p:cBhvr>
                                          <p:to>
                                            <p:strVal val="visible"/>
                                          </p:to>
                                        </p:set>
                                        <p:anim calcmode="lin" valueType="num">
                                          <p:cBhvr additive="base">
                                            <p:cTn id="35" dur="500"/>
                                            <p:tgtEl>
                                              <p:spTgt spid="117"/>
                                            </p:tgtEl>
                                            <p:attrNameLst>
                                              <p:attrName>ppt_x</p:attrName>
                                            </p:attrNameLst>
                                          </p:cBhvr>
                                          <p:tavLst>
                                            <p:tav tm="0">
                                              <p:val>
                                                <p:strVal val="#ppt_x+#ppt_w*1.125000"/>
                                              </p:val>
                                            </p:tav>
                                            <p:tav tm="100000">
                                              <p:val>
                                                <p:strVal val="#ppt_x"/>
                                              </p:val>
                                            </p:tav>
                                          </p:tavLst>
                                        </p:anim>
                                        <p:animEffect transition="in" filter="wipe(left)">
                                          <p:cBhvr>
                                            <p:cTn id="36" dur="500"/>
                                            <p:tgtEl>
                                              <p:spTgt spid="117"/>
                                            </p:tgtEl>
                                          </p:cBhvr>
                                        </p:animEffect>
                                      </p:childTnLst>
                                    </p:cTn>
                                  </p:par>
                                  <p:par>
                                    <p:cTn id="37" presetID="12" presetClass="entr" presetSubtype="2" fill="hold" grpId="0" nodeType="withEffect">
                                      <p:stCondLst>
                                        <p:cond delay="900"/>
                                      </p:stCondLst>
                                      <p:childTnLst>
                                        <p:set>
                                          <p:cBhvr>
                                            <p:cTn id="38" dur="1" fill="hold">
                                              <p:stCondLst>
                                                <p:cond delay="0"/>
                                              </p:stCondLst>
                                            </p:cTn>
                                            <p:tgtEl>
                                              <p:spTgt spid="118"/>
                                            </p:tgtEl>
                                            <p:attrNameLst>
                                              <p:attrName>style.visibility</p:attrName>
                                            </p:attrNameLst>
                                          </p:cBhvr>
                                          <p:to>
                                            <p:strVal val="visible"/>
                                          </p:to>
                                        </p:set>
                                        <p:anim calcmode="lin" valueType="num">
                                          <p:cBhvr additive="base">
                                            <p:cTn id="39" dur="500"/>
                                            <p:tgtEl>
                                              <p:spTgt spid="118"/>
                                            </p:tgtEl>
                                            <p:attrNameLst>
                                              <p:attrName>ppt_x</p:attrName>
                                            </p:attrNameLst>
                                          </p:cBhvr>
                                          <p:tavLst>
                                            <p:tav tm="0">
                                              <p:val>
                                                <p:strVal val="#ppt_x+#ppt_w*1.125000"/>
                                              </p:val>
                                            </p:tav>
                                            <p:tav tm="100000">
                                              <p:val>
                                                <p:strVal val="#ppt_x"/>
                                              </p:val>
                                            </p:tav>
                                          </p:tavLst>
                                        </p:anim>
                                        <p:animEffect transition="in" filter="wipe(left)">
                                          <p:cBhvr>
                                            <p:cTn id="40" dur="500"/>
                                            <p:tgtEl>
                                              <p:spTgt spid="118"/>
                                            </p:tgtEl>
                                          </p:cBhvr>
                                        </p:animEffect>
                                      </p:childTnLst>
                                    </p:cTn>
                                  </p:par>
                                  <p:par>
                                    <p:cTn id="41" presetID="12" presetClass="entr" presetSubtype="2" fill="hold" grpId="0" nodeType="withEffect">
                                      <p:stCondLst>
                                        <p:cond delay="1200"/>
                                      </p:stCondLst>
                                      <p:childTnLst>
                                        <p:set>
                                          <p:cBhvr>
                                            <p:cTn id="42" dur="1" fill="hold">
                                              <p:stCondLst>
                                                <p:cond delay="0"/>
                                              </p:stCondLst>
                                            </p:cTn>
                                            <p:tgtEl>
                                              <p:spTgt spid="119"/>
                                            </p:tgtEl>
                                            <p:attrNameLst>
                                              <p:attrName>style.visibility</p:attrName>
                                            </p:attrNameLst>
                                          </p:cBhvr>
                                          <p:to>
                                            <p:strVal val="visible"/>
                                          </p:to>
                                        </p:set>
                                        <p:anim calcmode="lin" valueType="num">
                                          <p:cBhvr additive="base">
                                            <p:cTn id="43" dur="500"/>
                                            <p:tgtEl>
                                              <p:spTgt spid="119"/>
                                            </p:tgtEl>
                                            <p:attrNameLst>
                                              <p:attrName>ppt_x</p:attrName>
                                            </p:attrNameLst>
                                          </p:cBhvr>
                                          <p:tavLst>
                                            <p:tav tm="0">
                                              <p:val>
                                                <p:strVal val="#ppt_x+#ppt_w*1.125000"/>
                                              </p:val>
                                            </p:tav>
                                            <p:tav tm="100000">
                                              <p:val>
                                                <p:strVal val="#ppt_x"/>
                                              </p:val>
                                            </p:tav>
                                          </p:tavLst>
                                        </p:anim>
                                        <p:animEffect transition="in" filter="wipe(left)">
                                          <p:cBhvr>
                                            <p:cTn id="44" dur="500"/>
                                            <p:tgtEl>
                                              <p:spTgt spid="119"/>
                                            </p:tgtEl>
                                          </p:cBhvr>
                                        </p:animEffect>
                                      </p:childTnLst>
                                    </p:cTn>
                                  </p:par>
                                  <p:par>
                                    <p:cTn id="45" presetID="12" presetClass="entr" presetSubtype="2" fill="hold" grpId="0" nodeType="withEffect">
                                      <p:stCondLst>
                                        <p:cond delay="1500"/>
                                      </p:stCondLst>
                                      <p:childTnLst>
                                        <p:set>
                                          <p:cBhvr>
                                            <p:cTn id="46" dur="1" fill="hold">
                                              <p:stCondLst>
                                                <p:cond delay="0"/>
                                              </p:stCondLst>
                                            </p:cTn>
                                            <p:tgtEl>
                                              <p:spTgt spid="120"/>
                                            </p:tgtEl>
                                            <p:attrNameLst>
                                              <p:attrName>style.visibility</p:attrName>
                                            </p:attrNameLst>
                                          </p:cBhvr>
                                          <p:to>
                                            <p:strVal val="visible"/>
                                          </p:to>
                                        </p:set>
                                        <p:anim calcmode="lin" valueType="num">
                                          <p:cBhvr additive="base">
                                            <p:cTn id="47" dur="500"/>
                                            <p:tgtEl>
                                              <p:spTgt spid="120"/>
                                            </p:tgtEl>
                                            <p:attrNameLst>
                                              <p:attrName>ppt_x</p:attrName>
                                            </p:attrNameLst>
                                          </p:cBhvr>
                                          <p:tavLst>
                                            <p:tav tm="0">
                                              <p:val>
                                                <p:strVal val="#ppt_x+#ppt_w*1.125000"/>
                                              </p:val>
                                            </p:tav>
                                            <p:tav tm="100000">
                                              <p:val>
                                                <p:strVal val="#ppt_x"/>
                                              </p:val>
                                            </p:tav>
                                          </p:tavLst>
                                        </p:anim>
                                        <p:animEffect transition="in" filter="wipe(left)">
                                          <p:cBhvr>
                                            <p:cTn id="48" dur="500"/>
                                            <p:tgtEl>
                                              <p:spTgt spid="120"/>
                                            </p:tgtEl>
                                          </p:cBhvr>
                                        </p:animEffect>
                                      </p:childTnLst>
                                    </p:cTn>
                                  </p:par>
                                </p:childTnLst>
                              </p:cTn>
                            </p:par>
                            <p:par>
                              <p:cTn id="49" fill="hold">
                                <p:stCondLst>
                                  <p:cond delay="1000"/>
                                </p:stCondLst>
                                <p:childTnLst>
                                  <p:par>
                                    <p:cTn id="50" presetID="53" presetClass="entr" presetSubtype="16" fill="hold" nodeType="afterEffect">
                                      <p:stCondLst>
                                        <p:cond delay="0"/>
                                      </p:stCondLst>
                                      <p:childTnLst>
                                        <p:set>
                                          <p:cBhvr>
                                            <p:cTn id="51" dur="1" fill="hold">
                                              <p:stCondLst>
                                                <p:cond delay="0"/>
                                              </p:stCondLst>
                                            </p:cTn>
                                            <p:tgtEl>
                                              <p:spTgt spid="121"/>
                                            </p:tgtEl>
                                            <p:attrNameLst>
                                              <p:attrName>style.visibility</p:attrName>
                                            </p:attrNameLst>
                                          </p:cBhvr>
                                          <p:to>
                                            <p:strVal val="visible"/>
                                          </p:to>
                                        </p:set>
                                        <p:anim calcmode="lin" valueType="num">
                                          <p:cBhvr>
                                            <p:cTn id="52" dur="500" fill="hold"/>
                                            <p:tgtEl>
                                              <p:spTgt spid="121"/>
                                            </p:tgtEl>
                                            <p:attrNameLst>
                                              <p:attrName>ppt_w</p:attrName>
                                            </p:attrNameLst>
                                          </p:cBhvr>
                                          <p:tavLst>
                                            <p:tav tm="0">
                                              <p:val>
                                                <p:fltVal val="0"/>
                                              </p:val>
                                            </p:tav>
                                            <p:tav tm="100000">
                                              <p:val>
                                                <p:strVal val="#ppt_w"/>
                                              </p:val>
                                            </p:tav>
                                          </p:tavLst>
                                        </p:anim>
                                        <p:anim calcmode="lin" valueType="num">
                                          <p:cBhvr>
                                            <p:cTn id="53" dur="500" fill="hold"/>
                                            <p:tgtEl>
                                              <p:spTgt spid="121"/>
                                            </p:tgtEl>
                                            <p:attrNameLst>
                                              <p:attrName>ppt_h</p:attrName>
                                            </p:attrNameLst>
                                          </p:cBhvr>
                                          <p:tavLst>
                                            <p:tav tm="0">
                                              <p:val>
                                                <p:fltVal val="0"/>
                                              </p:val>
                                            </p:tav>
                                            <p:tav tm="100000">
                                              <p:val>
                                                <p:strVal val="#ppt_h"/>
                                              </p:val>
                                            </p:tav>
                                          </p:tavLst>
                                        </p:anim>
                                        <p:animEffect transition="in" filter="fade">
                                          <p:cBhvr>
                                            <p:cTn id="54" dur="500"/>
                                            <p:tgtEl>
                                              <p:spTgt spid="121"/>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24"/>
                                            </p:tgtEl>
                                            <p:attrNameLst>
                                              <p:attrName>style.visibility</p:attrName>
                                            </p:attrNameLst>
                                          </p:cBhvr>
                                          <p:to>
                                            <p:strVal val="visible"/>
                                          </p:to>
                                        </p:set>
                                        <p:anim calcmode="lin" valueType="num">
                                          <p:cBhvr>
                                            <p:cTn id="57" dur="500" fill="hold"/>
                                            <p:tgtEl>
                                              <p:spTgt spid="124"/>
                                            </p:tgtEl>
                                            <p:attrNameLst>
                                              <p:attrName>ppt_w</p:attrName>
                                            </p:attrNameLst>
                                          </p:cBhvr>
                                          <p:tavLst>
                                            <p:tav tm="0">
                                              <p:val>
                                                <p:fltVal val="0"/>
                                              </p:val>
                                            </p:tav>
                                            <p:tav tm="100000">
                                              <p:val>
                                                <p:strVal val="#ppt_w"/>
                                              </p:val>
                                            </p:tav>
                                          </p:tavLst>
                                        </p:anim>
                                        <p:anim calcmode="lin" valueType="num">
                                          <p:cBhvr>
                                            <p:cTn id="58" dur="500" fill="hold"/>
                                            <p:tgtEl>
                                              <p:spTgt spid="124"/>
                                            </p:tgtEl>
                                            <p:attrNameLst>
                                              <p:attrName>ppt_h</p:attrName>
                                            </p:attrNameLst>
                                          </p:cBhvr>
                                          <p:tavLst>
                                            <p:tav tm="0">
                                              <p:val>
                                                <p:fltVal val="0"/>
                                              </p:val>
                                            </p:tav>
                                            <p:tav tm="100000">
                                              <p:val>
                                                <p:strVal val="#ppt_h"/>
                                              </p:val>
                                            </p:tav>
                                          </p:tavLst>
                                        </p:anim>
                                        <p:animEffect transition="in" filter="fade">
                                          <p:cBhvr>
                                            <p:cTn id="59" dur="500"/>
                                            <p:tgtEl>
                                              <p:spTgt spid="124"/>
                                            </p:tgtEl>
                                          </p:cBhvr>
                                        </p:animEffect>
                                      </p:childTnLst>
                                    </p:cTn>
                                  </p:par>
                                  <p:par>
                                    <p:cTn id="60" presetID="53" presetClass="entr" presetSubtype="16" fill="hold" grpId="0" nodeType="withEffect">
                                      <p:stCondLst>
                                        <p:cond delay="400"/>
                                      </p:stCondLst>
                                      <p:childTnLst>
                                        <p:set>
                                          <p:cBhvr>
                                            <p:cTn id="61" dur="1" fill="hold">
                                              <p:stCondLst>
                                                <p:cond delay="0"/>
                                              </p:stCondLst>
                                            </p:cTn>
                                            <p:tgtEl>
                                              <p:spTgt spid="125"/>
                                            </p:tgtEl>
                                            <p:attrNameLst>
                                              <p:attrName>style.visibility</p:attrName>
                                            </p:attrNameLst>
                                          </p:cBhvr>
                                          <p:to>
                                            <p:strVal val="visible"/>
                                          </p:to>
                                        </p:set>
                                        <p:anim calcmode="lin" valueType="num">
                                          <p:cBhvr>
                                            <p:cTn id="62" dur="500" fill="hold"/>
                                            <p:tgtEl>
                                              <p:spTgt spid="125"/>
                                            </p:tgtEl>
                                            <p:attrNameLst>
                                              <p:attrName>ppt_w</p:attrName>
                                            </p:attrNameLst>
                                          </p:cBhvr>
                                          <p:tavLst>
                                            <p:tav tm="0">
                                              <p:val>
                                                <p:fltVal val="0"/>
                                              </p:val>
                                            </p:tav>
                                            <p:tav tm="100000">
                                              <p:val>
                                                <p:strVal val="#ppt_w"/>
                                              </p:val>
                                            </p:tav>
                                          </p:tavLst>
                                        </p:anim>
                                        <p:anim calcmode="lin" valueType="num">
                                          <p:cBhvr>
                                            <p:cTn id="63" dur="500" fill="hold"/>
                                            <p:tgtEl>
                                              <p:spTgt spid="125"/>
                                            </p:tgtEl>
                                            <p:attrNameLst>
                                              <p:attrName>ppt_h</p:attrName>
                                            </p:attrNameLst>
                                          </p:cBhvr>
                                          <p:tavLst>
                                            <p:tav tm="0">
                                              <p:val>
                                                <p:fltVal val="0"/>
                                              </p:val>
                                            </p:tav>
                                            <p:tav tm="100000">
                                              <p:val>
                                                <p:strVal val="#ppt_h"/>
                                              </p:val>
                                            </p:tav>
                                          </p:tavLst>
                                        </p:anim>
                                        <p:animEffect transition="in" filter="fade">
                                          <p:cBhvr>
                                            <p:cTn id="64" dur="500"/>
                                            <p:tgtEl>
                                              <p:spTgt spid="125"/>
                                            </p:tgtEl>
                                          </p:cBhvr>
                                        </p:animEffect>
                                      </p:childTnLst>
                                    </p:cTn>
                                  </p:par>
                                  <p:par>
                                    <p:cTn id="65" presetID="53" presetClass="entr" presetSubtype="16" fill="hold" nodeType="withEffect">
                                      <p:stCondLst>
                                        <p:cond delay="0"/>
                                      </p:stCondLst>
                                      <p:childTnLst>
                                        <p:set>
                                          <p:cBhvr>
                                            <p:cTn id="66" dur="1" fill="hold">
                                              <p:stCondLst>
                                                <p:cond delay="0"/>
                                              </p:stCondLst>
                                            </p:cTn>
                                            <p:tgtEl>
                                              <p:spTgt spid="126"/>
                                            </p:tgtEl>
                                            <p:attrNameLst>
                                              <p:attrName>style.visibility</p:attrName>
                                            </p:attrNameLst>
                                          </p:cBhvr>
                                          <p:to>
                                            <p:strVal val="visible"/>
                                          </p:to>
                                        </p:set>
                                        <p:anim calcmode="lin" valueType="num">
                                          <p:cBhvr>
                                            <p:cTn id="67" dur="500" fill="hold"/>
                                            <p:tgtEl>
                                              <p:spTgt spid="126"/>
                                            </p:tgtEl>
                                            <p:attrNameLst>
                                              <p:attrName>ppt_w</p:attrName>
                                            </p:attrNameLst>
                                          </p:cBhvr>
                                          <p:tavLst>
                                            <p:tav tm="0">
                                              <p:val>
                                                <p:fltVal val="0"/>
                                              </p:val>
                                            </p:tav>
                                            <p:tav tm="100000">
                                              <p:val>
                                                <p:strVal val="#ppt_w"/>
                                              </p:val>
                                            </p:tav>
                                          </p:tavLst>
                                        </p:anim>
                                        <p:anim calcmode="lin" valueType="num">
                                          <p:cBhvr>
                                            <p:cTn id="68" dur="500" fill="hold"/>
                                            <p:tgtEl>
                                              <p:spTgt spid="126"/>
                                            </p:tgtEl>
                                            <p:attrNameLst>
                                              <p:attrName>ppt_h</p:attrName>
                                            </p:attrNameLst>
                                          </p:cBhvr>
                                          <p:tavLst>
                                            <p:tav tm="0">
                                              <p:val>
                                                <p:fltVal val="0"/>
                                              </p:val>
                                            </p:tav>
                                            <p:tav tm="100000">
                                              <p:val>
                                                <p:strVal val="#ppt_h"/>
                                              </p:val>
                                            </p:tav>
                                          </p:tavLst>
                                        </p:anim>
                                        <p:animEffect transition="in" filter="fade">
                                          <p:cBhvr>
                                            <p:cTn id="69" dur="500"/>
                                            <p:tgtEl>
                                              <p:spTgt spid="126"/>
                                            </p:tgtEl>
                                          </p:cBhvr>
                                        </p:animEffect>
                                      </p:childTnLst>
                                    </p:cTn>
                                  </p:par>
                                  <p:par>
                                    <p:cTn id="70" presetID="53" presetClass="entr" presetSubtype="16" fill="hold" nodeType="withEffect">
                                      <p:stCondLst>
                                        <p:cond delay="400"/>
                                      </p:stCondLst>
                                      <p:childTnLst>
                                        <p:set>
                                          <p:cBhvr>
                                            <p:cTn id="71" dur="1" fill="hold">
                                              <p:stCondLst>
                                                <p:cond delay="0"/>
                                              </p:stCondLst>
                                            </p:cTn>
                                            <p:tgtEl>
                                              <p:spTgt spid="129"/>
                                            </p:tgtEl>
                                            <p:attrNameLst>
                                              <p:attrName>style.visibility</p:attrName>
                                            </p:attrNameLst>
                                          </p:cBhvr>
                                          <p:to>
                                            <p:strVal val="visible"/>
                                          </p:to>
                                        </p:set>
                                        <p:anim calcmode="lin" valueType="num">
                                          <p:cBhvr>
                                            <p:cTn id="72" dur="500" fill="hold"/>
                                            <p:tgtEl>
                                              <p:spTgt spid="129"/>
                                            </p:tgtEl>
                                            <p:attrNameLst>
                                              <p:attrName>ppt_w</p:attrName>
                                            </p:attrNameLst>
                                          </p:cBhvr>
                                          <p:tavLst>
                                            <p:tav tm="0">
                                              <p:val>
                                                <p:fltVal val="0"/>
                                              </p:val>
                                            </p:tav>
                                            <p:tav tm="100000">
                                              <p:val>
                                                <p:strVal val="#ppt_w"/>
                                              </p:val>
                                            </p:tav>
                                          </p:tavLst>
                                        </p:anim>
                                        <p:anim calcmode="lin" valueType="num">
                                          <p:cBhvr>
                                            <p:cTn id="73" dur="500" fill="hold"/>
                                            <p:tgtEl>
                                              <p:spTgt spid="129"/>
                                            </p:tgtEl>
                                            <p:attrNameLst>
                                              <p:attrName>ppt_h</p:attrName>
                                            </p:attrNameLst>
                                          </p:cBhvr>
                                          <p:tavLst>
                                            <p:tav tm="0">
                                              <p:val>
                                                <p:fltVal val="0"/>
                                              </p:val>
                                            </p:tav>
                                            <p:tav tm="100000">
                                              <p:val>
                                                <p:strVal val="#ppt_h"/>
                                              </p:val>
                                            </p:tav>
                                          </p:tavLst>
                                        </p:anim>
                                        <p:animEffect transition="in" filter="fade">
                                          <p:cBhvr>
                                            <p:cTn id="74" dur="500"/>
                                            <p:tgtEl>
                                              <p:spTgt spid="129"/>
                                            </p:tgtEl>
                                          </p:cBhvr>
                                        </p:animEffect>
                                      </p:childTnLst>
                                    </p:cTn>
                                  </p:par>
                                  <p:par>
                                    <p:cTn id="75" presetID="53" presetClass="entr" presetSubtype="16" fill="hold" nodeType="withEffect">
                                      <p:stCondLst>
                                        <p:cond delay="200"/>
                                      </p:stCondLst>
                                      <p:childTnLst>
                                        <p:set>
                                          <p:cBhvr>
                                            <p:cTn id="76" dur="1" fill="hold">
                                              <p:stCondLst>
                                                <p:cond delay="0"/>
                                              </p:stCondLst>
                                            </p:cTn>
                                            <p:tgtEl>
                                              <p:spTgt spid="132"/>
                                            </p:tgtEl>
                                            <p:attrNameLst>
                                              <p:attrName>style.visibility</p:attrName>
                                            </p:attrNameLst>
                                          </p:cBhvr>
                                          <p:to>
                                            <p:strVal val="visible"/>
                                          </p:to>
                                        </p:set>
                                        <p:anim calcmode="lin" valueType="num">
                                          <p:cBhvr>
                                            <p:cTn id="77" dur="500" fill="hold"/>
                                            <p:tgtEl>
                                              <p:spTgt spid="132"/>
                                            </p:tgtEl>
                                            <p:attrNameLst>
                                              <p:attrName>ppt_w</p:attrName>
                                            </p:attrNameLst>
                                          </p:cBhvr>
                                          <p:tavLst>
                                            <p:tav tm="0">
                                              <p:val>
                                                <p:fltVal val="0"/>
                                              </p:val>
                                            </p:tav>
                                            <p:tav tm="100000">
                                              <p:val>
                                                <p:strVal val="#ppt_w"/>
                                              </p:val>
                                            </p:tav>
                                          </p:tavLst>
                                        </p:anim>
                                        <p:anim calcmode="lin" valueType="num">
                                          <p:cBhvr>
                                            <p:cTn id="78" dur="500" fill="hold"/>
                                            <p:tgtEl>
                                              <p:spTgt spid="132"/>
                                            </p:tgtEl>
                                            <p:attrNameLst>
                                              <p:attrName>ppt_h</p:attrName>
                                            </p:attrNameLst>
                                          </p:cBhvr>
                                          <p:tavLst>
                                            <p:tav tm="0">
                                              <p:val>
                                                <p:fltVal val="0"/>
                                              </p:val>
                                            </p:tav>
                                            <p:tav tm="100000">
                                              <p:val>
                                                <p:strVal val="#ppt_h"/>
                                              </p:val>
                                            </p:tav>
                                          </p:tavLst>
                                        </p:anim>
                                        <p:animEffect transition="in" filter="fade">
                                          <p:cBhvr>
                                            <p:cTn id="79" dur="500"/>
                                            <p:tgtEl>
                                              <p:spTgt spid="132"/>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135"/>
                                            </p:tgtEl>
                                            <p:attrNameLst>
                                              <p:attrName>style.visibility</p:attrName>
                                            </p:attrNameLst>
                                          </p:cBhvr>
                                          <p:to>
                                            <p:strVal val="visible"/>
                                          </p:to>
                                        </p:set>
                                        <p:anim calcmode="lin" valueType="num">
                                          <p:cBhvr>
                                            <p:cTn id="82" dur="500" fill="hold"/>
                                            <p:tgtEl>
                                              <p:spTgt spid="135"/>
                                            </p:tgtEl>
                                            <p:attrNameLst>
                                              <p:attrName>ppt_w</p:attrName>
                                            </p:attrNameLst>
                                          </p:cBhvr>
                                          <p:tavLst>
                                            <p:tav tm="0">
                                              <p:val>
                                                <p:fltVal val="0"/>
                                              </p:val>
                                            </p:tav>
                                            <p:tav tm="100000">
                                              <p:val>
                                                <p:strVal val="#ppt_w"/>
                                              </p:val>
                                            </p:tav>
                                          </p:tavLst>
                                        </p:anim>
                                        <p:anim calcmode="lin" valueType="num">
                                          <p:cBhvr>
                                            <p:cTn id="83" dur="500" fill="hold"/>
                                            <p:tgtEl>
                                              <p:spTgt spid="135"/>
                                            </p:tgtEl>
                                            <p:attrNameLst>
                                              <p:attrName>ppt_h</p:attrName>
                                            </p:attrNameLst>
                                          </p:cBhvr>
                                          <p:tavLst>
                                            <p:tav tm="0">
                                              <p:val>
                                                <p:fltVal val="0"/>
                                              </p:val>
                                            </p:tav>
                                            <p:tav tm="100000">
                                              <p:val>
                                                <p:strVal val="#ppt_h"/>
                                              </p:val>
                                            </p:tav>
                                          </p:tavLst>
                                        </p:anim>
                                        <p:animEffect transition="in" filter="fade">
                                          <p:cBhvr>
                                            <p:cTn id="84" dur="500"/>
                                            <p:tgtEl>
                                              <p:spTgt spid="135"/>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36"/>
                                            </p:tgtEl>
                                            <p:attrNameLst>
                                              <p:attrName>style.visibility</p:attrName>
                                            </p:attrNameLst>
                                          </p:cBhvr>
                                          <p:to>
                                            <p:strVal val="visible"/>
                                          </p:to>
                                        </p:set>
                                        <p:anim calcmode="lin" valueType="num">
                                          <p:cBhvr>
                                            <p:cTn id="87" dur="500" fill="hold"/>
                                            <p:tgtEl>
                                              <p:spTgt spid="136"/>
                                            </p:tgtEl>
                                            <p:attrNameLst>
                                              <p:attrName>ppt_w</p:attrName>
                                            </p:attrNameLst>
                                          </p:cBhvr>
                                          <p:tavLst>
                                            <p:tav tm="0">
                                              <p:val>
                                                <p:fltVal val="0"/>
                                              </p:val>
                                            </p:tav>
                                            <p:tav tm="100000">
                                              <p:val>
                                                <p:strVal val="#ppt_w"/>
                                              </p:val>
                                            </p:tav>
                                          </p:tavLst>
                                        </p:anim>
                                        <p:anim calcmode="lin" valueType="num">
                                          <p:cBhvr>
                                            <p:cTn id="88" dur="500" fill="hold"/>
                                            <p:tgtEl>
                                              <p:spTgt spid="136"/>
                                            </p:tgtEl>
                                            <p:attrNameLst>
                                              <p:attrName>ppt_h</p:attrName>
                                            </p:attrNameLst>
                                          </p:cBhvr>
                                          <p:tavLst>
                                            <p:tav tm="0">
                                              <p:val>
                                                <p:fltVal val="0"/>
                                              </p:val>
                                            </p:tav>
                                            <p:tav tm="100000">
                                              <p:val>
                                                <p:strVal val="#ppt_h"/>
                                              </p:val>
                                            </p:tav>
                                          </p:tavLst>
                                        </p:anim>
                                        <p:animEffect transition="in" filter="fade">
                                          <p:cBhvr>
                                            <p:cTn id="89" dur="500"/>
                                            <p:tgtEl>
                                              <p:spTgt spid="136"/>
                                            </p:tgtEl>
                                          </p:cBhvr>
                                        </p:animEffect>
                                      </p:childTnLst>
                                    </p:cTn>
                                  </p:par>
                                  <p:par>
                                    <p:cTn id="90" presetID="53" presetClass="entr" presetSubtype="16" fill="hold" nodeType="withEffect">
                                      <p:stCondLst>
                                        <p:cond delay="400"/>
                                      </p:stCondLst>
                                      <p:childTnLst>
                                        <p:set>
                                          <p:cBhvr>
                                            <p:cTn id="91" dur="1" fill="hold">
                                              <p:stCondLst>
                                                <p:cond delay="0"/>
                                              </p:stCondLst>
                                            </p:cTn>
                                            <p:tgtEl>
                                              <p:spTgt spid="137"/>
                                            </p:tgtEl>
                                            <p:attrNameLst>
                                              <p:attrName>style.visibility</p:attrName>
                                            </p:attrNameLst>
                                          </p:cBhvr>
                                          <p:to>
                                            <p:strVal val="visible"/>
                                          </p:to>
                                        </p:set>
                                        <p:anim calcmode="lin" valueType="num">
                                          <p:cBhvr>
                                            <p:cTn id="92" dur="500" fill="hold"/>
                                            <p:tgtEl>
                                              <p:spTgt spid="137"/>
                                            </p:tgtEl>
                                            <p:attrNameLst>
                                              <p:attrName>ppt_w</p:attrName>
                                            </p:attrNameLst>
                                          </p:cBhvr>
                                          <p:tavLst>
                                            <p:tav tm="0">
                                              <p:val>
                                                <p:fltVal val="0"/>
                                              </p:val>
                                            </p:tav>
                                            <p:tav tm="100000">
                                              <p:val>
                                                <p:strVal val="#ppt_w"/>
                                              </p:val>
                                            </p:tav>
                                          </p:tavLst>
                                        </p:anim>
                                        <p:anim calcmode="lin" valueType="num">
                                          <p:cBhvr>
                                            <p:cTn id="93" dur="500" fill="hold"/>
                                            <p:tgtEl>
                                              <p:spTgt spid="137"/>
                                            </p:tgtEl>
                                            <p:attrNameLst>
                                              <p:attrName>ppt_h</p:attrName>
                                            </p:attrNameLst>
                                          </p:cBhvr>
                                          <p:tavLst>
                                            <p:tav tm="0">
                                              <p:val>
                                                <p:fltVal val="0"/>
                                              </p:val>
                                            </p:tav>
                                            <p:tav tm="100000">
                                              <p:val>
                                                <p:strVal val="#ppt_h"/>
                                              </p:val>
                                            </p:tav>
                                          </p:tavLst>
                                        </p:anim>
                                        <p:animEffect transition="in" filter="fade">
                                          <p:cBhvr>
                                            <p:cTn id="94" dur="500"/>
                                            <p:tgtEl>
                                              <p:spTgt spid="137"/>
                                            </p:tgtEl>
                                          </p:cBhvr>
                                        </p:animEffect>
                                      </p:childTnLst>
                                    </p:cTn>
                                  </p:par>
                                  <p:par>
                                    <p:cTn id="95" presetID="53" presetClass="entr" presetSubtype="16" fill="hold" grpId="0" nodeType="withEffect">
                                      <p:stCondLst>
                                        <p:cond delay="400"/>
                                      </p:stCondLst>
                                      <p:childTnLst>
                                        <p:set>
                                          <p:cBhvr>
                                            <p:cTn id="96" dur="1" fill="hold">
                                              <p:stCondLst>
                                                <p:cond delay="0"/>
                                              </p:stCondLst>
                                            </p:cTn>
                                            <p:tgtEl>
                                              <p:spTgt spid="140"/>
                                            </p:tgtEl>
                                            <p:attrNameLst>
                                              <p:attrName>style.visibility</p:attrName>
                                            </p:attrNameLst>
                                          </p:cBhvr>
                                          <p:to>
                                            <p:strVal val="visible"/>
                                          </p:to>
                                        </p:set>
                                        <p:anim calcmode="lin" valueType="num">
                                          <p:cBhvr>
                                            <p:cTn id="97" dur="500" fill="hold"/>
                                            <p:tgtEl>
                                              <p:spTgt spid="140"/>
                                            </p:tgtEl>
                                            <p:attrNameLst>
                                              <p:attrName>ppt_w</p:attrName>
                                            </p:attrNameLst>
                                          </p:cBhvr>
                                          <p:tavLst>
                                            <p:tav tm="0">
                                              <p:val>
                                                <p:fltVal val="0"/>
                                              </p:val>
                                            </p:tav>
                                            <p:tav tm="100000">
                                              <p:val>
                                                <p:strVal val="#ppt_w"/>
                                              </p:val>
                                            </p:tav>
                                          </p:tavLst>
                                        </p:anim>
                                        <p:anim calcmode="lin" valueType="num">
                                          <p:cBhvr>
                                            <p:cTn id="98" dur="500" fill="hold"/>
                                            <p:tgtEl>
                                              <p:spTgt spid="140"/>
                                            </p:tgtEl>
                                            <p:attrNameLst>
                                              <p:attrName>ppt_h</p:attrName>
                                            </p:attrNameLst>
                                          </p:cBhvr>
                                          <p:tavLst>
                                            <p:tav tm="0">
                                              <p:val>
                                                <p:fltVal val="0"/>
                                              </p:val>
                                            </p:tav>
                                            <p:tav tm="100000">
                                              <p:val>
                                                <p:strVal val="#ppt_h"/>
                                              </p:val>
                                            </p:tav>
                                          </p:tavLst>
                                        </p:anim>
                                        <p:animEffect transition="in" filter="fade">
                                          <p:cBhvr>
                                            <p:cTn id="99" dur="500"/>
                                            <p:tgtEl>
                                              <p:spTgt spid="140"/>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141"/>
                                            </p:tgtEl>
                                            <p:attrNameLst>
                                              <p:attrName>style.visibility</p:attrName>
                                            </p:attrNameLst>
                                          </p:cBhvr>
                                          <p:to>
                                            <p:strVal val="visible"/>
                                          </p:to>
                                        </p:set>
                                        <p:anim calcmode="lin" valueType="num">
                                          <p:cBhvr>
                                            <p:cTn id="102" dur="500" fill="hold"/>
                                            <p:tgtEl>
                                              <p:spTgt spid="141"/>
                                            </p:tgtEl>
                                            <p:attrNameLst>
                                              <p:attrName>ppt_w</p:attrName>
                                            </p:attrNameLst>
                                          </p:cBhvr>
                                          <p:tavLst>
                                            <p:tav tm="0">
                                              <p:val>
                                                <p:fltVal val="0"/>
                                              </p:val>
                                            </p:tav>
                                            <p:tav tm="100000">
                                              <p:val>
                                                <p:strVal val="#ppt_w"/>
                                              </p:val>
                                            </p:tav>
                                          </p:tavLst>
                                        </p:anim>
                                        <p:anim calcmode="lin" valueType="num">
                                          <p:cBhvr>
                                            <p:cTn id="103" dur="500" fill="hold"/>
                                            <p:tgtEl>
                                              <p:spTgt spid="141"/>
                                            </p:tgtEl>
                                            <p:attrNameLst>
                                              <p:attrName>ppt_h</p:attrName>
                                            </p:attrNameLst>
                                          </p:cBhvr>
                                          <p:tavLst>
                                            <p:tav tm="0">
                                              <p:val>
                                                <p:fltVal val="0"/>
                                              </p:val>
                                            </p:tav>
                                            <p:tav tm="100000">
                                              <p:val>
                                                <p:strVal val="#ppt_h"/>
                                              </p:val>
                                            </p:tav>
                                          </p:tavLst>
                                        </p:anim>
                                        <p:animEffect transition="in" filter="fade">
                                          <p:cBhvr>
                                            <p:cTn id="104" dur="500"/>
                                            <p:tgtEl>
                                              <p:spTgt spid="141"/>
                                            </p:tgtEl>
                                          </p:cBhvr>
                                        </p:animEffect>
                                      </p:childTnLst>
                                    </p:cTn>
                                  </p:par>
                                  <p:par>
                                    <p:cTn id="105" presetID="53" presetClass="entr" presetSubtype="16" fill="hold" nodeType="withEffect">
                                      <p:stCondLst>
                                        <p:cond delay="400"/>
                                      </p:stCondLst>
                                      <p:childTnLst>
                                        <p:set>
                                          <p:cBhvr>
                                            <p:cTn id="106" dur="1" fill="hold">
                                              <p:stCondLst>
                                                <p:cond delay="0"/>
                                              </p:stCondLst>
                                            </p:cTn>
                                            <p:tgtEl>
                                              <p:spTgt spid="142"/>
                                            </p:tgtEl>
                                            <p:attrNameLst>
                                              <p:attrName>style.visibility</p:attrName>
                                            </p:attrNameLst>
                                          </p:cBhvr>
                                          <p:to>
                                            <p:strVal val="visible"/>
                                          </p:to>
                                        </p:set>
                                        <p:anim calcmode="lin" valueType="num">
                                          <p:cBhvr>
                                            <p:cTn id="107" dur="500" fill="hold"/>
                                            <p:tgtEl>
                                              <p:spTgt spid="142"/>
                                            </p:tgtEl>
                                            <p:attrNameLst>
                                              <p:attrName>ppt_w</p:attrName>
                                            </p:attrNameLst>
                                          </p:cBhvr>
                                          <p:tavLst>
                                            <p:tav tm="0">
                                              <p:val>
                                                <p:fltVal val="0"/>
                                              </p:val>
                                            </p:tav>
                                            <p:tav tm="100000">
                                              <p:val>
                                                <p:strVal val="#ppt_w"/>
                                              </p:val>
                                            </p:tav>
                                          </p:tavLst>
                                        </p:anim>
                                        <p:anim calcmode="lin" valueType="num">
                                          <p:cBhvr>
                                            <p:cTn id="108" dur="500" fill="hold"/>
                                            <p:tgtEl>
                                              <p:spTgt spid="142"/>
                                            </p:tgtEl>
                                            <p:attrNameLst>
                                              <p:attrName>ppt_h</p:attrName>
                                            </p:attrNameLst>
                                          </p:cBhvr>
                                          <p:tavLst>
                                            <p:tav tm="0">
                                              <p:val>
                                                <p:fltVal val="0"/>
                                              </p:val>
                                            </p:tav>
                                            <p:tav tm="100000">
                                              <p:val>
                                                <p:strVal val="#ppt_h"/>
                                              </p:val>
                                            </p:tav>
                                          </p:tavLst>
                                        </p:anim>
                                        <p:animEffect transition="in" filter="fade">
                                          <p:cBhvr>
                                            <p:cTn id="109" dur="500"/>
                                            <p:tgtEl>
                                              <p:spTgt spid="142"/>
                                            </p:tgtEl>
                                          </p:cBhvr>
                                        </p:animEffect>
                                      </p:childTnLst>
                                    </p:cTn>
                                  </p:par>
                                  <p:par>
                                    <p:cTn id="110" presetID="53" presetClass="entr" presetSubtype="16" fill="hold" grpId="0" nodeType="withEffect">
                                      <p:stCondLst>
                                        <p:cond delay="200"/>
                                      </p:stCondLst>
                                      <p:childTnLst>
                                        <p:set>
                                          <p:cBhvr>
                                            <p:cTn id="111" dur="1" fill="hold">
                                              <p:stCondLst>
                                                <p:cond delay="0"/>
                                              </p:stCondLst>
                                            </p:cTn>
                                            <p:tgtEl>
                                              <p:spTgt spid="145"/>
                                            </p:tgtEl>
                                            <p:attrNameLst>
                                              <p:attrName>style.visibility</p:attrName>
                                            </p:attrNameLst>
                                          </p:cBhvr>
                                          <p:to>
                                            <p:strVal val="visible"/>
                                          </p:to>
                                        </p:set>
                                        <p:anim calcmode="lin" valueType="num">
                                          <p:cBhvr>
                                            <p:cTn id="112" dur="500" fill="hold"/>
                                            <p:tgtEl>
                                              <p:spTgt spid="145"/>
                                            </p:tgtEl>
                                            <p:attrNameLst>
                                              <p:attrName>ppt_w</p:attrName>
                                            </p:attrNameLst>
                                          </p:cBhvr>
                                          <p:tavLst>
                                            <p:tav tm="0">
                                              <p:val>
                                                <p:fltVal val="0"/>
                                              </p:val>
                                            </p:tav>
                                            <p:tav tm="100000">
                                              <p:val>
                                                <p:strVal val="#ppt_w"/>
                                              </p:val>
                                            </p:tav>
                                          </p:tavLst>
                                        </p:anim>
                                        <p:anim calcmode="lin" valueType="num">
                                          <p:cBhvr>
                                            <p:cTn id="113" dur="500" fill="hold"/>
                                            <p:tgtEl>
                                              <p:spTgt spid="145"/>
                                            </p:tgtEl>
                                            <p:attrNameLst>
                                              <p:attrName>ppt_h</p:attrName>
                                            </p:attrNameLst>
                                          </p:cBhvr>
                                          <p:tavLst>
                                            <p:tav tm="0">
                                              <p:val>
                                                <p:fltVal val="0"/>
                                              </p:val>
                                            </p:tav>
                                            <p:tav tm="100000">
                                              <p:val>
                                                <p:strVal val="#ppt_h"/>
                                              </p:val>
                                            </p:tav>
                                          </p:tavLst>
                                        </p:anim>
                                        <p:animEffect transition="in" filter="fade">
                                          <p:cBhvr>
                                            <p:cTn id="114"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116" grpId="0"/>
          <p:bldP spid="117" grpId="0"/>
          <p:bldP spid="118" grpId="0"/>
          <p:bldP spid="119" grpId="0"/>
          <p:bldP spid="120" grpId="0"/>
          <p:bldP spid="124" grpId="0" animBg="1"/>
          <p:bldP spid="125" grpId="0" animBg="1"/>
          <p:bldP spid="135" grpId="0" animBg="1"/>
          <p:bldP spid="136" grpId="0" animBg="1"/>
          <p:bldP spid="140" grpId="0" animBg="1"/>
          <p:bldP spid="141" grpId="0" animBg="1"/>
          <p:bldP spid="14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strips(upRight)">
                                          <p:cBhvr>
                                            <p:cTn id="7" dur="500"/>
                                            <p:tgtEl>
                                              <p:spTgt spid="90"/>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500" fill="hold"/>
                                            <p:tgtEl>
                                              <p:spTgt spid="91"/>
                                            </p:tgtEl>
                                            <p:attrNameLst>
                                              <p:attrName>ppt_x</p:attrName>
                                            </p:attrNameLst>
                                          </p:cBhvr>
                                          <p:tavLst>
                                            <p:tav tm="0">
                                              <p:val>
                                                <p:strVal val="0-#ppt_w/2"/>
                                              </p:val>
                                            </p:tav>
                                            <p:tav tm="100000">
                                              <p:val>
                                                <p:strVal val="#ppt_x"/>
                                              </p:val>
                                            </p:tav>
                                          </p:tavLst>
                                        </p:anim>
                                        <p:anim calcmode="lin" valueType="num">
                                          <p:cBhvr additive="base">
                                            <p:cTn id="12" dur="500" fill="hold"/>
                                            <p:tgtEl>
                                              <p:spTgt spid="9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300"/>
                                      </p:stCondLst>
                                      <p:childTnLst>
                                        <p:set>
                                          <p:cBhvr>
                                            <p:cTn id="14" dur="1" fill="hold">
                                              <p:stCondLst>
                                                <p:cond delay="0"/>
                                              </p:stCondLst>
                                            </p:cTn>
                                            <p:tgtEl>
                                              <p:spTgt spid="96"/>
                                            </p:tgtEl>
                                            <p:attrNameLst>
                                              <p:attrName>style.visibility</p:attrName>
                                            </p:attrNameLst>
                                          </p:cBhvr>
                                          <p:to>
                                            <p:strVal val="visible"/>
                                          </p:to>
                                        </p:set>
                                        <p:anim calcmode="lin" valueType="num">
                                          <p:cBhvr additive="base">
                                            <p:cTn id="15" dur="500" fill="hold"/>
                                            <p:tgtEl>
                                              <p:spTgt spid="96"/>
                                            </p:tgtEl>
                                            <p:attrNameLst>
                                              <p:attrName>ppt_x</p:attrName>
                                            </p:attrNameLst>
                                          </p:cBhvr>
                                          <p:tavLst>
                                            <p:tav tm="0">
                                              <p:val>
                                                <p:strVal val="0-#ppt_w/2"/>
                                              </p:val>
                                            </p:tav>
                                            <p:tav tm="100000">
                                              <p:val>
                                                <p:strVal val="#ppt_x"/>
                                              </p:val>
                                            </p:tav>
                                          </p:tavLst>
                                        </p:anim>
                                        <p:anim calcmode="lin" valueType="num">
                                          <p:cBhvr additive="base">
                                            <p:cTn id="16" dur="500" fill="hold"/>
                                            <p:tgtEl>
                                              <p:spTgt spid="9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600"/>
                                      </p:stCondLst>
                                      <p:childTnLst>
                                        <p:set>
                                          <p:cBhvr>
                                            <p:cTn id="18" dur="1" fill="hold">
                                              <p:stCondLst>
                                                <p:cond delay="0"/>
                                              </p:stCondLst>
                                            </p:cTn>
                                            <p:tgtEl>
                                              <p:spTgt spid="101"/>
                                            </p:tgtEl>
                                            <p:attrNameLst>
                                              <p:attrName>style.visibility</p:attrName>
                                            </p:attrNameLst>
                                          </p:cBhvr>
                                          <p:to>
                                            <p:strVal val="visible"/>
                                          </p:to>
                                        </p:set>
                                        <p:anim calcmode="lin" valueType="num">
                                          <p:cBhvr additive="base">
                                            <p:cTn id="19" dur="500" fill="hold"/>
                                            <p:tgtEl>
                                              <p:spTgt spid="101"/>
                                            </p:tgtEl>
                                            <p:attrNameLst>
                                              <p:attrName>ppt_x</p:attrName>
                                            </p:attrNameLst>
                                          </p:cBhvr>
                                          <p:tavLst>
                                            <p:tav tm="0">
                                              <p:val>
                                                <p:strVal val="0-#ppt_w/2"/>
                                              </p:val>
                                            </p:tav>
                                            <p:tav tm="100000">
                                              <p:val>
                                                <p:strVal val="#ppt_x"/>
                                              </p:val>
                                            </p:tav>
                                          </p:tavLst>
                                        </p:anim>
                                        <p:anim calcmode="lin" valueType="num">
                                          <p:cBhvr additive="base">
                                            <p:cTn id="20" dur="500" fill="hold"/>
                                            <p:tgtEl>
                                              <p:spTgt spid="10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900"/>
                                      </p:stCondLst>
                                      <p:childTnLst>
                                        <p:set>
                                          <p:cBhvr>
                                            <p:cTn id="22" dur="1" fill="hold">
                                              <p:stCondLst>
                                                <p:cond delay="0"/>
                                              </p:stCondLst>
                                            </p:cTn>
                                            <p:tgtEl>
                                              <p:spTgt spid="106"/>
                                            </p:tgtEl>
                                            <p:attrNameLst>
                                              <p:attrName>style.visibility</p:attrName>
                                            </p:attrNameLst>
                                          </p:cBhvr>
                                          <p:to>
                                            <p:strVal val="visible"/>
                                          </p:to>
                                        </p:set>
                                        <p:anim calcmode="lin" valueType="num">
                                          <p:cBhvr additive="base">
                                            <p:cTn id="23" dur="500" fill="hold"/>
                                            <p:tgtEl>
                                              <p:spTgt spid="106"/>
                                            </p:tgtEl>
                                            <p:attrNameLst>
                                              <p:attrName>ppt_x</p:attrName>
                                            </p:attrNameLst>
                                          </p:cBhvr>
                                          <p:tavLst>
                                            <p:tav tm="0">
                                              <p:val>
                                                <p:strVal val="0-#ppt_w/2"/>
                                              </p:val>
                                            </p:tav>
                                            <p:tav tm="100000">
                                              <p:val>
                                                <p:strVal val="#ppt_x"/>
                                              </p:val>
                                            </p:tav>
                                          </p:tavLst>
                                        </p:anim>
                                        <p:anim calcmode="lin" valueType="num">
                                          <p:cBhvr additive="base">
                                            <p:cTn id="24" dur="500" fill="hold"/>
                                            <p:tgtEl>
                                              <p:spTgt spid="10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1200"/>
                                      </p:stCondLst>
                                      <p:childTnLst>
                                        <p:set>
                                          <p:cBhvr>
                                            <p:cTn id="26" dur="1" fill="hold">
                                              <p:stCondLst>
                                                <p:cond delay="0"/>
                                              </p:stCondLst>
                                            </p:cTn>
                                            <p:tgtEl>
                                              <p:spTgt spid="111"/>
                                            </p:tgtEl>
                                            <p:attrNameLst>
                                              <p:attrName>style.visibility</p:attrName>
                                            </p:attrNameLst>
                                          </p:cBhvr>
                                          <p:to>
                                            <p:strVal val="visible"/>
                                          </p:to>
                                        </p:set>
                                        <p:anim calcmode="lin" valueType="num">
                                          <p:cBhvr additive="base">
                                            <p:cTn id="27" dur="500" fill="hold"/>
                                            <p:tgtEl>
                                              <p:spTgt spid="111"/>
                                            </p:tgtEl>
                                            <p:attrNameLst>
                                              <p:attrName>ppt_x</p:attrName>
                                            </p:attrNameLst>
                                          </p:cBhvr>
                                          <p:tavLst>
                                            <p:tav tm="0">
                                              <p:val>
                                                <p:strVal val="0-#ppt_w/2"/>
                                              </p:val>
                                            </p:tav>
                                            <p:tav tm="100000">
                                              <p:val>
                                                <p:strVal val="#ppt_x"/>
                                              </p:val>
                                            </p:tav>
                                          </p:tavLst>
                                        </p:anim>
                                        <p:anim calcmode="lin" valueType="num">
                                          <p:cBhvr additive="base">
                                            <p:cTn id="28" dur="500" fill="hold"/>
                                            <p:tgtEl>
                                              <p:spTgt spid="111"/>
                                            </p:tgtEl>
                                            <p:attrNameLst>
                                              <p:attrName>ppt_y</p:attrName>
                                            </p:attrNameLst>
                                          </p:cBhvr>
                                          <p:tavLst>
                                            <p:tav tm="0">
                                              <p:val>
                                                <p:strVal val="#ppt_y"/>
                                              </p:val>
                                            </p:tav>
                                            <p:tav tm="100000">
                                              <p:val>
                                                <p:strVal val="#ppt_y"/>
                                              </p:val>
                                            </p:tav>
                                          </p:tavLst>
                                        </p:anim>
                                      </p:childTnLst>
                                    </p:cTn>
                                  </p:par>
                                  <p:par>
                                    <p:cTn id="29" presetID="12" presetClass="entr" presetSubtype="2" fill="hold" grpId="0" nodeType="withEffect">
                                      <p:stCondLst>
                                        <p:cond delay="300"/>
                                      </p:stCondLst>
                                      <p:childTnLst>
                                        <p:set>
                                          <p:cBhvr>
                                            <p:cTn id="30" dur="1" fill="hold">
                                              <p:stCondLst>
                                                <p:cond delay="0"/>
                                              </p:stCondLst>
                                            </p:cTn>
                                            <p:tgtEl>
                                              <p:spTgt spid="116"/>
                                            </p:tgtEl>
                                            <p:attrNameLst>
                                              <p:attrName>style.visibility</p:attrName>
                                            </p:attrNameLst>
                                          </p:cBhvr>
                                          <p:to>
                                            <p:strVal val="visible"/>
                                          </p:to>
                                        </p:set>
                                        <p:anim calcmode="lin" valueType="num">
                                          <p:cBhvr additive="base">
                                            <p:cTn id="31" dur="500"/>
                                            <p:tgtEl>
                                              <p:spTgt spid="116"/>
                                            </p:tgtEl>
                                            <p:attrNameLst>
                                              <p:attrName>ppt_x</p:attrName>
                                            </p:attrNameLst>
                                          </p:cBhvr>
                                          <p:tavLst>
                                            <p:tav tm="0">
                                              <p:val>
                                                <p:strVal val="#ppt_x+#ppt_w*1.125000"/>
                                              </p:val>
                                            </p:tav>
                                            <p:tav tm="100000">
                                              <p:val>
                                                <p:strVal val="#ppt_x"/>
                                              </p:val>
                                            </p:tav>
                                          </p:tavLst>
                                        </p:anim>
                                        <p:animEffect transition="in" filter="wipe(left)">
                                          <p:cBhvr>
                                            <p:cTn id="32" dur="500"/>
                                            <p:tgtEl>
                                              <p:spTgt spid="116"/>
                                            </p:tgtEl>
                                          </p:cBhvr>
                                        </p:animEffect>
                                      </p:childTnLst>
                                    </p:cTn>
                                  </p:par>
                                  <p:par>
                                    <p:cTn id="33" presetID="12" presetClass="entr" presetSubtype="2" fill="hold" grpId="0" nodeType="withEffect">
                                      <p:stCondLst>
                                        <p:cond delay="600"/>
                                      </p:stCondLst>
                                      <p:childTnLst>
                                        <p:set>
                                          <p:cBhvr>
                                            <p:cTn id="34" dur="1" fill="hold">
                                              <p:stCondLst>
                                                <p:cond delay="0"/>
                                              </p:stCondLst>
                                            </p:cTn>
                                            <p:tgtEl>
                                              <p:spTgt spid="117"/>
                                            </p:tgtEl>
                                            <p:attrNameLst>
                                              <p:attrName>style.visibility</p:attrName>
                                            </p:attrNameLst>
                                          </p:cBhvr>
                                          <p:to>
                                            <p:strVal val="visible"/>
                                          </p:to>
                                        </p:set>
                                        <p:anim calcmode="lin" valueType="num">
                                          <p:cBhvr additive="base">
                                            <p:cTn id="35" dur="500"/>
                                            <p:tgtEl>
                                              <p:spTgt spid="117"/>
                                            </p:tgtEl>
                                            <p:attrNameLst>
                                              <p:attrName>ppt_x</p:attrName>
                                            </p:attrNameLst>
                                          </p:cBhvr>
                                          <p:tavLst>
                                            <p:tav tm="0">
                                              <p:val>
                                                <p:strVal val="#ppt_x+#ppt_w*1.125000"/>
                                              </p:val>
                                            </p:tav>
                                            <p:tav tm="100000">
                                              <p:val>
                                                <p:strVal val="#ppt_x"/>
                                              </p:val>
                                            </p:tav>
                                          </p:tavLst>
                                        </p:anim>
                                        <p:animEffect transition="in" filter="wipe(left)">
                                          <p:cBhvr>
                                            <p:cTn id="36" dur="500"/>
                                            <p:tgtEl>
                                              <p:spTgt spid="117"/>
                                            </p:tgtEl>
                                          </p:cBhvr>
                                        </p:animEffect>
                                      </p:childTnLst>
                                    </p:cTn>
                                  </p:par>
                                  <p:par>
                                    <p:cTn id="37" presetID="12" presetClass="entr" presetSubtype="2" fill="hold" grpId="0" nodeType="withEffect">
                                      <p:stCondLst>
                                        <p:cond delay="900"/>
                                      </p:stCondLst>
                                      <p:childTnLst>
                                        <p:set>
                                          <p:cBhvr>
                                            <p:cTn id="38" dur="1" fill="hold">
                                              <p:stCondLst>
                                                <p:cond delay="0"/>
                                              </p:stCondLst>
                                            </p:cTn>
                                            <p:tgtEl>
                                              <p:spTgt spid="118"/>
                                            </p:tgtEl>
                                            <p:attrNameLst>
                                              <p:attrName>style.visibility</p:attrName>
                                            </p:attrNameLst>
                                          </p:cBhvr>
                                          <p:to>
                                            <p:strVal val="visible"/>
                                          </p:to>
                                        </p:set>
                                        <p:anim calcmode="lin" valueType="num">
                                          <p:cBhvr additive="base">
                                            <p:cTn id="39" dur="500"/>
                                            <p:tgtEl>
                                              <p:spTgt spid="118"/>
                                            </p:tgtEl>
                                            <p:attrNameLst>
                                              <p:attrName>ppt_x</p:attrName>
                                            </p:attrNameLst>
                                          </p:cBhvr>
                                          <p:tavLst>
                                            <p:tav tm="0">
                                              <p:val>
                                                <p:strVal val="#ppt_x+#ppt_w*1.125000"/>
                                              </p:val>
                                            </p:tav>
                                            <p:tav tm="100000">
                                              <p:val>
                                                <p:strVal val="#ppt_x"/>
                                              </p:val>
                                            </p:tav>
                                          </p:tavLst>
                                        </p:anim>
                                        <p:animEffect transition="in" filter="wipe(left)">
                                          <p:cBhvr>
                                            <p:cTn id="40" dur="500"/>
                                            <p:tgtEl>
                                              <p:spTgt spid="118"/>
                                            </p:tgtEl>
                                          </p:cBhvr>
                                        </p:animEffect>
                                      </p:childTnLst>
                                    </p:cTn>
                                  </p:par>
                                  <p:par>
                                    <p:cTn id="41" presetID="12" presetClass="entr" presetSubtype="2" fill="hold" grpId="0" nodeType="withEffect">
                                      <p:stCondLst>
                                        <p:cond delay="1200"/>
                                      </p:stCondLst>
                                      <p:childTnLst>
                                        <p:set>
                                          <p:cBhvr>
                                            <p:cTn id="42" dur="1" fill="hold">
                                              <p:stCondLst>
                                                <p:cond delay="0"/>
                                              </p:stCondLst>
                                            </p:cTn>
                                            <p:tgtEl>
                                              <p:spTgt spid="119"/>
                                            </p:tgtEl>
                                            <p:attrNameLst>
                                              <p:attrName>style.visibility</p:attrName>
                                            </p:attrNameLst>
                                          </p:cBhvr>
                                          <p:to>
                                            <p:strVal val="visible"/>
                                          </p:to>
                                        </p:set>
                                        <p:anim calcmode="lin" valueType="num">
                                          <p:cBhvr additive="base">
                                            <p:cTn id="43" dur="500"/>
                                            <p:tgtEl>
                                              <p:spTgt spid="119"/>
                                            </p:tgtEl>
                                            <p:attrNameLst>
                                              <p:attrName>ppt_x</p:attrName>
                                            </p:attrNameLst>
                                          </p:cBhvr>
                                          <p:tavLst>
                                            <p:tav tm="0">
                                              <p:val>
                                                <p:strVal val="#ppt_x+#ppt_w*1.125000"/>
                                              </p:val>
                                            </p:tav>
                                            <p:tav tm="100000">
                                              <p:val>
                                                <p:strVal val="#ppt_x"/>
                                              </p:val>
                                            </p:tav>
                                          </p:tavLst>
                                        </p:anim>
                                        <p:animEffect transition="in" filter="wipe(left)">
                                          <p:cBhvr>
                                            <p:cTn id="44" dur="500"/>
                                            <p:tgtEl>
                                              <p:spTgt spid="119"/>
                                            </p:tgtEl>
                                          </p:cBhvr>
                                        </p:animEffect>
                                      </p:childTnLst>
                                    </p:cTn>
                                  </p:par>
                                  <p:par>
                                    <p:cTn id="45" presetID="12" presetClass="entr" presetSubtype="2" fill="hold" grpId="0" nodeType="withEffect">
                                      <p:stCondLst>
                                        <p:cond delay="1500"/>
                                      </p:stCondLst>
                                      <p:childTnLst>
                                        <p:set>
                                          <p:cBhvr>
                                            <p:cTn id="46" dur="1" fill="hold">
                                              <p:stCondLst>
                                                <p:cond delay="0"/>
                                              </p:stCondLst>
                                            </p:cTn>
                                            <p:tgtEl>
                                              <p:spTgt spid="120"/>
                                            </p:tgtEl>
                                            <p:attrNameLst>
                                              <p:attrName>style.visibility</p:attrName>
                                            </p:attrNameLst>
                                          </p:cBhvr>
                                          <p:to>
                                            <p:strVal val="visible"/>
                                          </p:to>
                                        </p:set>
                                        <p:anim calcmode="lin" valueType="num">
                                          <p:cBhvr additive="base">
                                            <p:cTn id="47" dur="500"/>
                                            <p:tgtEl>
                                              <p:spTgt spid="120"/>
                                            </p:tgtEl>
                                            <p:attrNameLst>
                                              <p:attrName>ppt_x</p:attrName>
                                            </p:attrNameLst>
                                          </p:cBhvr>
                                          <p:tavLst>
                                            <p:tav tm="0">
                                              <p:val>
                                                <p:strVal val="#ppt_x+#ppt_w*1.125000"/>
                                              </p:val>
                                            </p:tav>
                                            <p:tav tm="100000">
                                              <p:val>
                                                <p:strVal val="#ppt_x"/>
                                              </p:val>
                                            </p:tav>
                                          </p:tavLst>
                                        </p:anim>
                                        <p:animEffect transition="in" filter="wipe(left)">
                                          <p:cBhvr>
                                            <p:cTn id="48" dur="500"/>
                                            <p:tgtEl>
                                              <p:spTgt spid="120"/>
                                            </p:tgtEl>
                                          </p:cBhvr>
                                        </p:animEffect>
                                      </p:childTnLst>
                                    </p:cTn>
                                  </p:par>
                                </p:childTnLst>
                              </p:cTn>
                            </p:par>
                            <p:par>
                              <p:cTn id="49" fill="hold">
                                <p:stCondLst>
                                  <p:cond delay="1000"/>
                                </p:stCondLst>
                                <p:childTnLst>
                                  <p:par>
                                    <p:cTn id="50" presetID="53" presetClass="entr" presetSubtype="16" fill="hold" nodeType="afterEffect">
                                      <p:stCondLst>
                                        <p:cond delay="0"/>
                                      </p:stCondLst>
                                      <p:childTnLst>
                                        <p:set>
                                          <p:cBhvr>
                                            <p:cTn id="51" dur="1" fill="hold">
                                              <p:stCondLst>
                                                <p:cond delay="0"/>
                                              </p:stCondLst>
                                            </p:cTn>
                                            <p:tgtEl>
                                              <p:spTgt spid="121"/>
                                            </p:tgtEl>
                                            <p:attrNameLst>
                                              <p:attrName>style.visibility</p:attrName>
                                            </p:attrNameLst>
                                          </p:cBhvr>
                                          <p:to>
                                            <p:strVal val="visible"/>
                                          </p:to>
                                        </p:set>
                                        <p:anim calcmode="lin" valueType="num">
                                          <p:cBhvr>
                                            <p:cTn id="52" dur="500" fill="hold"/>
                                            <p:tgtEl>
                                              <p:spTgt spid="121"/>
                                            </p:tgtEl>
                                            <p:attrNameLst>
                                              <p:attrName>ppt_w</p:attrName>
                                            </p:attrNameLst>
                                          </p:cBhvr>
                                          <p:tavLst>
                                            <p:tav tm="0">
                                              <p:val>
                                                <p:fltVal val="0"/>
                                              </p:val>
                                            </p:tav>
                                            <p:tav tm="100000">
                                              <p:val>
                                                <p:strVal val="#ppt_w"/>
                                              </p:val>
                                            </p:tav>
                                          </p:tavLst>
                                        </p:anim>
                                        <p:anim calcmode="lin" valueType="num">
                                          <p:cBhvr>
                                            <p:cTn id="53" dur="500" fill="hold"/>
                                            <p:tgtEl>
                                              <p:spTgt spid="121"/>
                                            </p:tgtEl>
                                            <p:attrNameLst>
                                              <p:attrName>ppt_h</p:attrName>
                                            </p:attrNameLst>
                                          </p:cBhvr>
                                          <p:tavLst>
                                            <p:tav tm="0">
                                              <p:val>
                                                <p:fltVal val="0"/>
                                              </p:val>
                                            </p:tav>
                                            <p:tav tm="100000">
                                              <p:val>
                                                <p:strVal val="#ppt_h"/>
                                              </p:val>
                                            </p:tav>
                                          </p:tavLst>
                                        </p:anim>
                                        <p:animEffect transition="in" filter="fade">
                                          <p:cBhvr>
                                            <p:cTn id="54" dur="500"/>
                                            <p:tgtEl>
                                              <p:spTgt spid="121"/>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24"/>
                                            </p:tgtEl>
                                            <p:attrNameLst>
                                              <p:attrName>style.visibility</p:attrName>
                                            </p:attrNameLst>
                                          </p:cBhvr>
                                          <p:to>
                                            <p:strVal val="visible"/>
                                          </p:to>
                                        </p:set>
                                        <p:anim calcmode="lin" valueType="num">
                                          <p:cBhvr>
                                            <p:cTn id="57" dur="500" fill="hold"/>
                                            <p:tgtEl>
                                              <p:spTgt spid="124"/>
                                            </p:tgtEl>
                                            <p:attrNameLst>
                                              <p:attrName>ppt_w</p:attrName>
                                            </p:attrNameLst>
                                          </p:cBhvr>
                                          <p:tavLst>
                                            <p:tav tm="0">
                                              <p:val>
                                                <p:fltVal val="0"/>
                                              </p:val>
                                            </p:tav>
                                            <p:tav tm="100000">
                                              <p:val>
                                                <p:strVal val="#ppt_w"/>
                                              </p:val>
                                            </p:tav>
                                          </p:tavLst>
                                        </p:anim>
                                        <p:anim calcmode="lin" valueType="num">
                                          <p:cBhvr>
                                            <p:cTn id="58" dur="500" fill="hold"/>
                                            <p:tgtEl>
                                              <p:spTgt spid="124"/>
                                            </p:tgtEl>
                                            <p:attrNameLst>
                                              <p:attrName>ppt_h</p:attrName>
                                            </p:attrNameLst>
                                          </p:cBhvr>
                                          <p:tavLst>
                                            <p:tav tm="0">
                                              <p:val>
                                                <p:fltVal val="0"/>
                                              </p:val>
                                            </p:tav>
                                            <p:tav tm="100000">
                                              <p:val>
                                                <p:strVal val="#ppt_h"/>
                                              </p:val>
                                            </p:tav>
                                          </p:tavLst>
                                        </p:anim>
                                        <p:animEffect transition="in" filter="fade">
                                          <p:cBhvr>
                                            <p:cTn id="59" dur="500"/>
                                            <p:tgtEl>
                                              <p:spTgt spid="124"/>
                                            </p:tgtEl>
                                          </p:cBhvr>
                                        </p:animEffect>
                                      </p:childTnLst>
                                    </p:cTn>
                                  </p:par>
                                  <p:par>
                                    <p:cTn id="60" presetID="53" presetClass="entr" presetSubtype="16" fill="hold" grpId="0" nodeType="withEffect">
                                      <p:stCondLst>
                                        <p:cond delay="400"/>
                                      </p:stCondLst>
                                      <p:childTnLst>
                                        <p:set>
                                          <p:cBhvr>
                                            <p:cTn id="61" dur="1" fill="hold">
                                              <p:stCondLst>
                                                <p:cond delay="0"/>
                                              </p:stCondLst>
                                            </p:cTn>
                                            <p:tgtEl>
                                              <p:spTgt spid="125"/>
                                            </p:tgtEl>
                                            <p:attrNameLst>
                                              <p:attrName>style.visibility</p:attrName>
                                            </p:attrNameLst>
                                          </p:cBhvr>
                                          <p:to>
                                            <p:strVal val="visible"/>
                                          </p:to>
                                        </p:set>
                                        <p:anim calcmode="lin" valueType="num">
                                          <p:cBhvr>
                                            <p:cTn id="62" dur="500" fill="hold"/>
                                            <p:tgtEl>
                                              <p:spTgt spid="125"/>
                                            </p:tgtEl>
                                            <p:attrNameLst>
                                              <p:attrName>ppt_w</p:attrName>
                                            </p:attrNameLst>
                                          </p:cBhvr>
                                          <p:tavLst>
                                            <p:tav tm="0">
                                              <p:val>
                                                <p:fltVal val="0"/>
                                              </p:val>
                                            </p:tav>
                                            <p:tav tm="100000">
                                              <p:val>
                                                <p:strVal val="#ppt_w"/>
                                              </p:val>
                                            </p:tav>
                                          </p:tavLst>
                                        </p:anim>
                                        <p:anim calcmode="lin" valueType="num">
                                          <p:cBhvr>
                                            <p:cTn id="63" dur="500" fill="hold"/>
                                            <p:tgtEl>
                                              <p:spTgt spid="125"/>
                                            </p:tgtEl>
                                            <p:attrNameLst>
                                              <p:attrName>ppt_h</p:attrName>
                                            </p:attrNameLst>
                                          </p:cBhvr>
                                          <p:tavLst>
                                            <p:tav tm="0">
                                              <p:val>
                                                <p:fltVal val="0"/>
                                              </p:val>
                                            </p:tav>
                                            <p:tav tm="100000">
                                              <p:val>
                                                <p:strVal val="#ppt_h"/>
                                              </p:val>
                                            </p:tav>
                                          </p:tavLst>
                                        </p:anim>
                                        <p:animEffect transition="in" filter="fade">
                                          <p:cBhvr>
                                            <p:cTn id="64" dur="500"/>
                                            <p:tgtEl>
                                              <p:spTgt spid="125"/>
                                            </p:tgtEl>
                                          </p:cBhvr>
                                        </p:animEffect>
                                      </p:childTnLst>
                                    </p:cTn>
                                  </p:par>
                                  <p:par>
                                    <p:cTn id="65" presetID="53" presetClass="entr" presetSubtype="16" fill="hold" nodeType="withEffect">
                                      <p:stCondLst>
                                        <p:cond delay="0"/>
                                      </p:stCondLst>
                                      <p:childTnLst>
                                        <p:set>
                                          <p:cBhvr>
                                            <p:cTn id="66" dur="1" fill="hold">
                                              <p:stCondLst>
                                                <p:cond delay="0"/>
                                              </p:stCondLst>
                                            </p:cTn>
                                            <p:tgtEl>
                                              <p:spTgt spid="126"/>
                                            </p:tgtEl>
                                            <p:attrNameLst>
                                              <p:attrName>style.visibility</p:attrName>
                                            </p:attrNameLst>
                                          </p:cBhvr>
                                          <p:to>
                                            <p:strVal val="visible"/>
                                          </p:to>
                                        </p:set>
                                        <p:anim calcmode="lin" valueType="num">
                                          <p:cBhvr>
                                            <p:cTn id="67" dur="500" fill="hold"/>
                                            <p:tgtEl>
                                              <p:spTgt spid="126"/>
                                            </p:tgtEl>
                                            <p:attrNameLst>
                                              <p:attrName>ppt_w</p:attrName>
                                            </p:attrNameLst>
                                          </p:cBhvr>
                                          <p:tavLst>
                                            <p:tav tm="0">
                                              <p:val>
                                                <p:fltVal val="0"/>
                                              </p:val>
                                            </p:tav>
                                            <p:tav tm="100000">
                                              <p:val>
                                                <p:strVal val="#ppt_w"/>
                                              </p:val>
                                            </p:tav>
                                          </p:tavLst>
                                        </p:anim>
                                        <p:anim calcmode="lin" valueType="num">
                                          <p:cBhvr>
                                            <p:cTn id="68" dur="500" fill="hold"/>
                                            <p:tgtEl>
                                              <p:spTgt spid="126"/>
                                            </p:tgtEl>
                                            <p:attrNameLst>
                                              <p:attrName>ppt_h</p:attrName>
                                            </p:attrNameLst>
                                          </p:cBhvr>
                                          <p:tavLst>
                                            <p:tav tm="0">
                                              <p:val>
                                                <p:fltVal val="0"/>
                                              </p:val>
                                            </p:tav>
                                            <p:tav tm="100000">
                                              <p:val>
                                                <p:strVal val="#ppt_h"/>
                                              </p:val>
                                            </p:tav>
                                          </p:tavLst>
                                        </p:anim>
                                        <p:animEffect transition="in" filter="fade">
                                          <p:cBhvr>
                                            <p:cTn id="69" dur="500"/>
                                            <p:tgtEl>
                                              <p:spTgt spid="126"/>
                                            </p:tgtEl>
                                          </p:cBhvr>
                                        </p:animEffect>
                                      </p:childTnLst>
                                    </p:cTn>
                                  </p:par>
                                  <p:par>
                                    <p:cTn id="70" presetID="53" presetClass="entr" presetSubtype="16" fill="hold" nodeType="withEffect">
                                      <p:stCondLst>
                                        <p:cond delay="400"/>
                                      </p:stCondLst>
                                      <p:childTnLst>
                                        <p:set>
                                          <p:cBhvr>
                                            <p:cTn id="71" dur="1" fill="hold">
                                              <p:stCondLst>
                                                <p:cond delay="0"/>
                                              </p:stCondLst>
                                            </p:cTn>
                                            <p:tgtEl>
                                              <p:spTgt spid="129"/>
                                            </p:tgtEl>
                                            <p:attrNameLst>
                                              <p:attrName>style.visibility</p:attrName>
                                            </p:attrNameLst>
                                          </p:cBhvr>
                                          <p:to>
                                            <p:strVal val="visible"/>
                                          </p:to>
                                        </p:set>
                                        <p:anim calcmode="lin" valueType="num">
                                          <p:cBhvr>
                                            <p:cTn id="72" dur="500" fill="hold"/>
                                            <p:tgtEl>
                                              <p:spTgt spid="129"/>
                                            </p:tgtEl>
                                            <p:attrNameLst>
                                              <p:attrName>ppt_w</p:attrName>
                                            </p:attrNameLst>
                                          </p:cBhvr>
                                          <p:tavLst>
                                            <p:tav tm="0">
                                              <p:val>
                                                <p:fltVal val="0"/>
                                              </p:val>
                                            </p:tav>
                                            <p:tav tm="100000">
                                              <p:val>
                                                <p:strVal val="#ppt_w"/>
                                              </p:val>
                                            </p:tav>
                                          </p:tavLst>
                                        </p:anim>
                                        <p:anim calcmode="lin" valueType="num">
                                          <p:cBhvr>
                                            <p:cTn id="73" dur="500" fill="hold"/>
                                            <p:tgtEl>
                                              <p:spTgt spid="129"/>
                                            </p:tgtEl>
                                            <p:attrNameLst>
                                              <p:attrName>ppt_h</p:attrName>
                                            </p:attrNameLst>
                                          </p:cBhvr>
                                          <p:tavLst>
                                            <p:tav tm="0">
                                              <p:val>
                                                <p:fltVal val="0"/>
                                              </p:val>
                                            </p:tav>
                                            <p:tav tm="100000">
                                              <p:val>
                                                <p:strVal val="#ppt_h"/>
                                              </p:val>
                                            </p:tav>
                                          </p:tavLst>
                                        </p:anim>
                                        <p:animEffect transition="in" filter="fade">
                                          <p:cBhvr>
                                            <p:cTn id="74" dur="500"/>
                                            <p:tgtEl>
                                              <p:spTgt spid="129"/>
                                            </p:tgtEl>
                                          </p:cBhvr>
                                        </p:animEffect>
                                      </p:childTnLst>
                                    </p:cTn>
                                  </p:par>
                                  <p:par>
                                    <p:cTn id="75" presetID="53" presetClass="entr" presetSubtype="16" fill="hold" nodeType="withEffect">
                                      <p:stCondLst>
                                        <p:cond delay="200"/>
                                      </p:stCondLst>
                                      <p:childTnLst>
                                        <p:set>
                                          <p:cBhvr>
                                            <p:cTn id="76" dur="1" fill="hold">
                                              <p:stCondLst>
                                                <p:cond delay="0"/>
                                              </p:stCondLst>
                                            </p:cTn>
                                            <p:tgtEl>
                                              <p:spTgt spid="132"/>
                                            </p:tgtEl>
                                            <p:attrNameLst>
                                              <p:attrName>style.visibility</p:attrName>
                                            </p:attrNameLst>
                                          </p:cBhvr>
                                          <p:to>
                                            <p:strVal val="visible"/>
                                          </p:to>
                                        </p:set>
                                        <p:anim calcmode="lin" valueType="num">
                                          <p:cBhvr>
                                            <p:cTn id="77" dur="500" fill="hold"/>
                                            <p:tgtEl>
                                              <p:spTgt spid="132"/>
                                            </p:tgtEl>
                                            <p:attrNameLst>
                                              <p:attrName>ppt_w</p:attrName>
                                            </p:attrNameLst>
                                          </p:cBhvr>
                                          <p:tavLst>
                                            <p:tav tm="0">
                                              <p:val>
                                                <p:fltVal val="0"/>
                                              </p:val>
                                            </p:tav>
                                            <p:tav tm="100000">
                                              <p:val>
                                                <p:strVal val="#ppt_w"/>
                                              </p:val>
                                            </p:tav>
                                          </p:tavLst>
                                        </p:anim>
                                        <p:anim calcmode="lin" valueType="num">
                                          <p:cBhvr>
                                            <p:cTn id="78" dur="500" fill="hold"/>
                                            <p:tgtEl>
                                              <p:spTgt spid="132"/>
                                            </p:tgtEl>
                                            <p:attrNameLst>
                                              <p:attrName>ppt_h</p:attrName>
                                            </p:attrNameLst>
                                          </p:cBhvr>
                                          <p:tavLst>
                                            <p:tav tm="0">
                                              <p:val>
                                                <p:fltVal val="0"/>
                                              </p:val>
                                            </p:tav>
                                            <p:tav tm="100000">
                                              <p:val>
                                                <p:strVal val="#ppt_h"/>
                                              </p:val>
                                            </p:tav>
                                          </p:tavLst>
                                        </p:anim>
                                        <p:animEffect transition="in" filter="fade">
                                          <p:cBhvr>
                                            <p:cTn id="79" dur="500"/>
                                            <p:tgtEl>
                                              <p:spTgt spid="132"/>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135"/>
                                            </p:tgtEl>
                                            <p:attrNameLst>
                                              <p:attrName>style.visibility</p:attrName>
                                            </p:attrNameLst>
                                          </p:cBhvr>
                                          <p:to>
                                            <p:strVal val="visible"/>
                                          </p:to>
                                        </p:set>
                                        <p:anim calcmode="lin" valueType="num">
                                          <p:cBhvr>
                                            <p:cTn id="82" dur="500" fill="hold"/>
                                            <p:tgtEl>
                                              <p:spTgt spid="135"/>
                                            </p:tgtEl>
                                            <p:attrNameLst>
                                              <p:attrName>ppt_w</p:attrName>
                                            </p:attrNameLst>
                                          </p:cBhvr>
                                          <p:tavLst>
                                            <p:tav tm="0">
                                              <p:val>
                                                <p:fltVal val="0"/>
                                              </p:val>
                                            </p:tav>
                                            <p:tav tm="100000">
                                              <p:val>
                                                <p:strVal val="#ppt_w"/>
                                              </p:val>
                                            </p:tav>
                                          </p:tavLst>
                                        </p:anim>
                                        <p:anim calcmode="lin" valueType="num">
                                          <p:cBhvr>
                                            <p:cTn id="83" dur="500" fill="hold"/>
                                            <p:tgtEl>
                                              <p:spTgt spid="135"/>
                                            </p:tgtEl>
                                            <p:attrNameLst>
                                              <p:attrName>ppt_h</p:attrName>
                                            </p:attrNameLst>
                                          </p:cBhvr>
                                          <p:tavLst>
                                            <p:tav tm="0">
                                              <p:val>
                                                <p:fltVal val="0"/>
                                              </p:val>
                                            </p:tav>
                                            <p:tav tm="100000">
                                              <p:val>
                                                <p:strVal val="#ppt_h"/>
                                              </p:val>
                                            </p:tav>
                                          </p:tavLst>
                                        </p:anim>
                                        <p:animEffect transition="in" filter="fade">
                                          <p:cBhvr>
                                            <p:cTn id="84" dur="500"/>
                                            <p:tgtEl>
                                              <p:spTgt spid="135"/>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36"/>
                                            </p:tgtEl>
                                            <p:attrNameLst>
                                              <p:attrName>style.visibility</p:attrName>
                                            </p:attrNameLst>
                                          </p:cBhvr>
                                          <p:to>
                                            <p:strVal val="visible"/>
                                          </p:to>
                                        </p:set>
                                        <p:anim calcmode="lin" valueType="num">
                                          <p:cBhvr>
                                            <p:cTn id="87" dur="500" fill="hold"/>
                                            <p:tgtEl>
                                              <p:spTgt spid="136"/>
                                            </p:tgtEl>
                                            <p:attrNameLst>
                                              <p:attrName>ppt_w</p:attrName>
                                            </p:attrNameLst>
                                          </p:cBhvr>
                                          <p:tavLst>
                                            <p:tav tm="0">
                                              <p:val>
                                                <p:fltVal val="0"/>
                                              </p:val>
                                            </p:tav>
                                            <p:tav tm="100000">
                                              <p:val>
                                                <p:strVal val="#ppt_w"/>
                                              </p:val>
                                            </p:tav>
                                          </p:tavLst>
                                        </p:anim>
                                        <p:anim calcmode="lin" valueType="num">
                                          <p:cBhvr>
                                            <p:cTn id="88" dur="500" fill="hold"/>
                                            <p:tgtEl>
                                              <p:spTgt spid="136"/>
                                            </p:tgtEl>
                                            <p:attrNameLst>
                                              <p:attrName>ppt_h</p:attrName>
                                            </p:attrNameLst>
                                          </p:cBhvr>
                                          <p:tavLst>
                                            <p:tav tm="0">
                                              <p:val>
                                                <p:fltVal val="0"/>
                                              </p:val>
                                            </p:tav>
                                            <p:tav tm="100000">
                                              <p:val>
                                                <p:strVal val="#ppt_h"/>
                                              </p:val>
                                            </p:tav>
                                          </p:tavLst>
                                        </p:anim>
                                        <p:animEffect transition="in" filter="fade">
                                          <p:cBhvr>
                                            <p:cTn id="89" dur="500"/>
                                            <p:tgtEl>
                                              <p:spTgt spid="136"/>
                                            </p:tgtEl>
                                          </p:cBhvr>
                                        </p:animEffect>
                                      </p:childTnLst>
                                    </p:cTn>
                                  </p:par>
                                  <p:par>
                                    <p:cTn id="90" presetID="53" presetClass="entr" presetSubtype="16" fill="hold" nodeType="withEffect">
                                      <p:stCondLst>
                                        <p:cond delay="400"/>
                                      </p:stCondLst>
                                      <p:childTnLst>
                                        <p:set>
                                          <p:cBhvr>
                                            <p:cTn id="91" dur="1" fill="hold">
                                              <p:stCondLst>
                                                <p:cond delay="0"/>
                                              </p:stCondLst>
                                            </p:cTn>
                                            <p:tgtEl>
                                              <p:spTgt spid="137"/>
                                            </p:tgtEl>
                                            <p:attrNameLst>
                                              <p:attrName>style.visibility</p:attrName>
                                            </p:attrNameLst>
                                          </p:cBhvr>
                                          <p:to>
                                            <p:strVal val="visible"/>
                                          </p:to>
                                        </p:set>
                                        <p:anim calcmode="lin" valueType="num">
                                          <p:cBhvr>
                                            <p:cTn id="92" dur="500" fill="hold"/>
                                            <p:tgtEl>
                                              <p:spTgt spid="137"/>
                                            </p:tgtEl>
                                            <p:attrNameLst>
                                              <p:attrName>ppt_w</p:attrName>
                                            </p:attrNameLst>
                                          </p:cBhvr>
                                          <p:tavLst>
                                            <p:tav tm="0">
                                              <p:val>
                                                <p:fltVal val="0"/>
                                              </p:val>
                                            </p:tav>
                                            <p:tav tm="100000">
                                              <p:val>
                                                <p:strVal val="#ppt_w"/>
                                              </p:val>
                                            </p:tav>
                                          </p:tavLst>
                                        </p:anim>
                                        <p:anim calcmode="lin" valueType="num">
                                          <p:cBhvr>
                                            <p:cTn id="93" dur="500" fill="hold"/>
                                            <p:tgtEl>
                                              <p:spTgt spid="137"/>
                                            </p:tgtEl>
                                            <p:attrNameLst>
                                              <p:attrName>ppt_h</p:attrName>
                                            </p:attrNameLst>
                                          </p:cBhvr>
                                          <p:tavLst>
                                            <p:tav tm="0">
                                              <p:val>
                                                <p:fltVal val="0"/>
                                              </p:val>
                                            </p:tav>
                                            <p:tav tm="100000">
                                              <p:val>
                                                <p:strVal val="#ppt_h"/>
                                              </p:val>
                                            </p:tav>
                                          </p:tavLst>
                                        </p:anim>
                                        <p:animEffect transition="in" filter="fade">
                                          <p:cBhvr>
                                            <p:cTn id="94" dur="500"/>
                                            <p:tgtEl>
                                              <p:spTgt spid="137"/>
                                            </p:tgtEl>
                                          </p:cBhvr>
                                        </p:animEffect>
                                      </p:childTnLst>
                                    </p:cTn>
                                  </p:par>
                                  <p:par>
                                    <p:cTn id="95" presetID="53" presetClass="entr" presetSubtype="16" fill="hold" grpId="0" nodeType="withEffect">
                                      <p:stCondLst>
                                        <p:cond delay="400"/>
                                      </p:stCondLst>
                                      <p:childTnLst>
                                        <p:set>
                                          <p:cBhvr>
                                            <p:cTn id="96" dur="1" fill="hold">
                                              <p:stCondLst>
                                                <p:cond delay="0"/>
                                              </p:stCondLst>
                                            </p:cTn>
                                            <p:tgtEl>
                                              <p:spTgt spid="140"/>
                                            </p:tgtEl>
                                            <p:attrNameLst>
                                              <p:attrName>style.visibility</p:attrName>
                                            </p:attrNameLst>
                                          </p:cBhvr>
                                          <p:to>
                                            <p:strVal val="visible"/>
                                          </p:to>
                                        </p:set>
                                        <p:anim calcmode="lin" valueType="num">
                                          <p:cBhvr>
                                            <p:cTn id="97" dur="500" fill="hold"/>
                                            <p:tgtEl>
                                              <p:spTgt spid="140"/>
                                            </p:tgtEl>
                                            <p:attrNameLst>
                                              <p:attrName>ppt_w</p:attrName>
                                            </p:attrNameLst>
                                          </p:cBhvr>
                                          <p:tavLst>
                                            <p:tav tm="0">
                                              <p:val>
                                                <p:fltVal val="0"/>
                                              </p:val>
                                            </p:tav>
                                            <p:tav tm="100000">
                                              <p:val>
                                                <p:strVal val="#ppt_w"/>
                                              </p:val>
                                            </p:tav>
                                          </p:tavLst>
                                        </p:anim>
                                        <p:anim calcmode="lin" valueType="num">
                                          <p:cBhvr>
                                            <p:cTn id="98" dur="500" fill="hold"/>
                                            <p:tgtEl>
                                              <p:spTgt spid="140"/>
                                            </p:tgtEl>
                                            <p:attrNameLst>
                                              <p:attrName>ppt_h</p:attrName>
                                            </p:attrNameLst>
                                          </p:cBhvr>
                                          <p:tavLst>
                                            <p:tav tm="0">
                                              <p:val>
                                                <p:fltVal val="0"/>
                                              </p:val>
                                            </p:tav>
                                            <p:tav tm="100000">
                                              <p:val>
                                                <p:strVal val="#ppt_h"/>
                                              </p:val>
                                            </p:tav>
                                          </p:tavLst>
                                        </p:anim>
                                        <p:animEffect transition="in" filter="fade">
                                          <p:cBhvr>
                                            <p:cTn id="99" dur="500"/>
                                            <p:tgtEl>
                                              <p:spTgt spid="140"/>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141"/>
                                            </p:tgtEl>
                                            <p:attrNameLst>
                                              <p:attrName>style.visibility</p:attrName>
                                            </p:attrNameLst>
                                          </p:cBhvr>
                                          <p:to>
                                            <p:strVal val="visible"/>
                                          </p:to>
                                        </p:set>
                                        <p:anim calcmode="lin" valueType="num">
                                          <p:cBhvr>
                                            <p:cTn id="102" dur="500" fill="hold"/>
                                            <p:tgtEl>
                                              <p:spTgt spid="141"/>
                                            </p:tgtEl>
                                            <p:attrNameLst>
                                              <p:attrName>ppt_w</p:attrName>
                                            </p:attrNameLst>
                                          </p:cBhvr>
                                          <p:tavLst>
                                            <p:tav tm="0">
                                              <p:val>
                                                <p:fltVal val="0"/>
                                              </p:val>
                                            </p:tav>
                                            <p:tav tm="100000">
                                              <p:val>
                                                <p:strVal val="#ppt_w"/>
                                              </p:val>
                                            </p:tav>
                                          </p:tavLst>
                                        </p:anim>
                                        <p:anim calcmode="lin" valueType="num">
                                          <p:cBhvr>
                                            <p:cTn id="103" dur="500" fill="hold"/>
                                            <p:tgtEl>
                                              <p:spTgt spid="141"/>
                                            </p:tgtEl>
                                            <p:attrNameLst>
                                              <p:attrName>ppt_h</p:attrName>
                                            </p:attrNameLst>
                                          </p:cBhvr>
                                          <p:tavLst>
                                            <p:tav tm="0">
                                              <p:val>
                                                <p:fltVal val="0"/>
                                              </p:val>
                                            </p:tav>
                                            <p:tav tm="100000">
                                              <p:val>
                                                <p:strVal val="#ppt_h"/>
                                              </p:val>
                                            </p:tav>
                                          </p:tavLst>
                                        </p:anim>
                                        <p:animEffect transition="in" filter="fade">
                                          <p:cBhvr>
                                            <p:cTn id="104" dur="500"/>
                                            <p:tgtEl>
                                              <p:spTgt spid="141"/>
                                            </p:tgtEl>
                                          </p:cBhvr>
                                        </p:animEffect>
                                      </p:childTnLst>
                                    </p:cTn>
                                  </p:par>
                                  <p:par>
                                    <p:cTn id="105" presetID="53" presetClass="entr" presetSubtype="16" fill="hold" nodeType="withEffect">
                                      <p:stCondLst>
                                        <p:cond delay="400"/>
                                      </p:stCondLst>
                                      <p:childTnLst>
                                        <p:set>
                                          <p:cBhvr>
                                            <p:cTn id="106" dur="1" fill="hold">
                                              <p:stCondLst>
                                                <p:cond delay="0"/>
                                              </p:stCondLst>
                                            </p:cTn>
                                            <p:tgtEl>
                                              <p:spTgt spid="142"/>
                                            </p:tgtEl>
                                            <p:attrNameLst>
                                              <p:attrName>style.visibility</p:attrName>
                                            </p:attrNameLst>
                                          </p:cBhvr>
                                          <p:to>
                                            <p:strVal val="visible"/>
                                          </p:to>
                                        </p:set>
                                        <p:anim calcmode="lin" valueType="num">
                                          <p:cBhvr>
                                            <p:cTn id="107" dur="500" fill="hold"/>
                                            <p:tgtEl>
                                              <p:spTgt spid="142"/>
                                            </p:tgtEl>
                                            <p:attrNameLst>
                                              <p:attrName>ppt_w</p:attrName>
                                            </p:attrNameLst>
                                          </p:cBhvr>
                                          <p:tavLst>
                                            <p:tav tm="0">
                                              <p:val>
                                                <p:fltVal val="0"/>
                                              </p:val>
                                            </p:tav>
                                            <p:tav tm="100000">
                                              <p:val>
                                                <p:strVal val="#ppt_w"/>
                                              </p:val>
                                            </p:tav>
                                          </p:tavLst>
                                        </p:anim>
                                        <p:anim calcmode="lin" valueType="num">
                                          <p:cBhvr>
                                            <p:cTn id="108" dur="500" fill="hold"/>
                                            <p:tgtEl>
                                              <p:spTgt spid="142"/>
                                            </p:tgtEl>
                                            <p:attrNameLst>
                                              <p:attrName>ppt_h</p:attrName>
                                            </p:attrNameLst>
                                          </p:cBhvr>
                                          <p:tavLst>
                                            <p:tav tm="0">
                                              <p:val>
                                                <p:fltVal val="0"/>
                                              </p:val>
                                            </p:tav>
                                            <p:tav tm="100000">
                                              <p:val>
                                                <p:strVal val="#ppt_h"/>
                                              </p:val>
                                            </p:tav>
                                          </p:tavLst>
                                        </p:anim>
                                        <p:animEffect transition="in" filter="fade">
                                          <p:cBhvr>
                                            <p:cTn id="109" dur="500"/>
                                            <p:tgtEl>
                                              <p:spTgt spid="142"/>
                                            </p:tgtEl>
                                          </p:cBhvr>
                                        </p:animEffect>
                                      </p:childTnLst>
                                    </p:cTn>
                                  </p:par>
                                  <p:par>
                                    <p:cTn id="110" presetID="53" presetClass="entr" presetSubtype="16" fill="hold" grpId="0" nodeType="withEffect">
                                      <p:stCondLst>
                                        <p:cond delay="200"/>
                                      </p:stCondLst>
                                      <p:childTnLst>
                                        <p:set>
                                          <p:cBhvr>
                                            <p:cTn id="111" dur="1" fill="hold">
                                              <p:stCondLst>
                                                <p:cond delay="0"/>
                                              </p:stCondLst>
                                            </p:cTn>
                                            <p:tgtEl>
                                              <p:spTgt spid="145"/>
                                            </p:tgtEl>
                                            <p:attrNameLst>
                                              <p:attrName>style.visibility</p:attrName>
                                            </p:attrNameLst>
                                          </p:cBhvr>
                                          <p:to>
                                            <p:strVal val="visible"/>
                                          </p:to>
                                        </p:set>
                                        <p:anim calcmode="lin" valueType="num">
                                          <p:cBhvr>
                                            <p:cTn id="112" dur="500" fill="hold"/>
                                            <p:tgtEl>
                                              <p:spTgt spid="145"/>
                                            </p:tgtEl>
                                            <p:attrNameLst>
                                              <p:attrName>ppt_w</p:attrName>
                                            </p:attrNameLst>
                                          </p:cBhvr>
                                          <p:tavLst>
                                            <p:tav tm="0">
                                              <p:val>
                                                <p:fltVal val="0"/>
                                              </p:val>
                                            </p:tav>
                                            <p:tav tm="100000">
                                              <p:val>
                                                <p:strVal val="#ppt_w"/>
                                              </p:val>
                                            </p:tav>
                                          </p:tavLst>
                                        </p:anim>
                                        <p:anim calcmode="lin" valueType="num">
                                          <p:cBhvr>
                                            <p:cTn id="113" dur="500" fill="hold"/>
                                            <p:tgtEl>
                                              <p:spTgt spid="145"/>
                                            </p:tgtEl>
                                            <p:attrNameLst>
                                              <p:attrName>ppt_h</p:attrName>
                                            </p:attrNameLst>
                                          </p:cBhvr>
                                          <p:tavLst>
                                            <p:tav tm="0">
                                              <p:val>
                                                <p:fltVal val="0"/>
                                              </p:val>
                                            </p:tav>
                                            <p:tav tm="100000">
                                              <p:val>
                                                <p:strVal val="#ppt_h"/>
                                              </p:val>
                                            </p:tav>
                                          </p:tavLst>
                                        </p:anim>
                                        <p:animEffect transition="in" filter="fade">
                                          <p:cBhvr>
                                            <p:cTn id="114"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116" grpId="0"/>
          <p:bldP spid="117" grpId="0"/>
          <p:bldP spid="118" grpId="0"/>
          <p:bldP spid="119" grpId="0"/>
          <p:bldP spid="120" grpId="0"/>
          <p:bldP spid="124" grpId="0" animBg="1"/>
          <p:bldP spid="125" grpId="0" animBg="1"/>
          <p:bldP spid="135" grpId="0" animBg="1"/>
          <p:bldP spid="136" grpId="0" animBg="1"/>
          <p:bldP spid="140" grpId="0" animBg="1"/>
          <p:bldP spid="141" grpId="0" animBg="1"/>
          <p:bldP spid="145"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57274" y="2211001"/>
            <a:ext cx="1422436" cy="1414024"/>
          </a:xfrm>
          <a:prstGeom prst="rect">
            <a:avLst/>
          </a:prstGeom>
          <a:blipFill>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5" tIns="40943" rIns="81885" bIns="40943" rtlCol="0" anchor="ctr"/>
          <a:lstStyle/>
          <a:p>
            <a:pPr algn="ctr"/>
            <a:endParaRPr lang="zh-CN" altLang="en-US" sz="2400">
              <a:solidFill>
                <a:schemeClr val="tx1"/>
              </a:solidFill>
            </a:endParaRPr>
          </a:p>
        </p:txBody>
      </p:sp>
      <p:sp>
        <p:nvSpPr>
          <p:cNvPr id="4" name="矩形 3"/>
          <p:cNvSpPr/>
          <p:nvPr/>
        </p:nvSpPr>
        <p:spPr>
          <a:xfrm>
            <a:off x="6273420" y="2211001"/>
            <a:ext cx="1422436" cy="1414024"/>
          </a:xfrm>
          <a:prstGeom prst="rect">
            <a:avLst/>
          </a:prstGeom>
          <a:blipFill>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5" tIns="40943" rIns="81885" bIns="40943" rtlCol="0" anchor="ctr"/>
          <a:lstStyle/>
          <a:p>
            <a:pPr algn="ctr"/>
            <a:endParaRPr lang="zh-CN" altLang="en-US" sz="2400">
              <a:solidFill>
                <a:schemeClr val="tx1"/>
              </a:solidFill>
            </a:endParaRPr>
          </a:p>
        </p:txBody>
      </p:sp>
      <p:sp>
        <p:nvSpPr>
          <p:cNvPr id="5" name="矩形 4"/>
          <p:cNvSpPr/>
          <p:nvPr/>
        </p:nvSpPr>
        <p:spPr>
          <a:xfrm>
            <a:off x="4657274" y="3817967"/>
            <a:ext cx="1422436" cy="1414024"/>
          </a:xfrm>
          <a:prstGeom prst="rect">
            <a:avLst/>
          </a:prstGeom>
          <a:blipFill>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5" tIns="40943" rIns="81885" bIns="40943" rtlCol="0" anchor="ctr"/>
          <a:lstStyle/>
          <a:p>
            <a:pPr algn="ctr"/>
            <a:endParaRPr lang="zh-CN" altLang="en-US" sz="2400">
              <a:solidFill>
                <a:schemeClr val="tx1"/>
              </a:solidFill>
            </a:endParaRPr>
          </a:p>
        </p:txBody>
      </p:sp>
      <p:sp>
        <p:nvSpPr>
          <p:cNvPr id="6" name="矩形 5"/>
          <p:cNvSpPr/>
          <p:nvPr/>
        </p:nvSpPr>
        <p:spPr>
          <a:xfrm>
            <a:off x="6273420" y="3817967"/>
            <a:ext cx="1422436" cy="1414024"/>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5" tIns="40943" rIns="81885" bIns="40943" rtlCol="0" anchor="ctr"/>
          <a:lstStyle/>
          <a:p>
            <a:pPr algn="ctr"/>
            <a:endParaRPr lang="zh-CN" altLang="en-US" sz="2400">
              <a:solidFill>
                <a:schemeClr val="tx1"/>
              </a:solidFill>
            </a:endParaRPr>
          </a:p>
        </p:txBody>
      </p:sp>
      <p:sp>
        <p:nvSpPr>
          <p:cNvPr id="7" name="圆角矩形 6"/>
          <p:cNvSpPr/>
          <p:nvPr/>
        </p:nvSpPr>
        <p:spPr>
          <a:xfrm>
            <a:off x="5691775" y="3239381"/>
            <a:ext cx="387937" cy="385643"/>
          </a:xfrm>
          <a:prstGeom prst="roundRect">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885" tIns="40943" rIns="81885" bIns="40943" rtlCol="0" anchor="ctr"/>
          <a:lstStyle/>
          <a:p>
            <a:pPr algn="ctr"/>
            <a:r>
              <a:rPr lang="en-US" altLang="zh-CN" sz="2400" b="1" dirty="0">
                <a:solidFill>
                  <a:srgbClr val="0070C0"/>
                </a:solidFill>
                <a:latin typeface="微软雅黑" panose="020B0503020204020204" pitchFamily="34" charset="-122"/>
                <a:ea typeface="微软雅黑" panose="020B0503020204020204" pitchFamily="34" charset="-122"/>
              </a:rPr>
              <a:t>1</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6273420" y="3239381"/>
            <a:ext cx="387937" cy="385643"/>
          </a:xfrm>
          <a:prstGeom prst="roundRect">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885" tIns="40943" rIns="81885" bIns="40943" rtlCol="0" anchor="ctr"/>
          <a:lstStyle/>
          <a:p>
            <a:pPr algn="ctr"/>
            <a:r>
              <a:rPr lang="en-US" altLang="zh-CN" sz="2400" b="1">
                <a:solidFill>
                  <a:srgbClr val="0070C0"/>
                </a:solidFill>
                <a:latin typeface="微软雅黑" panose="020B0503020204020204" pitchFamily="34" charset="-122"/>
                <a:ea typeface="微软雅黑" panose="020B0503020204020204" pitchFamily="34" charset="-122"/>
              </a:rPr>
              <a:t>2</a:t>
            </a:r>
            <a:endParaRPr lang="zh-CN" altLang="en-US" sz="2400" b="1">
              <a:solidFill>
                <a:srgbClr val="0070C0"/>
              </a:solidFill>
              <a:latin typeface="微软雅黑" panose="020B0503020204020204" pitchFamily="34" charset="-122"/>
              <a:ea typeface="微软雅黑" panose="020B0503020204020204" pitchFamily="34" charset="-122"/>
            </a:endParaRPr>
          </a:p>
        </p:txBody>
      </p:sp>
      <p:sp>
        <p:nvSpPr>
          <p:cNvPr id="9" name="圆角矩形 8"/>
          <p:cNvSpPr/>
          <p:nvPr/>
        </p:nvSpPr>
        <p:spPr>
          <a:xfrm>
            <a:off x="5691775" y="3817968"/>
            <a:ext cx="387937" cy="385643"/>
          </a:xfrm>
          <a:prstGeom prst="roundRect">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885" tIns="40943" rIns="81885" bIns="40943" rtlCol="0" anchor="ctr"/>
          <a:lstStyle/>
          <a:p>
            <a:pPr algn="ctr"/>
            <a:r>
              <a:rPr lang="en-US" altLang="zh-CN" sz="2400" b="1">
                <a:solidFill>
                  <a:srgbClr val="0070C0"/>
                </a:solidFill>
                <a:latin typeface="微软雅黑" panose="020B0503020204020204" pitchFamily="34" charset="-122"/>
                <a:ea typeface="微软雅黑" panose="020B0503020204020204" pitchFamily="34" charset="-122"/>
              </a:rPr>
              <a:t>3</a:t>
            </a:r>
            <a:endParaRPr lang="zh-CN" altLang="en-US" sz="2400" b="1">
              <a:solidFill>
                <a:srgbClr val="0070C0"/>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6273420" y="3817968"/>
            <a:ext cx="387937" cy="385643"/>
          </a:xfrm>
          <a:prstGeom prst="roundRect">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885" tIns="40943" rIns="81885" bIns="40943" rtlCol="0" anchor="ctr"/>
          <a:lstStyle/>
          <a:p>
            <a:pPr algn="ctr"/>
            <a:r>
              <a:rPr lang="en-US" altLang="zh-CN" sz="2400" b="1" dirty="0">
                <a:solidFill>
                  <a:srgbClr val="0070C0"/>
                </a:solidFill>
                <a:latin typeface="微软雅黑" panose="020B0503020204020204" pitchFamily="34" charset="-122"/>
                <a:ea typeface="微软雅黑" panose="020B0503020204020204" pitchFamily="34" charset="-122"/>
              </a:rPr>
              <a:t>4</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1489076" y="2518020"/>
            <a:ext cx="3000028" cy="1166316"/>
          </a:xfrm>
          <a:prstGeom prst="rect">
            <a:avLst/>
          </a:prstGeom>
          <a:noFill/>
        </p:spPr>
        <p:txBody>
          <a:bodyPr wrap="square" lIns="81885" tIns="40943" rIns="81885" bIns="40943" rtlCol="0">
            <a:spAutoFit/>
          </a:bodyPr>
          <a:lstStyle/>
          <a:p>
            <a:pPr algn="just">
              <a:lnSpc>
                <a:spcPct val="120000"/>
              </a:lnSpc>
            </a:pPr>
            <a:r>
              <a:rPr lang="zh-CN" altLang="en-US" sz="1465" dirty="0">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465" dirty="0">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a:t>
            </a:r>
            <a:endParaRPr lang="zh-CN" altLang="en-US" sz="1465" dirty="0">
              <a:latin typeface="微软雅黑" panose="020B0503020204020204" pitchFamily="34" charset="-122"/>
              <a:ea typeface="微软雅黑" panose="020B0503020204020204" pitchFamily="34" charset="-122"/>
            </a:endParaRPr>
          </a:p>
        </p:txBody>
      </p:sp>
      <p:sp>
        <p:nvSpPr>
          <p:cNvPr id="13" name="TextBox 12"/>
          <p:cNvSpPr txBox="1"/>
          <p:nvPr/>
        </p:nvSpPr>
        <p:spPr>
          <a:xfrm>
            <a:off x="3208010" y="2115338"/>
            <a:ext cx="1281096" cy="420554"/>
          </a:xfrm>
          <a:prstGeom prst="rect">
            <a:avLst/>
          </a:prstGeom>
        </p:spPr>
        <p:txBody>
          <a:bodyPr wrap="none" lIns="91428" tIns="45715" rIns="91428" bIns="45715">
            <a:spAutoFit/>
          </a:bodyPr>
          <a:lstStyle>
            <a:defPPr>
              <a:defRPr lang="zh-CN"/>
            </a:defPPr>
            <a:lvl1pPr algn="ct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r"/>
            <a:r>
              <a:rPr lang="zh-CN" altLang="en-US" sz="2135" dirty="0">
                <a:solidFill>
                  <a:schemeClr val="tx1"/>
                </a:solidFill>
              </a:rPr>
              <a:t>添加标题</a:t>
            </a:r>
            <a:endParaRPr lang="zh-CN" altLang="en-US" sz="2135" dirty="0">
              <a:solidFill>
                <a:schemeClr val="tx1"/>
              </a:solidFill>
            </a:endParaRPr>
          </a:p>
        </p:txBody>
      </p:sp>
      <p:sp>
        <p:nvSpPr>
          <p:cNvPr id="14" name="TextBox 13"/>
          <p:cNvSpPr txBox="1"/>
          <p:nvPr/>
        </p:nvSpPr>
        <p:spPr>
          <a:xfrm>
            <a:off x="7853844" y="2518020"/>
            <a:ext cx="3000028" cy="1166316"/>
          </a:xfrm>
          <a:prstGeom prst="rect">
            <a:avLst/>
          </a:prstGeom>
          <a:noFill/>
        </p:spPr>
        <p:txBody>
          <a:bodyPr wrap="square" lIns="81885" tIns="40943" rIns="81885" bIns="40943"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465" dirty="0">
                <a:solidFill>
                  <a:schemeClr val="tx1"/>
                </a:solidFill>
              </a:rPr>
              <a:t>您的内容打在这里，或者通过复制您的文本后，在此框中选择粘贴，并选择只保留文字，</a:t>
            </a:r>
            <a:r>
              <a:rPr lang="zh-CN" altLang="en-US" sz="1465" dirty="0">
                <a:solidFill>
                  <a:schemeClr val="tx1"/>
                </a:solidFill>
                <a:sym typeface="微软雅黑" panose="020B0503020204020204" pitchFamily="34" charset="-122"/>
              </a:rPr>
              <a:t>在此录入上述图表的综合描述说明。</a:t>
            </a:r>
            <a:endParaRPr lang="zh-CN" altLang="en-US" sz="1465" dirty="0">
              <a:solidFill>
                <a:schemeClr val="tx1"/>
              </a:solidFill>
            </a:endParaRPr>
          </a:p>
        </p:txBody>
      </p:sp>
      <p:sp>
        <p:nvSpPr>
          <p:cNvPr id="15" name="TextBox 14"/>
          <p:cNvSpPr txBox="1"/>
          <p:nvPr/>
        </p:nvSpPr>
        <p:spPr>
          <a:xfrm>
            <a:off x="7840966" y="2115338"/>
            <a:ext cx="1281096" cy="420554"/>
          </a:xfrm>
          <a:prstGeom prst="rect">
            <a:avLst/>
          </a:prstGeom>
        </p:spPr>
        <p:txBody>
          <a:bodyPr wrap="none" lIns="91428" tIns="45715" rIns="91428" bIns="45715">
            <a:spAutoFit/>
          </a:bodyPr>
          <a:lstStyle>
            <a:defPPr>
              <a:defRPr lang="zh-CN"/>
            </a:defPPr>
            <a:lvl1pPr algn="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zh-CN" altLang="en-US" sz="2135" dirty="0">
                <a:solidFill>
                  <a:schemeClr val="tx1"/>
                </a:solidFill>
              </a:rPr>
              <a:t>添加标题</a:t>
            </a:r>
            <a:endParaRPr lang="zh-CN" altLang="en-US" sz="2135" dirty="0">
              <a:solidFill>
                <a:schemeClr val="tx1"/>
              </a:solidFill>
            </a:endParaRPr>
          </a:p>
        </p:txBody>
      </p:sp>
      <p:sp>
        <p:nvSpPr>
          <p:cNvPr id="16" name="TextBox 15"/>
          <p:cNvSpPr txBox="1"/>
          <p:nvPr/>
        </p:nvSpPr>
        <p:spPr>
          <a:xfrm>
            <a:off x="1489076" y="4239915"/>
            <a:ext cx="3000028" cy="1166316"/>
          </a:xfrm>
          <a:prstGeom prst="rect">
            <a:avLst/>
          </a:prstGeom>
          <a:noFill/>
        </p:spPr>
        <p:txBody>
          <a:bodyPr wrap="square" lIns="81885" tIns="40943" rIns="81885" bIns="40943"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465" dirty="0">
                <a:solidFill>
                  <a:schemeClr val="tx1"/>
                </a:solidFill>
              </a:rPr>
              <a:t>您的内容打在这里，或者通过复制您的文本后，在此框中选择粘贴，并选择只保留文字，</a:t>
            </a:r>
            <a:r>
              <a:rPr lang="zh-CN" altLang="en-US" sz="1465" dirty="0">
                <a:solidFill>
                  <a:schemeClr val="tx1"/>
                </a:solidFill>
                <a:sym typeface="微软雅黑" panose="020B0503020204020204" pitchFamily="34" charset="-122"/>
              </a:rPr>
              <a:t>在此录入上述图表的综合描述说明。</a:t>
            </a:r>
            <a:endParaRPr lang="zh-CN" altLang="en-US" sz="1465" dirty="0">
              <a:solidFill>
                <a:schemeClr val="tx1"/>
              </a:solidFill>
            </a:endParaRPr>
          </a:p>
        </p:txBody>
      </p:sp>
      <p:sp>
        <p:nvSpPr>
          <p:cNvPr id="17" name="TextBox 16"/>
          <p:cNvSpPr txBox="1"/>
          <p:nvPr/>
        </p:nvSpPr>
        <p:spPr>
          <a:xfrm>
            <a:off x="3208010" y="3825270"/>
            <a:ext cx="1281096" cy="420554"/>
          </a:xfrm>
          <a:prstGeom prst="rect">
            <a:avLst/>
          </a:prstGeom>
        </p:spPr>
        <p:txBody>
          <a:bodyPr wrap="none" lIns="91428" tIns="45715" rIns="91428" bIns="45715">
            <a:spAutoFit/>
          </a:bodyPr>
          <a:lstStyle>
            <a:defPPr>
              <a:defRPr lang="zh-CN"/>
            </a:defPPr>
            <a:lvl1pPr algn="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135" dirty="0">
                <a:solidFill>
                  <a:schemeClr val="tx1"/>
                </a:solidFill>
              </a:rPr>
              <a:t>添加标题</a:t>
            </a:r>
            <a:endParaRPr lang="zh-CN" altLang="en-US" sz="2135" dirty="0">
              <a:solidFill>
                <a:schemeClr val="tx1"/>
              </a:solidFill>
            </a:endParaRPr>
          </a:p>
        </p:txBody>
      </p:sp>
      <p:sp>
        <p:nvSpPr>
          <p:cNvPr id="18" name="TextBox 17"/>
          <p:cNvSpPr txBox="1"/>
          <p:nvPr/>
        </p:nvSpPr>
        <p:spPr>
          <a:xfrm>
            <a:off x="7853844" y="4239915"/>
            <a:ext cx="3000028" cy="1166316"/>
          </a:xfrm>
          <a:prstGeom prst="rect">
            <a:avLst/>
          </a:prstGeom>
          <a:noFill/>
        </p:spPr>
        <p:txBody>
          <a:bodyPr wrap="square" lIns="81885" tIns="40943" rIns="81885" bIns="40943"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465" dirty="0">
                <a:solidFill>
                  <a:schemeClr val="tx1"/>
                </a:solidFill>
              </a:rPr>
              <a:t>您的内容打在这里，或者通过复制您的文本后，在此框中选择粘贴，并选择只保留文字，</a:t>
            </a:r>
            <a:r>
              <a:rPr lang="zh-CN" altLang="en-US" sz="1465" dirty="0">
                <a:solidFill>
                  <a:schemeClr val="tx1"/>
                </a:solidFill>
                <a:sym typeface="微软雅黑" panose="020B0503020204020204" pitchFamily="34" charset="-122"/>
              </a:rPr>
              <a:t>在此录入上述图表的综合描述说明。</a:t>
            </a:r>
            <a:endParaRPr lang="zh-CN" altLang="en-US" sz="1465" dirty="0">
              <a:solidFill>
                <a:schemeClr val="tx1"/>
              </a:solidFill>
            </a:endParaRPr>
          </a:p>
        </p:txBody>
      </p:sp>
      <p:sp>
        <p:nvSpPr>
          <p:cNvPr id="19" name="TextBox 18"/>
          <p:cNvSpPr txBox="1"/>
          <p:nvPr/>
        </p:nvSpPr>
        <p:spPr>
          <a:xfrm>
            <a:off x="7853844" y="3825270"/>
            <a:ext cx="1281096" cy="420554"/>
          </a:xfrm>
          <a:prstGeom prst="rect">
            <a:avLst/>
          </a:prstGeom>
        </p:spPr>
        <p:txBody>
          <a:bodyPr wrap="none" lIns="91428" tIns="45715" rIns="91428" bIns="45715">
            <a:spAutoFit/>
          </a:bodyPr>
          <a:lstStyle>
            <a:defPPr>
              <a:defRPr lang="zh-CN"/>
            </a:defPPr>
            <a:lvl1pP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135" dirty="0">
                <a:solidFill>
                  <a:schemeClr val="tx1"/>
                </a:solidFill>
              </a:rPr>
              <a:t>添加标题</a:t>
            </a:r>
            <a:endParaRPr lang="zh-CN" altLang="en-US" sz="2135" dirty="0">
              <a:solidFill>
                <a:schemeClr val="tx1"/>
              </a:solidFill>
            </a:endParaRPr>
          </a:p>
        </p:txBody>
      </p:sp>
      <p:grpSp>
        <p:nvGrpSpPr>
          <p:cNvPr id="20" name="组合 19"/>
          <p:cNvGrpSpPr/>
          <p:nvPr/>
        </p:nvGrpSpPr>
        <p:grpSpPr>
          <a:xfrm>
            <a:off x="310060" y="416217"/>
            <a:ext cx="11260135" cy="461558"/>
            <a:chOff x="310060" y="416217"/>
            <a:chExt cx="11260135" cy="461558"/>
          </a:xfrm>
        </p:grpSpPr>
        <p:grpSp>
          <p:nvGrpSpPr>
            <p:cNvPr id="21" name="组合 20"/>
            <p:cNvGrpSpPr/>
            <p:nvPr/>
          </p:nvGrpSpPr>
          <p:grpSpPr>
            <a:xfrm>
              <a:off x="310060" y="416217"/>
              <a:ext cx="2619825" cy="461558"/>
              <a:chOff x="8641357" y="2133650"/>
              <a:chExt cx="2620431" cy="461665"/>
            </a:xfrm>
          </p:grpSpPr>
          <p:sp>
            <p:nvSpPr>
              <p:cNvPr id="23"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24"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22" name="直接连接符 21"/>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360"/>
                                          </p:val>
                                        </p:tav>
                                        <p:tav tm="100000">
                                          <p:val>
                                            <p:fltVal val="0"/>
                                          </p:val>
                                        </p:tav>
                                      </p:tavLst>
                                    </p:anim>
                                    <p:animEffect transition="in" filter="fade">
                                      <p:cBhvr>
                                        <p:cTn id="16" dur="500"/>
                                        <p:tgtEl>
                                          <p:spTgt spid="4"/>
                                        </p:tgtEl>
                                      </p:cBhvr>
                                    </p:animEffect>
                                  </p:childTnLst>
                                </p:cTn>
                              </p:par>
                              <p:par>
                                <p:cTn id="17" presetID="49" presetClass="entr" presetSubtype="0" decel="100000" fill="hold" grpId="0" nodeType="withEffect">
                                  <p:stCondLst>
                                    <p:cond delay="40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par>
                                <p:cTn id="23" presetID="49" presetClass="entr" presetSubtype="0" decel="100000" fill="hold" grpId="0" nodeType="withEffect">
                                  <p:stCondLst>
                                    <p:cond delay="60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 calcmode="lin" valueType="num">
                                      <p:cBhvr>
                                        <p:cTn id="27" dur="500" fill="hold"/>
                                        <p:tgtEl>
                                          <p:spTgt spid="6"/>
                                        </p:tgtEl>
                                        <p:attrNameLst>
                                          <p:attrName>style.rotation</p:attrName>
                                        </p:attrNameLst>
                                      </p:cBhvr>
                                      <p:tavLst>
                                        <p:tav tm="0">
                                          <p:val>
                                            <p:fltVal val="360"/>
                                          </p:val>
                                        </p:tav>
                                        <p:tav tm="100000">
                                          <p:val>
                                            <p:fltVal val="0"/>
                                          </p:val>
                                        </p:tav>
                                      </p:tavLst>
                                    </p:anim>
                                    <p:animEffect transition="in" filter="fade">
                                      <p:cBhvr>
                                        <p:cTn id="28" dur="500"/>
                                        <p:tgtEl>
                                          <p:spTgt spid="6"/>
                                        </p:tgtEl>
                                      </p:cBhvr>
                                    </p:animEffect>
                                  </p:childTnLst>
                                </p:cTn>
                              </p:par>
                            </p:childTnLst>
                          </p:cTn>
                        </p:par>
                        <p:par>
                          <p:cTn id="29" fill="hold">
                            <p:stCondLst>
                              <p:cond delay="500"/>
                            </p:stCondLst>
                            <p:childTnLst>
                              <p:par>
                                <p:cTn id="30" presetID="23" presetClass="entr" presetSubtype="528"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 calcmode="lin" valueType="num">
                                      <p:cBhvr>
                                        <p:cTn id="34" dur="500" fill="hold"/>
                                        <p:tgtEl>
                                          <p:spTgt spid="7"/>
                                        </p:tgtEl>
                                        <p:attrNameLst>
                                          <p:attrName>ppt_x</p:attrName>
                                        </p:attrNameLst>
                                      </p:cBhvr>
                                      <p:tavLst>
                                        <p:tav tm="0">
                                          <p:val>
                                            <p:fltVal val="0.5"/>
                                          </p:val>
                                        </p:tav>
                                        <p:tav tm="100000">
                                          <p:val>
                                            <p:strVal val="#ppt_x"/>
                                          </p:val>
                                        </p:tav>
                                      </p:tavLst>
                                    </p:anim>
                                    <p:anim calcmode="lin" valueType="num">
                                      <p:cBhvr>
                                        <p:cTn id="35" dur="500" fill="hold"/>
                                        <p:tgtEl>
                                          <p:spTgt spid="7"/>
                                        </p:tgtEl>
                                        <p:attrNameLst>
                                          <p:attrName>ppt_y</p:attrName>
                                        </p:attrNameLst>
                                      </p:cBhvr>
                                      <p:tavLst>
                                        <p:tav tm="0">
                                          <p:val>
                                            <p:fltVal val="0.5"/>
                                          </p:val>
                                        </p:tav>
                                        <p:tav tm="100000">
                                          <p:val>
                                            <p:strVal val="#ppt_y"/>
                                          </p:val>
                                        </p:tav>
                                      </p:tavLst>
                                    </p:anim>
                                  </p:childTnLst>
                                </p:cTn>
                              </p:par>
                              <p:par>
                                <p:cTn id="36" presetID="23" presetClass="entr" presetSubtype="528"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 calcmode="lin" valueType="num">
                                      <p:cBhvr>
                                        <p:cTn id="40" dur="500" fill="hold"/>
                                        <p:tgtEl>
                                          <p:spTgt spid="8"/>
                                        </p:tgtEl>
                                        <p:attrNameLst>
                                          <p:attrName>ppt_x</p:attrName>
                                        </p:attrNameLst>
                                      </p:cBhvr>
                                      <p:tavLst>
                                        <p:tav tm="0">
                                          <p:val>
                                            <p:fltVal val="0.5"/>
                                          </p:val>
                                        </p:tav>
                                        <p:tav tm="100000">
                                          <p:val>
                                            <p:strVal val="#ppt_x"/>
                                          </p:val>
                                        </p:tav>
                                      </p:tavLst>
                                    </p:anim>
                                    <p:anim calcmode="lin" valueType="num">
                                      <p:cBhvr>
                                        <p:cTn id="41" dur="500" fill="hold"/>
                                        <p:tgtEl>
                                          <p:spTgt spid="8"/>
                                        </p:tgtEl>
                                        <p:attrNameLst>
                                          <p:attrName>ppt_y</p:attrName>
                                        </p:attrNameLst>
                                      </p:cBhvr>
                                      <p:tavLst>
                                        <p:tav tm="0">
                                          <p:val>
                                            <p:fltVal val="0.5"/>
                                          </p:val>
                                        </p:tav>
                                        <p:tav tm="100000">
                                          <p:val>
                                            <p:strVal val="#ppt_y"/>
                                          </p:val>
                                        </p:tav>
                                      </p:tavLst>
                                    </p:anim>
                                  </p:childTnLst>
                                </p:cTn>
                              </p:par>
                              <p:par>
                                <p:cTn id="42" presetID="23" presetClass="entr" presetSubtype="528"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 calcmode="lin" valueType="num">
                                      <p:cBhvr>
                                        <p:cTn id="46" dur="500" fill="hold"/>
                                        <p:tgtEl>
                                          <p:spTgt spid="9"/>
                                        </p:tgtEl>
                                        <p:attrNameLst>
                                          <p:attrName>ppt_x</p:attrName>
                                        </p:attrNameLst>
                                      </p:cBhvr>
                                      <p:tavLst>
                                        <p:tav tm="0">
                                          <p:val>
                                            <p:fltVal val="0.5"/>
                                          </p:val>
                                        </p:tav>
                                        <p:tav tm="100000">
                                          <p:val>
                                            <p:strVal val="#ppt_x"/>
                                          </p:val>
                                        </p:tav>
                                      </p:tavLst>
                                    </p:anim>
                                    <p:anim calcmode="lin" valueType="num">
                                      <p:cBhvr>
                                        <p:cTn id="47" dur="500" fill="hold"/>
                                        <p:tgtEl>
                                          <p:spTgt spid="9"/>
                                        </p:tgtEl>
                                        <p:attrNameLst>
                                          <p:attrName>ppt_y</p:attrName>
                                        </p:attrNameLst>
                                      </p:cBhvr>
                                      <p:tavLst>
                                        <p:tav tm="0">
                                          <p:val>
                                            <p:fltVal val="0.5"/>
                                          </p:val>
                                        </p:tav>
                                        <p:tav tm="100000">
                                          <p:val>
                                            <p:strVal val="#ppt_y"/>
                                          </p:val>
                                        </p:tav>
                                      </p:tavLst>
                                    </p:anim>
                                  </p:childTnLst>
                                </p:cTn>
                              </p:par>
                              <p:par>
                                <p:cTn id="48" presetID="23" presetClass="entr" presetSubtype="528"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fltVal val="0"/>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anim calcmode="lin" valueType="num">
                                      <p:cBhvr>
                                        <p:cTn id="52" dur="500" fill="hold"/>
                                        <p:tgtEl>
                                          <p:spTgt spid="10"/>
                                        </p:tgtEl>
                                        <p:attrNameLst>
                                          <p:attrName>ppt_x</p:attrName>
                                        </p:attrNameLst>
                                      </p:cBhvr>
                                      <p:tavLst>
                                        <p:tav tm="0">
                                          <p:val>
                                            <p:fltVal val="0.5"/>
                                          </p:val>
                                        </p:tav>
                                        <p:tav tm="100000">
                                          <p:val>
                                            <p:strVal val="#ppt_x"/>
                                          </p:val>
                                        </p:tav>
                                      </p:tavLst>
                                    </p:anim>
                                    <p:anim calcmode="lin" valueType="num">
                                      <p:cBhvr>
                                        <p:cTn id="53" dur="500" fill="hold"/>
                                        <p:tgtEl>
                                          <p:spTgt spid="10"/>
                                        </p:tgtEl>
                                        <p:attrNameLst>
                                          <p:attrName>ppt_y</p:attrName>
                                        </p:attrNameLst>
                                      </p:cBhvr>
                                      <p:tavLst>
                                        <p:tav tm="0">
                                          <p:val>
                                            <p:fltVal val="0.5"/>
                                          </p:val>
                                        </p:tav>
                                        <p:tav tm="100000">
                                          <p:val>
                                            <p:strVal val="#ppt_y"/>
                                          </p:val>
                                        </p:tav>
                                      </p:tavLst>
                                    </p:anim>
                                  </p:childTnLst>
                                </p:cTn>
                              </p:par>
                            </p:childTnLst>
                          </p:cTn>
                        </p:par>
                        <p:par>
                          <p:cTn id="54" fill="hold">
                            <p:stCondLst>
                              <p:cond delay="1000"/>
                            </p:stCondLst>
                            <p:childTnLst>
                              <p:par>
                                <p:cTn id="55" presetID="12" presetClass="entr" presetSubtype="2"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p:tgtEl>
                                          <p:spTgt spid="13"/>
                                        </p:tgtEl>
                                        <p:attrNameLst>
                                          <p:attrName>ppt_x</p:attrName>
                                        </p:attrNameLst>
                                      </p:cBhvr>
                                      <p:tavLst>
                                        <p:tav tm="0">
                                          <p:val>
                                            <p:strVal val="#ppt_x+#ppt_w*1.125000"/>
                                          </p:val>
                                        </p:tav>
                                        <p:tav tm="100000">
                                          <p:val>
                                            <p:strVal val="#ppt_x"/>
                                          </p:val>
                                        </p:tav>
                                      </p:tavLst>
                                    </p:anim>
                                    <p:animEffect transition="in" filter="wipe(left)">
                                      <p:cBhvr>
                                        <p:cTn id="58" dur="500"/>
                                        <p:tgtEl>
                                          <p:spTgt spid="13"/>
                                        </p:tgtEl>
                                      </p:cBhvr>
                                    </p:animEffect>
                                  </p:childTnLst>
                                </p:cTn>
                              </p:par>
                              <p:par>
                                <p:cTn id="59" presetID="12" presetClass="entr" presetSubtype="2"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p:tgtEl>
                                          <p:spTgt spid="11"/>
                                        </p:tgtEl>
                                        <p:attrNameLst>
                                          <p:attrName>ppt_x</p:attrName>
                                        </p:attrNameLst>
                                      </p:cBhvr>
                                      <p:tavLst>
                                        <p:tav tm="0">
                                          <p:val>
                                            <p:strVal val="#ppt_x+#ppt_w*1.125000"/>
                                          </p:val>
                                        </p:tav>
                                        <p:tav tm="100000">
                                          <p:val>
                                            <p:strVal val="#ppt_x"/>
                                          </p:val>
                                        </p:tav>
                                      </p:tavLst>
                                    </p:anim>
                                    <p:animEffect transition="in" filter="wipe(left)">
                                      <p:cBhvr>
                                        <p:cTn id="62" dur="500"/>
                                        <p:tgtEl>
                                          <p:spTgt spid="11"/>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p:tgtEl>
                                          <p:spTgt spid="15"/>
                                        </p:tgtEl>
                                        <p:attrNameLst>
                                          <p:attrName>ppt_x</p:attrName>
                                        </p:attrNameLst>
                                      </p:cBhvr>
                                      <p:tavLst>
                                        <p:tav tm="0">
                                          <p:val>
                                            <p:strVal val="#ppt_x-#ppt_w*1.125000"/>
                                          </p:val>
                                        </p:tav>
                                        <p:tav tm="100000">
                                          <p:val>
                                            <p:strVal val="#ppt_x"/>
                                          </p:val>
                                        </p:tav>
                                      </p:tavLst>
                                    </p:anim>
                                    <p:animEffect transition="in" filter="wipe(right)">
                                      <p:cBhvr>
                                        <p:cTn id="66" dur="500"/>
                                        <p:tgtEl>
                                          <p:spTgt spid="15"/>
                                        </p:tgtEl>
                                      </p:cBhvr>
                                    </p:animEffect>
                                  </p:childTnLst>
                                </p:cTn>
                              </p:par>
                              <p:par>
                                <p:cTn id="67" presetID="12" presetClass="entr" presetSubtype="8"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p:tgtEl>
                                          <p:spTgt spid="14"/>
                                        </p:tgtEl>
                                        <p:attrNameLst>
                                          <p:attrName>ppt_x</p:attrName>
                                        </p:attrNameLst>
                                      </p:cBhvr>
                                      <p:tavLst>
                                        <p:tav tm="0">
                                          <p:val>
                                            <p:strVal val="#ppt_x-#ppt_w*1.125000"/>
                                          </p:val>
                                        </p:tav>
                                        <p:tav tm="100000">
                                          <p:val>
                                            <p:strVal val="#ppt_x"/>
                                          </p:val>
                                        </p:tav>
                                      </p:tavLst>
                                    </p:anim>
                                    <p:animEffect transition="in" filter="wipe(right)">
                                      <p:cBhvr>
                                        <p:cTn id="70" dur="500"/>
                                        <p:tgtEl>
                                          <p:spTgt spid="14"/>
                                        </p:tgtEl>
                                      </p:cBhvr>
                                    </p:animEffect>
                                  </p:childTnLst>
                                </p:cTn>
                              </p:par>
                              <p:par>
                                <p:cTn id="71" presetID="12" presetClass="entr" presetSubtype="2"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p:tgtEl>
                                          <p:spTgt spid="17"/>
                                        </p:tgtEl>
                                        <p:attrNameLst>
                                          <p:attrName>ppt_x</p:attrName>
                                        </p:attrNameLst>
                                      </p:cBhvr>
                                      <p:tavLst>
                                        <p:tav tm="0">
                                          <p:val>
                                            <p:strVal val="#ppt_x+#ppt_w*1.125000"/>
                                          </p:val>
                                        </p:tav>
                                        <p:tav tm="100000">
                                          <p:val>
                                            <p:strVal val="#ppt_x"/>
                                          </p:val>
                                        </p:tav>
                                      </p:tavLst>
                                    </p:anim>
                                    <p:animEffect transition="in" filter="wipe(left)">
                                      <p:cBhvr>
                                        <p:cTn id="74" dur="500"/>
                                        <p:tgtEl>
                                          <p:spTgt spid="17"/>
                                        </p:tgtEl>
                                      </p:cBhvr>
                                    </p:animEffect>
                                  </p:childTnLst>
                                </p:cTn>
                              </p:par>
                              <p:par>
                                <p:cTn id="75" presetID="12" presetClass="entr" presetSubtype="2"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additive="base">
                                        <p:cTn id="77" dur="500"/>
                                        <p:tgtEl>
                                          <p:spTgt spid="16"/>
                                        </p:tgtEl>
                                        <p:attrNameLst>
                                          <p:attrName>ppt_x</p:attrName>
                                        </p:attrNameLst>
                                      </p:cBhvr>
                                      <p:tavLst>
                                        <p:tav tm="0">
                                          <p:val>
                                            <p:strVal val="#ppt_x+#ppt_w*1.125000"/>
                                          </p:val>
                                        </p:tav>
                                        <p:tav tm="100000">
                                          <p:val>
                                            <p:strVal val="#ppt_x"/>
                                          </p:val>
                                        </p:tav>
                                      </p:tavLst>
                                    </p:anim>
                                    <p:animEffect transition="in" filter="wipe(left)">
                                      <p:cBhvr>
                                        <p:cTn id="78" dur="500"/>
                                        <p:tgtEl>
                                          <p:spTgt spid="16"/>
                                        </p:tgtEl>
                                      </p:cBhvr>
                                    </p:animEffect>
                                  </p:childTnLst>
                                </p:cTn>
                              </p:par>
                              <p:par>
                                <p:cTn id="79" presetID="12" presetClass="entr" presetSubtype="8"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p:tgtEl>
                                          <p:spTgt spid="19"/>
                                        </p:tgtEl>
                                        <p:attrNameLst>
                                          <p:attrName>ppt_x</p:attrName>
                                        </p:attrNameLst>
                                      </p:cBhvr>
                                      <p:tavLst>
                                        <p:tav tm="0">
                                          <p:val>
                                            <p:strVal val="#ppt_x-#ppt_w*1.125000"/>
                                          </p:val>
                                        </p:tav>
                                        <p:tav tm="100000">
                                          <p:val>
                                            <p:strVal val="#ppt_x"/>
                                          </p:val>
                                        </p:tav>
                                      </p:tavLst>
                                    </p:anim>
                                    <p:animEffect transition="in" filter="wipe(right)">
                                      <p:cBhvr>
                                        <p:cTn id="82" dur="500"/>
                                        <p:tgtEl>
                                          <p:spTgt spid="19"/>
                                        </p:tgtEl>
                                      </p:cBhvr>
                                    </p:animEffect>
                                  </p:childTnLst>
                                </p:cTn>
                              </p:par>
                              <p:par>
                                <p:cTn id="83" presetID="12" presetClass="entr" presetSubtype="8"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p:tgtEl>
                                          <p:spTgt spid="18"/>
                                        </p:tgtEl>
                                        <p:attrNameLst>
                                          <p:attrName>ppt_x</p:attrName>
                                        </p:attrNameLst>
                                      </p:cBhvr>
                                      <p:tavLst>
                                        <p:tav tm="0">
                                          <p:val>
                                            <p:strVal val="#ppt_x-#ppt_w*1.125000"/>
                                          </p:val>
                                        </p:tav>
                                        <p:tav tm="100000">
                                          <p:val>
                                            <p:strVal val="#ppt_x"/>
                                          </p:val>
                                        </p:tav>
                                      </p:tavLst>
                                    </p:anim>
                                    <p:animEffect transition="in" filter="wipe(right)">
                                      <p:cBhvr>
                                        <p:cTn id="8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p:bldP spid="13" grpId="0"/>
      <p:bldP spid="14" grpId="0"/>
      <p:bldP spid="15" grpId="0"/>
      <p:bldP spid="16" grpId="0"/>
      <p:bldP spid="17" grpId="0"/>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89925" y="2997052"/>
            <a:ext cx="3582334" cy="2516074"/>
            <a:chOff x="3546026" y="3001370"/>
            <a:chExt cx="3583163" cy="2516656"/>
          </a:xfrm>
        </p:grpSpPr>
        <p:sp>
          <p:nvSpPr>
            <p:cNvPr id="31" name="图文框 30"/>
            <p:cNvSpPr/>
            <p:nvPr/>
          </p:nvSpPr>
          <p:spPr>
            <a:xfrm>
              <a:off x="3546026" y="3001370"/>
              <a:ext cx="3583163" cy="2516656"/>
            </a:xfrm>
            <a:prstGeom prst="fram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p>
          </p:txBody>
        </p:sp>
        <p:pic>
          <p:nvPicPr>
            <p:cNvPr id="32" name="图片 31"/>
            <p:cNvPicPr>
              <a:picLocks noChangeAspect="1"/>
            </p:cNvPicPr>
            <p:nvPr/>
          </p:nvPicPr>
          <p:blipFill>
            <a:blip r:embed="rId1" cstate="screen"/>
            <a:stretch>
              <a:fillRect/>
            </a:stretch>
          </p:blipFill>
          <p:spPr>
            <a:xfrm>
              <a:off x="3754756" y="3300585"/>
              <a:ext cx="3175646" cy="2005041"/>
            </a:xfrm>
            <a:prstGeom prst="rect">
              <a:avLst/>
            </a:prstGeom>
            <a:blipFill>
              <a:blip r:embed="rId2" cstate="screen"/>
              <a:stretch>
                <a:fillRect/>
              </a:stretch>
            </a:blipFill>
          </p:spPr>
        </p:pic>
      </p:grpSp>
      <p:grpSp>
        <p:nvGrpSpPr>
          <p:cNvPr id="50" name="组合 49"/>
          <p:cNvGrpSpPr/>
          <p:nvPr/>
        </p:nvGrpSpPr>
        <p:grpSpPr>
          <a:xfrm>
            <a:off x="7537414" y="1841958"/>
            <a:ext cx="2619825" cy="461558"/>
            <a:chOff x="8641357" y="2133650"/>
            <a:chExt cx="2620431" cy="461665"/>
          </a:xfrm>
        </p:grpSpPr>
        <p:sp>
          <p:nvSpPr>
            <p:cNvPr id="54"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55" name="TextBox 54"/>
            <p:cNvSpPr txBox="1"/>
            <p:nvPr/>
          </p:nvSpPr>
          <p:spPr>
            <a:xfrm>
              <a:off x="8784483" y="2133650"/>
              <a:ext cx="2477305" cy="461665"/>
            </a:xfrm>
            <a:prstGeom prst="rect">
              <a:avLst/>
            </a:prstGeom>
            <a:noFill/>
          </p:spPr>
          <p:txBody>
            <a:bodyPr wrap="square" rtlCol="0">
              <a:spAutoFit/>
            </a:bodyPr>
            <a:lstStyle/>
            <a:p>
              <a:r>
                <a:rPr lang="zh-CN" altLang="en-US" sz="2400" dirty="0">
                  <a:solidFill>
                    <a:srgbClr val="0066CC"/>
                  </a:solidFill>
                  <a:latin typeface="微软雅黑" panose="020B0503020204020204" pitchFamily="34" charset="-122"/>
                  <a:ea typeface="微软雅黑" panose="020B0503020204020204" pitchFamily="34" charset="-122"/>
                </a:rPr>
                <a:t>点击输入小标题</a:t>
              </a:r>
              <a:endParaRPr lang="zh-CN" altLang="zh-CN" sz="2400" dirty="0">
                <a:solidFill>
                  <a:srgbClr val="0066CC"/>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000048" y="1618427"/>
            <a:ext cx="3582334" cy="2516074"/>
            <a:chOff x="662318" y="1618802"/>
            <a:chExt cx="3583163" cy="2516656"/>
          </a:xfrm>
        </p:grpSpPr>
        <p:sp>
          <p:nvSpPr>
            <p:cNvPr id="64" name="图文框 63"/>
            <p:cNvSpPr/>
            <p:nvPr/>
          </p:nvSpPr>
          <p:spPr>
            <a:xfrm>
              <a:off x="662318" y="1618802"/>
              <a:ext cx="3583163" cy="2516656"/>
            </a:xfrm>
            <a:prstGeom prst="fram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p>
          </p:txBody>
        </p:sp>
        <p:pic>
          <p:nvPicPr>
            <p:cNvPr id="65" name="图片 64"/>
            <p:cNvPicPr>
              <a:picLocks noChangeAspect="1"/>
            </p:cNvPicPr>
            <p:nvPr/>
          </p:nvPicPr>
          <p:blipFill>
            <a:blip r:embed="rId3" cstate="screen"/>
            <a:stretch>
              <a:fillRect/>
            </a:stretch>
          </p:blipFill>
          <p:spPr>
            <a:xfrm>
              <a:off x="936501" y="1928809"/>
              <a:ext cx="3024336" cy="2005041"/>
            </a:xfrm>
            <a:prstGeom prst="rect">
              <a:avLst/>
            </a:prstGeom>
            <a:blipFill>
              <a:blip r:embed="rId4" cstate="screen"/>
              <a:stretch>
                <a:fillRect/>
              </a:stretch>
            </a:blipFill>
          </p:spPr>
        </p:pic>
      </p:grpSp>
      <p:sp>
        <p:nvSpPr>
          <p:cNvPr id="66" name="TextBox 65"/>
          <p:cNvSpPr txBox="1"/>
          <p:nvPr/>
        </p:nvSpPr>
        <p:spPr>
          <a:xfrm>
            <a:off x="7684884" y="2277139"/>
            <a:ext cx="3455584" cy="3692464"/>
          </a:xfrm>
          <a:prstGeom prst="rect">
            <a:avLst/>
          </a:prstGeom>
          <a:noFill/>
        </p:spPr>
        <p:txBody>
          <a:bodyPr wrap="square" rtlCol="0">
            <a:spAutoFit/>
          </a:bodyPr>
          <a:lstStyle/>
          <a:p>
            <a:pPr>
              <a:lnSpc>
                <a:spcPct val="150000"/>
              </a:lnSpc>
            </a:pPr>
            <a:r>
              <a:rPr lang="zh-CN" altLang="zh-CN" dirty="0">
                <a:solidFill>
                  <a:schemeClr val="tx1">
                    <a:lumMod val="50000"/>
                    <a:lumOff val="50000"/>
                  </a:schemeClr>
                </a:solidFill>
                <a:latin typeface="微软雅黑" panose="020B0503020204020204" pitchFamily="34" charset="-122"/>
                <a:ea typeface="微软雅黑" panose="020B0503020204020204" pitchFamily="34" charset="-122"/>
              </a:rPr>
              <a:t>我们必须清醒地看到前进中的困难与挑战，正视自身存在的差距与不足，以更加坚定的信念、更加饱满的热情、更加务实的作风、更加强大的合力，共同谱写公司发展的新篇章，为集团公司油气主业发展提供强有力的金融服务与支持。</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310060" y="416217"/>
            <a:ext cx="11260135" cy="461558"/>
            <a:chOff x="310060" y="416217"/>
            <a:chExt cx="11260135" cy="461558"/>
          </a:xfrm>
        </p:grpSpPr>
        <p:grpSp>
          <p:nvGrpSpPr>
            <p:cNvPr id="25" name="组合 24"/>
            <p:cNvGrpSpPr/>
            <p:nvPr/>
          </p:nvGrpSpPr>
          <p:grpSpPr>
            <a:xfrm>
              <a:off x="310060" y="416217"/>
              <a:ext cx="2619825" cy="461558"/>
              <a:chOff x="8641357" y="2133650"/>
              <a:chExt cx="2620431" cy="461665"/>
            </a:xfrm>
          </p:grpSpPr>
          <p:sp>
            <p:nvSpPr>
              <p:cNvPr id="27"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28"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4*#ppt_w"/>
                                          </p:val>
                                        </p:tav>
                                        <p:tav tm="100000">
                                          <p:val>
                                            <p:strVal val="#ppt_w"/>
                                          </p:val>
                                        </p:tav>
                                      </p:tavLst>
                                    </p:anim>
                                    <p:anim calcmode="lin" valueType="num">
                                      <p:cBhvr>
                                        <p:cTn id="8" dur="1000" fill="hold"/>
                                        <p:tgtEl>
                                          <p:spTgt spid="5"/>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3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600" decel="100000"/>
                                        <p:tgtEl>
                                          <p:spTgt spid="4"/>
                                        </p:tgtEl>
                                      </p:cBhvr>
                                    </p:animEffect>
                                    <p:anim calcmode="lin" valueType="num">
                                      <p:cBhvr>
                                        <p:cTn id="13" dur="600" decel="100000" fill="hold"/>
                                        <p:tgtEl>
                                          <p:spTgt spid="4"/>
                                        </p:tgtEl>
                                        <p:attrNameLst>
                                          <p:attrName>style.rotation</p:attrName>
                                        </p:attrNameLst>
                                      </p:cBhvr>
                                      <p:tavLst>
                                        <p:tav tm="0">
                                          <p:val>
                                            <p:fltVal val="-90"/>
                                          </p:val>
                                        </p:tav>
                                        <p:tav tm="100000">
                                          <p:val>
                                            <p:fltVal val="0"/>
                                          </p:val>
                                        </p:tav>
                                      </p:tavLst>
                                    </p:anim>
                                    <p:anim calcmode="lin" valueType="num">
                                      <p:cBhvr>
                                        <p:cTn id="14" dur="600" decel="100000" fill="hold"/>
                                        <p:tgtEl>
                                          <p:spTgt spid="4"/>
                                        </p:tgtEl>
                                        <p:attrNameLst>
                                          <p:attrName>ppt_x</p:attrName>
                                        </p:attrNameLst>
                                      </p:cBhvr>
                                      <p:tavLst>
                                        <p:tav tm="0">
                                          <p:val>
                                            <p:strVal val="#ppt_x+0.4"/>
                                          </p:val>
                                        </p:tav>
                                        <p:tav tm="100000">
                                          <p:val>
                                            <p:strVal val="#ppt_x-0.05"/>
                                          </p:val>
                                        </p:tav>
                                      </p:tavLst>
                                    </p:anim>
                                    <p:anim calcmode="lin" valueType="num">
                                      <p:cBhvr>
                                        <p:cTn id="15" dur="600" decel="100000" fill="hold"/>
                                        <p:tgtEl>
                                          <p:spTgt spid="4"/>
                                        </p:tgtEl>
                                        <p:attrNameLst>
                                          <p:attrName>ppt_y</p:attrName>
                                        </p:attrNameLst>
                                      </p:cBhvr>
                                      <p:tavLst>
                                        <p:tav tm="0">
                                          <p:val>
                                            <p:strVal val="#ppt_y-0.4"/>
                                          </p:val>
                                        </p:tav>
                                        <p:tav tm="100000">
                                          <p:val>
                                            <p:strVal val="#ppt_y+0.1"/>
                                          </p:val>
                                        </p:tav>
                                      </p:tavLst>
                                    </p:anim>
                                    <p:anim calcmode="lin" valueType="num">
                                      <p:cBhvr>
                                        <p:cTn id="16" dur="150" accel="100000" fill="hold">
                                          <p:stCondLst>
                                            <p:cond delay="600"/>
                                          </p:stCondLst>
                                        </p:cTn>
                                        <p:tgtEl>
                                          <p:spTgt spid="4"/>
                                        </p:tgtEl>
                                        <p:attrNameLst>
                                          <p:attrName>ppt_x</p:attrName>
                                        </p:attrNameLst>
                                      </p:cBhvr>
                                      <p:tavLst>
                                        <p:tav tm="0">
                                          <p:val>
                                            <p:strVal val="#ppt_x-0.05"/>
                                          </p:val>
                                        </p:tav>
                                        <p:tav tm="100000">
                                          <p:val>
                                            <p:strVal val="#ppt_x"/>
                                          </p:val>
                                        </p:tav>
                                      </p:tavLst>
                                    </p:anim>
                                    <p:anim calcmode="lin" valueType="num">
                                      <p:cBhvr>
                                        <p:cTn id="17" dur="150" accel="100000" fill="hold">
                                          <p:stCondLst>
                                            <p:cond delay="600"/>
                                          </p:stCondLst>
                                        </p:cTn>
                                        <p:tgtEl>
                                          <p:spTgt spid="4"/>
                                        </p:tgtEl>
                                        <p:attrNameLst>
                                          <p:attrName>ppt_y</p:attrName>
                                        </p:attrNameLst>
                                      </p:cBhvr>
                                      <p:tavLst>
                                        <p:tav tm="0">
                                          <p:val>
                                            <p:strVal val="#ppt_y+0.1"/>
                                          </p:val>
                                        </p:tav>
                                        <p:tav tm="100000">
                                          <p:val>
                                            <p:strVal val="#ppt_y"/>
                                          </p:val>
                                        </p:tav>
                                      </p:tavLst>
                                    </p:anim>
                                  </p:childTnLst>
                                </p:cTn>
                              </p:par>
                            </p:childTnLst>
                          </p:cTn>
                        </p:par>
                        <p:par>
                          <p:cTn id="18" fill="hold">
                            <p:stCondLst>
                              <p:cond delay="2000"/>
                            </p:stCondLst>
                            <p:childTnLst>
                              <p:par>
                                <p:cTn id="19" presetID="14" presetClass="entr" presetSubtype="10" fill="hold"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randombar(horizontal)">
                                      <p:cBhvr>
                                        <p:cTn id="21" dur="500"/>
                                        <p:tgtEl>
                                          <p:spTgt spid="50"/>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750"/>
                                        <p:tgtEl>
                                          <p:spTgt spid="66"/>
                                        </p:tgtEl>
                                      </p:cBhvr>
                                    </p:animEffect>
                                    <p:anim calcmode="lin" valueType="num">
                                      <p:cBhvr>
                                        <p:cTn id="26" dur="750" fill="hold"/>
                                        <p:tgtEl>
                                          <p:spTgt spid="66"/>
                                        </p:tgtEl>
                                        <p:attrNameLst>
                                          <p:attrName>ppt_x</p:attrName>
                                        </p:attrNameLst>
                                      </p:cBhvr>
                                      <p:tavLst>
                                        <p:tav tm="0">
                                          <p:val>
                                            <p:strVal val="#ppt_x"/>
                                          </p:val>
                                        </p:tav>
                                        <p:tav tm="100000">
                                          <p:val>
                                            <p:strVal val="#ppt_x"/>
                                          </p:val>
                                        </p:tav>
                                      </p:tavLst>
                                    </p:anim>
                                    <p:anim calcmode="lin" valueType="num">
                                      <p:cBhvr>
                                        <p:cTn id="27" dur="75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3"/>
          <p:cNvGrpSpPr/>
          <p:nvPr/>
        </p:nvGrpSpPr>
        <p:grpSpPr bwMode="auto">
          <a:xfrm>
            <a:off x="9399587" y="2712409"/>
            <a:ext cx="1981200" cy="1623483"/>
            <a:chOff x="7647017" y="2699415"/>
            <a:chExt cx="2617944" cy="2145185"/>
          </a:xfrm>
        </p:grpSpPr>
        <p:sp>
          <p:nvSpPr>
            <p:cNvPr id="4" name="Oval 8"/>
            <p:cNvSpPr>
              <a:spLocks noChangeArrowheads="1"/>
            </p:cNvSpPr>
            <p:nvPr/>
          </p:nvSpPr>
          <p:spPr bwMode="auto">
            <a:xfrm flipV="1">
              <a:off x="7647017" y="43994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a:defRPr/>
              </a:pPr>
              <a:endParaRPr lang="zh-CN" altLang="en-US" sz="2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Oval 19"/>
            <p:cNvSpPr>
              <a:spLocks noChangeArrowheads="1"/>
            </p:cNvSpPr>
            <p:nvPr/>
          </p:nvSpPr>
          <p:spPr bwMode="auto">
            <a:xfrm>
              <a:off x="8011516" y="2699415"/>
              <a:ext cx="1931237" cy="1931674"/>
            </a:xfrm>
            <a:prstGeom prst="ellipse">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a:extLst>
              <a:ext uri="{91240B29-F687-4F45-9708-019B960494DF}">
                <a14:hiddenLine xmlns:a14="http://schemas.microsoft.com/office/drawing/2010/main" w="9525">
                  <a:solidFill>
                    <a:srgbClr val="0051DC"/>
                  </a:solidFill>
                  <a:round/>
                </a14:hiddenLine>
              </a:ext>
            </a:extLst>
          </p:spPr>
          <p:txBody>
            <a:bodyPr wrap="none" anchor="ctr"/>
            <a:lstStyle/>
            <a:p>
              <a:pPr>
                <a:defRPr/>
              </a:pPr>
              <a:endParaRPr lang="zh-CN" altLang="en-US" sz="2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6" name="AutoShape 7"/>
          <p:cNvSpPr>
            <a:spLocks noChangeArrowheads="1"/>
          </p:cNvSpPr>
          <p:nvPr/>
        </p:nvSpPr>
        <p:spPr bwMode="auto">
          <a:xfrm>
            <a:off x="1137179" y="2903607"/>
            <a:ext cx="7888816" cy="1079500"/>
          </a:xfrm>
          <a:prstGeom prst="homePlate">
            <a:avLst>
              <a:gd name="adj" fmla="val 40030"/>
            </a:avLst>
          </a:prstGeom>
          <a:gradFill>
            <a:gsLst>
              <a:gs pos="0">
                <a:schemeClr val="bg1"/>
              </a:gs>
              <a:gs pos="51000">
                <a:schemeClr val="bg1">
                  <a:lumMod val="95000"/>
                </a:schemeClr>
              </a:gs>
              <a:gs pos="100000">
                <a:schemeClr val="bg1">
                  <a:lumMod val="85000"/>
                </a:schemeClr>
              </a:gs>
            </a:gsLst>
            <a:lin ang="18900000" scaled="0"/>
          </a:gradFill>
          <a:ln w="9525">
            <a:noFill/>
            <a:miter lim="800000"/>
          </a:ln>
          <a:effectLst>
            <a:outerShdw blurRad="50800" dist="38100" dir="8100000" algn="tr" rotWithShape="0">
              <a:prstClr val="black">
                <a:alpha val="40000"/>
              </a:prstClr>
            </a:outerShdw>
          </a:effectLst>
        </p:spPr>
        <p:txBody>
          <a:bodyPr wrap="none" anchor="ctr"/>
          <a:lstStyle/>
          <a:p>
            <a:pPr marL="476250" indent="-476250">
              <a:lnSpc>
                <a:spcPct val="120000"/>
              </a:lnSpc>
              <a:defRPr/>
            </a:pPr>
            <a:endParaRPr lang="zh-CN" altLang="en-US" sz="1600" kern="0" dirty="0">
              <a:solidFill>
                <a:srgbClr val="0070C0"/>
              </a:solidFill>
              <a:latin typeface="微软雅黑" panose="020B0503020204020204" pitchFamily="34" charset="-122"/>
              <a:ea typeface="微软雅黑" panose="020B0503020204020204" pitchFamily="34" charset="-122"/>
            </a:endParaRPr>
          </a:p>
        </p:txBody>
      </p:sp>
      <p:sp>
        <p:nvSpPr>
          <p:cNvPr id="7" name="AutoShape 8"/>
          <p:cNvSpPr>
            <a:spLocks noChangeArrowheads="1"/>
          </p:cNvSpPr>
          <p:nvPr/>
        </p:nvSpPr>
        <p:spPr bwMode="auto">
          <a:xfrm>
            <a:off x="6455305" y="2903606"/>
            <a:ext cx="670983" cy="1104900"/>
          </a:xfrm>
          <a:prstGeom prst="chevron">
            <a:avLst>
              <a:gd name="adj" fmla="val 55472"/>
            </a:avLst>
          </a:prstGeom>
          <a:solidFill>
            <a:srgbClr val="0070C0"/>
          </a:solidFill>
          <a:ln w="9525">
            <a:noFill/>
            <a:miter lim="800000"/>
          </a:ln>
        </p:spPr>
        <p:txBody>
          <a:bodyPr wrap="none" anchor="ctr"/>
          <a:lstStyle/>
          <a:p>
            <a:pPr>
              <a:defRPr/>
            </a:pPr>
            <a:endParaRPr lang="zh-CN" altLang="en-US" sz="2400" kern="0" dirty="0">
              <a:solidFill>
                <a:srgbClr val="0070C0"/>
              </a:solidFill>
              <a:latin typeface="微软雅黑" panose="020B0503020204020204" pitchFamily="34" charset="-122"/>
              <a:ea typeface="微软雅黑" panose="020B0503020204020204" pitchFamily="34" charset="-122"/>
            </a:endParaRPr>
          </a:p>
        </p:txBody>
      </p:sp>
      <p:sp>
        <p:nvSpPr>
          <p:cNvPr id="8" name="AutoShape 8"/>
          <p:cNvSpPr>
            <a:spLocks noChangeArrowheads="1"/>
          </p:cNvSpPr>
          <p:nvPr/>
        </p:nvSpPr>
        <p:spPr bwMode="auto">
          <a:xfrm>
            <a:off x="4355096" y="2894101"/>
            <a:ext cx="668867" cy="1104900"/>
          </a:xfrm>
          <a:prstGeom prst="chevron">
            <a:avLst>
              <a:gd name="adj" fmla="val 55472"/>
            </a:avLst>
          </a:prstGeom>
          <a:solidFill>
            <a:srgbClr val="0070C0"/>
          </a:solidFill>
          <a:ln w="9525">
            <a:noFill/>
            <a:miter lim="800000"/>
          </a:ln>
        </p:spPr>
        <p:txBody>
          <a:bodyPr wrap="none" anchor="ctr"/>
          <a:lstStyle/>
          <a:p>
            <a:pPr>
              <a:defRPr/>
            </a:pPr>
            <a:endParaRPr lang="zh-CN" altLang="en-US" sz="2400" kern="0" dirty="0">
              <a:solidFill>
                <a:srgbClr val="0070C0"/>
              </a:solidFill>
              <a:latin typeface="微软雅黑" panose="020B0503020204020204" pitchFamily="34" charset="-122"/>
              <a:ea typeface="微软雅黑" panose="020B0503020204020204" pitchFamily="34" charset="-122"/>
            </a:endParaRPr>
          </a:p>
        </p:txBody>
      </p:sp>
      <p:sp>
        <p:nvSpPr>
          <p:cNvPr id="9" name="AutoShape 8"/>
          <p:cNvSpPr>
            <a:spLocks noChangeArrowheads="1"/>
          </p:cNvSpPr>
          <p:nvPr/>
        </p:nvSpPr>
        <p:spPr bwMode="auto">
          <a:xfrm>
            <a:off x="2241020" y="2903607"/>
            <a:ext cx="670984" cy="1104900"/>
          </a:xfrm>
          <a:prstGeom prst="chevron">
            <a:avLst>
              <a:gd name="adj" fmla="val 55472"/>
            </a:avLst>
          </a:prstGeom>
          <a:solidFill>
            <a:srgbClr val="0070C0"/>
          </a:solidFill>
          <a:ln w="9525">
            <a:noFill/>
            <a:miter lim="800000"/>
          </a:ln>
        </p:spPr>
        <p:txBody>
          <a:bodyPr wrap="none" anchor="ctr"/>
          <a:lstStyle/>
          <a:p>
            <a:pPr>
              <a:defRPr/>
            </a:pPr>
            <a:endParaRPr lang="zh-CN" altLang="en-US" sz="2400" kern="0" dirty="0">
              <a:solidFill>
                <a:srgbClr val="0070C0"/>
              </a:solidFill>
              <a:latin typeface="微软雅黑" panose="020B0503020204020204" pitchFamily="34" charset="-122"/>
              <a:ea typeface="微软雅黑" panose="020B0503020204020204" pitchFamily="34" charset="-122"/>
            </a:endParaRPr>
          </a:p>
        </p:txBody>
      </p:sp>
      <p:sp>
        <p:nvSpPr>
          <p:cNvPr id="10" name="AutoShape 8"/>
          <p:cNvSpPr>
            <a:spLocks noChangeArrowheads="1"/>
          </p:cNvSpPr>
          <p:nvPr/>
        </p:nvSpPr>
        <p:spPr bwMode="auto">
          <a:xfrm>
            <a:off x="8548687" y="2903605"/>
            <a:ext cx="668867" cy="1104900"/>
          </a:xfrm>
          <a:prstGeom prst="chevron">
            <a:avLst>
              <a:gd name="adj" fmla="val 55472"/>
            </a:avLst>
          </a:prstGeom>
          <a:solidFill>
            <a:srgbClr val="0070C0"/>
          </a:solidFill>
          <a:ln w="9525">
            <a:noFill/>
            <a:miter lim="800000"/>
          </a:ln>
        </p:spPr>
        <p:txBody>
          <a:bodyPr wrap="none" anchor="ctr"/>
          <a:lstStyle/>
          <a:p>
            <a:pPr>
              <a:defRPr/>
            </a:pPr>
            <a:endParaRPr lang="zh-CN" altLang="en-US" sz="2400" kern="0" dirty="0">
              <a:solidFill>
                <a:srgbClr val="0070C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1157384" y="3273326"/>
            <a:ext cx="989373" cy="461665"/>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zh-CN" altLang="en-US" sz="2400" b="1" i="1" dirty="0">
                <a:solidFill>
                  <a:srgbClr val="0070C0"/>
                </a:solidFill>
                <a:latin typeface="微软雅黑" panose="020B0503020204020204" pitchFamily="34" charset="-122"/>
                <a:ea typeface="微软雅黑" panose="020B0503020204020204" pitchFamily="34" charset="-122"/>
              </a:rPr>
              <a:t>文本</a:t>
            </a:r>
            <a:r>
              <a:rPr lang="en-US" altLang="zh-CN" sz="2400" b="1" i="1" dirty="0">
                <a:solidFill>
                  <a:srgbClr val="0070C0"/>
                </a:solidFill>
                <a:latin typeface="微软雅黑" panose="020B0503020204020204" pitchFamily="34" charset="-122"/>
                <a:ea typeface="微软雅黑" panose="020B0503020204020204" pitchFamily="34" charset="-122"/>
              </a:rPr>
              <a:t>1</a:t>
            </a:r>
            <a:endParaRPr lang="zh-CN" altLang="en-US" sz="2400" b="1" i="1" dirty="0">
              <a:solidFill>
                <a:srgbClr val="0070C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3246438" y="3273326"/>
            <a:ext cx="989373" cy="461665"/>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zh-CN" altLang="en-US" sz="2400" b="1" i="1" dirty="0">
                <a:solidFill>
                  <a:srgbClr val="0070C0"/>
                </a:solidFill>
                <a:latin typeface="微软雅黑" panose="020B0503020204020204" pitchFamily="34" charset="-122"/>
                <a:ea typeface="微软雅黑" panose="020B0503020204020204" pitchFamily="34" charset="-122"/>
              </a:rPr>
              <a:t>文本</a:t>
            </a:r>
            <a:r>
              <a:rPr lang="en-US" altLang="zh-CN" sz="2400" b="1" i="1" dirty="0">
                <a:solidFill>
                  <a:srgbClr val="0070C0"/>
                </a:solidFill>
                <a:latin typeface="微软雅黑" panose="020B0503020204020204" pitchFamily="34" charset="-122"/>
                <a:ea typeface="微软雅黑" panose="020B0503020204020204" pitchFamily="34" charset="-122"/>
              </a:rPr>
              <a:t>2</a:t>
            </a:r>
            <a:endParaRPr lang="zh-CN" altLang="en-US" sz="2400" b="1" i="1" dirty="0">
              <a:solidFill>
                <a:srgbClr val="0070C0"/>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5352521" y="3273326"/>
            <a:ext cx="989373" cy="461665"/>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zh-CN" altLang="en-US" sz="2400" b="1" i="1" dirty="0">
                <a:solidFill>
                  <a:srgbClr val="0070C0"/>
                </a:solidFill>
                <a:latin typeface="微软雅黑" panose="020B0503020204020204" pitchFamily="34" charset="-122"/>
                <a:ea typeface="微软雅黑" panose="020B0503020204020204" pitchFamily="34" charset="-122"/>
              </a:rPr>
              <a:t>文本</a:t>
            </a:r>
            <a:r>
              <a:rPr lang="en-US" altLang="zh-CN" sz="2400" b="1" i="1" dirty="0">
                <a:solidFill>
                  <a:srgbClr val="0070C0"/>
                </a:solidFill>
                <a:latin typeface="微软雅黑" panose="020B0503020204020204" pitchFamily="34" charset="-122"/>
                <a:ea typeface="微软雅黑" panose="020B0503020204020204" pitchFamily="34" charset="-122"/>
              </a:rPr>
              <a:t>3</a:t>
            </a:r>
            <a:endParaRPr lang="zh-CN" altLang="en-US" sz="2400" b="1" i="1" dirty="0">
              <a:solidFill>
                <a:srgbClr val="0070C0"/>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7458605" y="3273326"/>
            <a:ext cx="989373" cy="461665"/>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zh-CN" altLang="en-US" sz="2400" b="1" i="1" dirty="0">
                <a:solidFill>
                  <a:srgbClr val="0070C0"/>
                </a:solidFill>
                <a:latin typeface="微软雅黑" panose="020B0503020204020204" pitchFamily="34" charset="-122"/>
                <a:ea typeface="微软雅黑" panose="020B0503020204020204" pitchFamily="34" charset="-122"/>
              </a:rPr>
              <a:t>文本</a:t>
            </a:r>
            <a:r>
              <a:rPr lang="en-US" altLang="zh-CN" sz="2400" b="1" i="1" dirty="0">
                <a:solidFill>
                  <a:srgbClr val="0070C0"/>
                </a:solidFill>
                <a:latin typeface="微软雅黑" panose="020B0503020204020204" pitchFamily="34" charset="-122"/>
                <a:ea typeface="微软雅黑" panose="020B0503020204020204" pitchFamily="34" charset="-122"/>
              </a:rPr>
              <a:t>4</a:t>
            </a:r>
            <a:endParaRPr lang="zh-CN" altLang="en-US" sz="2400" b="1" i="1" dirty="0">
              <a:solidFill>
                <a:srgbClr val="0070C0"/>
              </a:solidFill>
              <a:latin typeface="微软雅黑" panose="020B0503020204020204" pitchFamily="34" charset="-122"/>
              <a:ea typeface="微软雅黑" panose="020B0503020204020204" pitchFamily="34" charset="-122"/>
            </a:endParaRPr>
          </a:p>
        </p:txBody>
      </p:sp>
      <p:grpSp>
        <p:nvGrpSpPr>
          <p:cNvPr id="16" name="组合 13"/>
          <p:cNvGrpSpPr/>
          <p:nvPr/>
        </p:nvGrpSpPr>
        <p:grpSpPr bwMode="auto">
          <a:xfrm>
            <a:off x="1449387" y="3851177"/>
            <a:ext cx="3225800" cy="1869711"/>
            <a:chOff x="941884" y="3983470"/>
            <a:chExt cx="1925931" cy="1585514"/>
          </a:xfrm>
        </p:grpSpPr>
        <p:cxnSp>
          <p:nvCxnSpPr>
            <p:cNvPr id="17" name="直接连接符 23"/>
            <p:cNvCxnSpPr>
              <a:cxnSpLocks noChangeShapeType="1"/>
            </p:cNvCxnSpPr>
            <p:nvPr/>
          </p:nvCxnSpPr>
          <p:spPr bwMode="auto">
            <a:xfrm>
              <a:off x="941884" y="3983470"/>
              <a:ext cx="0" cy="1358533"/>
            </a:xfrm>
            <a:prstGeom prst="line">
              <a:avLst/>
            </a:prstGeom>
            <a:noFill/>
            <a:ln w="9525" algn="ctr">
              <a:solidFill>
                <a:srgbClr val="0070C0"/>
              </a:solidFill>
              <a:round/>
              <a:headEnd type="oval" w="med" len="med"/>
              <a:tailEnd type="oval" w="med" len="med"/>
            </a:ln>
            <a:extLst>
              <a:ext uri="{909E8E84-426E-40DD-AFC4-6F175D3DCCD1}">
                <a14:hiddenFill xmlns:a14="http://schemas.microsoft.com/office/drawing/2010/main">
                  <a:noFill/>
                </a14:hiddenFill>
              </a:ext>
            </a:extLst>
          </p:spPr>
        </p:cxnSp>
        <p:sp>
          <p:nvSpPr>
            <p:cNvPr id="18" name="TextBox 17"/>
            <p:cNvSpPr txBox="1"/>
            <p:nvPr/>
          </p:nvSpPr>
          <p:spPr>
            <a:xfrm>
              <a:off x="941884" y="4394509"/>
              <a:ext cx="1925931" cy="1174475"/>
            </a:xfrm>
            <a:prstGeom prst="rect">
              <a:avLst/>
            </a:prstGeom>
            <a:noFill/>
          </p:spPr>
          <p:txBody>
            <a:bodyPr>
              <a:spAutoFit/>
            </a:bodyPr>
            <a:lstStyle/>
            <a:p>
              <a:pPr>
                <a:lnSpc>
                  <a:spcPct val="150000"/>
                </a:lnSpc>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9" name="组合 14"/>
          <p:cNvGrpSpPr/>
          <p:nvPr/>
        </p:nvGrpSpPr>
        <p:grpSpPr bwMode="auto">
          <a:xfrm>
            <a:off x="3557587" y="1412777"/>
            <a:ext cx="3048000" cy="1773766"/>
            <a:chOff x="2293144" y="1916832"/>
            <a:chExt cx="1925931" cy="1502549"/>
          </a:xfrm>
        </p:grpSpPr>
        <p:cxnSp>
          <p:nvCxnSpPr>
            <p:cNvPr id="20" name="直接连接符 21"/>
            <p:cNvCxnSpPr>
              <a:cxnSpLocks noChangeShapeType="1"/>
            </p:cNvCxnSpPr>
            <p:nvPr/>
          </p:nvCxnSpPr>
          <p:spPr bwMode="auto">
            <a:xfrm>
              <a:off x="2293144" y="2060848"/>
              <a:ext cx="0" cy="1358533"/>
            </a:xfrm>
            <a:prstGeom prst="line">
              <a:avLst/>
            </a:prstGeom>
            <a:noFill/>
            <a:ln w="9525" algn="ctr">
              <a:solidFill>
                <a:srgbClr val="0070C0"/>
              </a:solidFill>
              <a:round/>
              <a:headEnd type="oval" w="med" len="med"/>
              <a:tailEnd type="oval" w="med" len="med"/>
            </a:ln>
            <a:extLst>
              <a:ext uri="{909E8E84-426E-40DD-AFC4-6F175D3DCCD1}">
                <a14:hiddenFill xmlns:a14="http://schemas.microsoft.com/office/drawing/2010/main">
                  <a:noFill/>
                </a14:hiddenFill>
              </a:ext>
            </a:extLst>
          </p:spPr>
        </p:cxnSp>
        <p:sp>
          <p:nvSpPr>
            <p:cNvPr id="21" name="TextBox 20"/>
            <p:cNvSpPr txBox="1"/>
            <p:nvPr/>
          </p:nvSpPr>
          <p:spPr>
            <a:xfrm>
              <a:off x="2293144" y="1916832"/>
              <a:ext cx="1925931" cy="1173223"/>
            </a:xfrm>
            <a:prstGeom prst="rect">
              <a:avLst/>
            </a:prstGeom>
            <a:noFill/>
          </p:spPr>
          <p:txBody>
            <a:bodyPr>
              <a:spAutoFit/>
            </a:bodyPr>
            <a:lstStyle/>
            <a:p>
              <a:pPr>
                <a:lnSpc>
                  <a:spcPct val="150000"/>
                </a:lnSpc>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2" name="组合 15"/>
          <p:cNvGrpSpPr/>
          <p:nvPr/>
        </p:nvGrpSpPr>
        <p:grpSpPr bwMode="auto">
          <a:xfrm>
            <a:off x="5621339" y="3876578"/>
            <a:ext cx="2813049" cy="1871828"/>
            <a:chOff x="3641104" y="3980384"/>
            <a:chExt cx="1925931" cy="1585716"/>
          </a:xfrm>
        </p:grpSpPr>
        <p:cxnSp>
          <p:nvCxnSpPr>
            <p:cNvPr id="23" name="直接连接符 19"/>
            <p:cNvCxnSpPr>
              <a:cxnSpLocks noChangeShapeType="1"/>
            </p:cNvCxnSpPr>
            <p:nvPr/>
          </p:nvCxnSpPr>
          <p:spPr bwMode="auto">
            <a:xfrm>
              <a:off x="3648596" y="3980384"/>
              <a:ext cx="0" cy="1358533"/>
            </a:xfrm>
            <a:prstGeom prst="line">
              <a:avLst/>
            </a:prstGeom>
            <a:noFill/>
            <a:ln w="9525" algn="ctr">
              <a:solidFill>
                <a:srgbClr val="0070C0"/>
              </a:solidFill>
              <a:round/>
              <a:headEnd type="oval" w="med" len="med"/>
              <a:tailEnd type="oval" w="med" len="med"/>
            </a:ln>
            <a:extLst>
              <a:ext uri="{909E8E84-426E-40DD-AFC4-6F175D3DCCD1}">
                <a14:hiddenFill xmlns:a14="http://schemas.microsoft.com/office/drawing/2010/main">
                  <a:noFill/>
                </a14:hiddenFill>
              </a:ext>
            </a:extLst>
          </p:spPr>
        </p:cxnSp>
        <p:sp>
          <p:nvSpPr>
            <p:cNvPr id="24" name="TextBox 23"/>
            <p:cNvSpPr txBox="1"/>
            <p:nvPr/>
          </p:nvSpPr>
          <p:spPr>
            <a:xfrm>
              <a:off x="3641104" y="4392804"/>
              <a:ext cx="1925931" cy="1173296"/>
            </a:xfrm>
            <a:prstGeom prst="rect">
              <a:avLst/>
            </a:prstGeom>
            <a:noFill/>
          </p:spPr>
          <p:txBody>
            <a:bodyPr>
              <a:spAutoFit/>
            </a:bodyPr>
            <a:lstStyle/>
            <a:p>
              <a:pPr>
                <a:lnSpc>
                  <a:spcPct val="150000"/>
                </a:lnSpc>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5" name="组合 16"/>
          <p:cNvGrpSpPr/>
          <p:nvPr/>
        </p:nvGrpSpPr>
        <p:grpSpPr bwMode="auto">
          <a:xfrm>
            <a:off x="7765520" y="1412776"/>
            <a:ext cx="2904067" cy="1773767"/>
            <a:chOff x="5044092" y="1916832"/>
            <a:chExt cx="1925931" cy="1502549"/>
          </a:xfrm>
        </p:grpSpPr>
        <p:cxnSp>
          <p:nvCxnSpPr>
            <p:cNvPr id="26" name="直接连接符 17"/>
            <p:cNvCxnSpPr>
              <a:cxnSpLocks noChangeShapeType="1"/>
            </p:cNvCxnSpPr>
            <p:nvPr/>
          </p:nvCxnSpPr>
          <p:spPr bwMode="auto">
            <a:xfrm>
              <a:off x="5044092" y="2060848"/>
              <a:ext cx="0" cy="1358533"/>
            </a:xfrm>
            <a:prstGeom prst="line">
              <a:avLst/>
            </a:prstGeom>
            <a:noFill/>
            <a:ln w="9525" algn="ctr">
              <a:solidFill>
                <a:srgbClr val="0070C0"/>
              </a:solidFill>
              <a:round/>
              <a:headEnd type="oval" w="med" len="med"/>
              <a:tailEnd type="oval" w="med" len="med"/>
            </a:ln>
            <a:extLst>
              <a:ext uri="{909E8E84-426E-40DD-AFC4-6F175D3DCCD1}">
                <a14:hiddenFill xmlns:a14="http://schemas.microsoft.com/office/drawing/2010/main">
                  <a:noFill/>
                </a14:hiddenFill>
              </a:ext>
            </a:extLst>
          </p:spPr>
        </p:cxnSp>
        <p:sp>
          <p:nvSpPr>
            <p:cNvPr id="27" name="TextBox 26"/>
            <p:cNvSpPr txBox="1"/>
            <p:nvPr/>
          </p:nvSpPr>
          <p:spPr>
            <a:xfrm>
              <a:off x="5044092" y="1916832"/>
              <a:ext cx="1925931" cy="1173222"/>
            </a:xfrm>
            <a:prstGeom prst="rect">
              <a:avLst/>
            </a:prstGeom>
            <a:noFill/>
          </p:spPr>
          <p:txBody>
            <a:bodyPr>
              <a:spAutoFit/>
            </a:bodyPr>
            <a:lstStyle/>
            <a:p>
              <a:pPr>
                <a:lnSpc>
                  <a:spcPct val="150000"/>
                </a:lnSpc>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8" name="Rectangle 162"/>
          <p:cNvSpPr>
            <a:spLocks noChangeArrowheads="1"/>
          </p:cNvSpPr>
          <p:nvPr/>
        </p:nvSpPr>
        <p:spPr bwMode="auto">
          <a:xfrm>
            <a:off x="9731644" y="3163707"/>
            <a:ext cx="1281120" cy="584712"/>
          </a:xfrm>
          <a:prstGeom prst="rect">
            <a:avLst/>
          </a:prstGeom>
          <a:noFill/>
          <a:ln>
            <a:noFill/>
          </a:ln>
          <a:effectLst/>
          <a:extLst>
            <a:ext uri="{909E8E84-426E-40DD-AFC4-6F175D3DCCD1}">
              <a14:hiddenFill xmlns:a14="http://schemas.microsoft.com/office/drawing/2010/main">
                <a:gradFill rotWithShape="1">
                  <a:gsLst>
                    <a:gs pos="0">
                      <a:srgbClr val="0F6FC6"/>
                    </a:gs>
                    <a:gs pos="100000">
                      <a:srgbClr val="009DD9">
                        <a:alpha val="89998"/>
                      </a:srgbClr>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90500" dir="5400000" algn="ctr" rotWithShape="0">
                    <a:schemeClr val="bg1">
                      <a:alpha val="50000"/>
                    </a:schemeClr>
                  </a:outerShdw>
                </a:effectLst>
              </a14:hiddenEffects>
            </a:ext>
          </a:extLst>
        </p:spPr>
        <p:txBody>
          <a:bodyPr wrap="none">
            <a:spAutoFit/>
            <a:flatTx/>
          </a:bodyPr>
          <a:lstStyle/>
          <a:p>
            <a:pPr eaLnBrk="1" fontAlgn="base" hangingPunct="1">
              <a:lnSpc>
                <a:spcPct val="150000"/>
              </a:lnSpc>
              <a:buClrTx/>
              <a:buSzTx/>
            </a:pPr>
            <a:r>
              <a:rPr lang="zh-CN" altLang="en-US" sz="2135" b="1" dirty="0">
                <a:solidFill>
                  <a:srgbClr val="0070C0"/>
                </a:solidFill>
                <a:latin typeface="微软雅黑" panose="020B0503020204020204" pitchFamily="34" charset="-122"/>
                <a:ea typeface="微软雅黑" panose="020B0503020204020204" pitchFamily="34" charset="-122"/>
              </a:rPr>
              <a:t>添加标题</a:t>
            </a:r>
            <a:endParaRPr lang="en-US" altLang="zh-CN" sz="2135" b="1" dirty="0">
              <a:solidFill>
                <a:srgbClr val="0070C0"/>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310060" y="416217"/>
            <a:ext cx="11260135" cy="461558"/>
            <a:chOff x="310060" y="416217"/>
            <a:chExt cx="11260135" cy="461558"/>
          </a:xfrm>
        </p:grpSpPr>
        <p:grpSp>
          <p:nvGrpSpPr>
            <p:cNvPr id="30" name="组合 29"/>
            <p:cNvGrpSpPr/>
            <p:nvPr/>
          </p:nvGrpSpPr>
          <p:grpSpPr>
            <a:xfrm>
              <a:off x="310060" y="416217"/>
              <a:ext cx="2619825" cy="461558"/>
              <a:chOff x="8641357" y="2133650"/>
              <a:chExt cx="2620431" cy="461665"/>
            </a:xfrm>
          </p:grpSpPr>
          <p:sp>
            <p:nvSpPr>
              <p:cNvPr id="3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33"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31" name="直接连接符 30"/>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 calcmode="lin" valueType="num">
                                      <p:cBhvr>
                                        <p:cTn id="31" dur="500" fill="hold"/>
                                        <p:tgtEl>
                                          <p:spTgt spid="11"/>
                                        </p:tgtEl>
                                        <p:attrNameLst>
                                          <p:attrName>style.rotation</p:attrName>
                                        </p:attrNameLst>
                                      </p:cBhvr>
                                      <p:tavLst>
                                        <p:tav tm="0">
                                          <p:val>
                                            <p:fltVal val="360"/>
                                          </p:val>
                                        </p:tav>
                                        <p:tav tm="100000">
                                          <p:val>
                                            <p:fltVal val="0"/>
                                          </p:val>
                                        </p:tav>
                                      </p:tavLst>
                                    </p:anim>
                                    <p:animEffect transition="in" filter="fade">
                                      <p:cBhvr>
                                        <p:cTn id="32" dur="500"/>
                                        <p:tgtEl>
                                          <p:spTgt spid="11"/>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 calcmode="lin" valueType="num">
                                      <p:cBhvr>
                                        <p:cTn id="37" dur="500" fill="hold"/>
                                        <p:tgtEl>
                                          <p:spTgt spid="13"/>
                                        </p:tgtEl>
                                        <p:attrNameLst>
                                          <p:attrName>style.rotation</p:attrName>
                                        </p:attrNameLst>
                                      </p:cBhvr>
                                      <p:tavLst>
                                        <p:tav tm="0">
                                          <p:val>
                                            <p:fltVal val="360"/>
                                          </p:val>
                                        </p:tav>
                                        <p:tav tm="100000">
                                          <p:val>
                                            <p:fltVal val="0"/>
                                          </p:val>
                                        </p:tav>
                                      </p:tavLst>
                                    </p:anim>
                                    <p:animEffect transition="in" filter="fade">
                                      <p:cBhvr>
                                        <p:cTn id="38" dur="500"/>
                                        <p:tgtEl>
                                          <p:spTgt spid="13"/>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 calcmode="lin" valueType="num">
                                      <p:cBhvr>
                                        <p:cTn id="43" dur="500" fill="hold"/>
                                        <p:tgtEl>
                                          <p:spTgt spid="14"/>
                                        </p:tgtEl>
                                        <p:attrNameLst>
                                          <p:attrName>style.rotation</p:attrName>
                                        </p:attrNameLst>
                                      </p:cBhvr>
                                      <p:tavLst>
                                        <p:tav tm="0">
                                          <p:val>
                                            <p:fltVal val="360"/>
                                          </p:val>
                                        </p:tav>
                                        <p:tav tm="100000">
                                          <p:val>
                                            <p:fltVal val="0"/>
                                          </p:val>
                                        </p:tav>
                                      </p:tavLst>
                                    </p:anim>
                                    <p:animEffect transition="in" filter="fade">
                                      <p:cBhvr>
                                        <p:cTn id="44" dur="500"/>
                                        <p:tgtEl>
                                          <p:spTgt spid="14"/>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 calcmode="lin" valueType="num">
                                      <p:cBhvr>
                                        <p:cTn id="49" dur="500" fill="hold"/>
                                        <p:tgtEl>
                                          <p:spTgt spid="15"/>
                                        </p:tgtEl>
                                        <p:attrNameLst>
                                          <p:attrName>style.rotation</p:attrName>
                                        </p:attrNameLst>
                                      </p:cBhvr>
                                      <p:tavLst>
                                        <p:tav tm="0">
                                          <p:val>
                                            <p:fltVal val="360"/>
                                          </p:val>
                                        </p:tav>
                                        <p:tav tm="100000">
                                          <p:val>
                                            <p:fltVal val="0"/>
                                          </p:val>
                                        </p:tav>
                                      </p:tavLst>
                                    </p:anim>
                                    <p:animEffect transition="in" filter="fade">
                                      <p:cBhvr>
                                        <p:cTn id="50" dur="500"/>
                                        <p:tgtEl>
                                          <p:spTgt spid="15"/>
                                        </p:tgtEl>
                                      </p:cBhvr>
                                    </p:animEffect>
                                  </p:childTnLst>
                                </p:cTn>
                              </p:par>
                            </p:childTnLst>
                          </p:cTn>
                        </p:par>
                        <p:par>
                          <p:cTn id="51" fill="hold">
                            <p:stCondLst>
                              <p:cond delay="1500"/>
                            </p:stCondLst>
                            <p:childTnLst>
                              <p:par>
                                <p:cTn id="52" presetID="47"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23" presetClass="entr" presetSubtype="16"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p:cTn id="60" dur="500" fill="hold"/>
                                        <p:tgtEl>
                                          <p:spTgt spid="28"/>
                                        </p:tgtEl>
                                        <p:attrNameLst>
                                          <p:attrName>ppt_w</p:attrName>
                                        </p:attrNameLst>
                                      </p:cBhvr>
                                      <p:tavLst>
                                        <p:tav tm="0">
                                          <p:val>
                                            <p:fltVal val="0"/>
                                          </p:val>
                                        </p:tav>
                                        <p:tav tm="100000">
                                          <p:val>
                                            <p:strVal val="#ppt_w"/>
                                          </p:val>
                                        </p:tav>
                                      </p:tavLst>
                                    </p:anim>
                                    <p:anim calcmode="lin" valueType="num">
                                      <p:cBhvr>
                                        <p:cTn id="61" dur="500" fill="hold"/>
                                        <p:tgtEl>
                                          <p:spTgt spid="28"/>
                                        </p:tgtEl>
                                        <p:attrNameLst>
                                          <p:attrName>ppt_h</p:attrName>
                                        </p:attrNameLst>
                                      </p:cBhvr>
                                      <p:tavLst>
                                        <p:tav tm="0">
                                          <p:val>
                                            <p:fltVal val="0"/>
                                          </p:val>
                                        </p:tav>
                                        <p:tav tm="100000">
                                          <p:val>
                                            <p:strVal val="#ppt_h"/>
                                          </p:val>
                                        </p:tav>
                                      </p:tavLst>
                                    </p:anim>
                                  </p:childTnLst>
                                </p:cTn>
                              </p:par>
                              <p:par>
                                <p:cTn id="62" presetID="42" presetClass="entr" presetSubtype="0" fill="hold"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anim calcmode="lin" valueType="num">
                                      <p:cBhvr>
                                        <p:cTn id="70" dur="1000" fill="hold"/>
                                        <p:tgtEl>
                                          <p:spTgt spid="25"/>
                                        </p:tgtEl>
                                        <p:attrNameLst>
                                          <p:attrName>ppt_x</p:attrName>
                                        </p:attrNameLst>
                                      </p:cBhvr>
                                      <p:tavLst>
                                        <p:tav tm="0">
                                          <p:val>
                                            <p:strVal val="#ppt_x"/>
                                          </p:val>
                                        </p:tav>
                                        <p:tav tm="100000">
                                          <p:val>
                                            <p:strVal val="#ppt_x"/>
                                          </p:val>
                                        </p:tav>
                                      </p:tavLst>
                                    </p:anim>
                                    <p:anim calcmode="lin" valueType="num">
                                      <p:cBhvr>
                                        <p:cTn id="71" dur="1000" fill="hold"/>
                                        <p:tgtEl>
                                          <p:spTgt spid="25"/>
                                        </p:tgtEl>
                                        <p:attrNameLst>
                                          <p:attrName>ppt_y</p:attrName>
                                        </p:attrNameLst>
                                      </p:cBhvr>
                                      <p:tavLst>
                                        <p:tav tm="0">
                                          <p:val>
                                            <p:strVal val="#ppt_y+.1"/>
                                          </p:val>
                                        </p:tav>
                                        <p:tav tm="100000">
                                          <p:val>
                                            <p:strVal val="#ppt_y"/>
                                          </p:val>
                                        </p:tav>
                                      </p:tavLst>
                                    </p:anim>
                                  </p:childTnLst>
                                </p:cTn>
                              </p:par>
                              <p:par>
                                <p:cTn id="72" presetID="47" presetClass="entr" presetSubtype="0" fill="hold"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par>
                                <p:cTn id="77" presetID="47" presetClass="entr" presetSubtype="0"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1000"/>
                                        <p:tgtEl>
                                          <p:spTgt spid="22"/>
                                        </p:tgtEl>
                                      </p:cBhvr>
                                    </p:animEffect>
                                    <p:anim calcmode="lin" valueType="num">
                                      <p:cBhvr>
                                        <p:cTn id="80" dur="1000" fill="hold"/>
                                        <p:tgtEl>
                                          <p:spTgt spid="22"/>
                                        </p:tgtEl>
                                        <p:attrNameLst>
                                          <p:attrName>ppt_x</p:attrName>
                                        </p:attrNameLst>
                                      </p:cBhvr>
                                      <p:tavLst>
                                        <p:tav tm="0">
                                          <p:val>
                                            <p:strVal val="#ppt_x"/>
                                          </p:val>
                                        </p:tav>
                                        <p:tav tm="100000">
                                          <p:val>
                                            <p:strVal val="#ppt_x"/>
                                          </p:val>
                                        </p:tav>
                                      </p:tavLst>
                                    </p:anim>
                                    <p:anim calcmode="lin" valueType="num">
                                      <p:cBhvr>
                                        <p:cTn id="8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3" grpId="0"/>
      <p:bldP spid="14" grpId="0"/>
      <p:bldP spid="15"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矩形 127"/>
          <p:cNvSpPr/>
          <p:nvPr/>
        </p:nvSpPr>
        <p:spPr>
          <a:xfrm>
            <a:off x="0" y="-46355"/>
            <a:ext cx="12195175" cy="212610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Rectangle 4"/>
          <p:cNvSpPr txBox="1">
            <a:spLocks noChangeArrowheads="1"/>
          </p:cNvSpPr>
          <p:nvPr/>
        </p:nvSpPr>
        <p:spPr bwMode="auto">
          <a:xfrm>
            <a:off x="5089525" y="1302385"/>
            <a:ext cx="1993265" cy="342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sz="2800" dirty="0">
                <a:latin typeface="微软雅黑" panose="020B0503020204020204" pitchFamily="34" charset="-122"/>
                <a:ea typeface="微软雅黑" panose="020B0503020204020204" pitchFamily="34" charset="-122"/>
              </a:rPr>
              <a:t>自动化测试</a:t>
            </a:r>
            <a:endParaRPr lang="zh-CN" sz="2800" dirty="0">
              <a:latin typeface="微软雅黑" panose="020B0503020204020204" pitchFamily="34" charset="-122"/>
              <a:ea typeface="微软雅黑" panose="020B0503020204020204" pitchFamily="34" charset="-122"/>
            </a:endParaRPr>
          </a:p>
        </p:txBody>
      </p:sp>
      <p:cxnSp>
        <p:nvCxnSpPr>
          <p:cNvPr id="96" name="直接连接符 95"/>
          <p:cNvCxnSpPr/>
          <p:nvPr/>
        </p:nvCxnSpPr>
        <p:spPr>
          <a:xfrm>
            <a:off x="4873451" y="1754876"/>
            <a:ext cx="2448272" cy="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5334000" y="1827530"/>
            <a:ext cx="1529080" cy="275590"/>
          </a:xfrm>
          <a:prstGeom prst="rect">
            <a:avLst/>
          </a:prstGeom>
        </p:spPr>
        <p:txBody>
          <a:bodyPr wrap="square">
            <a:spAutoFit/>
          </a:bodyPr>
          <a:lstStyle/>
          <a:p>
            <a:r>
              <a:rPr lang="zh-CN" altLang="en-US" sz="1200" dirty="0">
                <a:solidFill>
                  <a:schemeClr val="bg1"/>
                </a:solidFill>
                <a:latin typeface="方正兰亭黑简体" panose="02000000000000000000" pitchFamily="2" charset="-122"/>
                <a:ea typeface="方正兰亭黑简体" panose="02000000000000000000" pitchFamily="2" charset="-122"/>
              </a:rPr>
              <a:t>什么是自动化测试？</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98" name="矩形 97"/>
          <p:cNvSpPr/>
          <p:nvPr/>
        </p:nvSpPr>
        <p:spPr>
          <a:xfrm>
            <a:off x="3989070" y="3218815"/>
            <a:ext cx="7369175" cy="21685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广义上来讲，自动化包括一切通过工具（程序）的方式来代替或辅助手工测试的行为都可以看做自动化测试</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通常的讲的“自动化测试” 是 “ 基于产品或项目UI层的自动化测试”。</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Shape 5166"/>
          <p:cNvSpPr/>
          <p:nvPr/>
        </p:nvSpPr>
        <p:spPr>
          <a:xfrm>
            <a:off x="1195044" y="3708036"/>
            <a:ext cx="1218057" cy="1079113"/>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no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Arial" panose="020B0604020202020204"/>
              <a:ea typeface="方正兰亭超细黑简体"/>
              <a:cs typeface="+mn-ea"/>
              <a:sym typeface="Arial" panose="020B0604020202020204"/>
            </a:endParaRPr>
          </a:p>
        </p:txBody>
      </p:sp>
      <p:grpSp>
        <p:nvGrpSpPr>
          <p:cNvPr id="3" name="组合 2"/>
          <p:cNvGrpSpPr/>
          <p:nvPr/>
        </p:nvGrpSpPr>
        <p:grpSpPr>
          <a:xfrm>
            <a:off x="1218565" y="3025140"/>
            <a:ext cx="1381125" cy="1310005"/>
            <a:chOff x="2313735" y="1108481"/>
            <a:chExt cx="857881" cy="735467"/>
          </a:xfrm>
        </p:grpSpPr>
        <p:sp>
          <p:nvSpPr>
            <p:cNvPr id="4"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pPr lvl="0" algn="ctr">
                <a:defRPr>
                  <a:solidFill>
                    <a:srgbClr val="4C4C4C"/>
                  </a:solidFill>
                </a:defRPr>
              </a:pPr>
              <a:endParaRPr lang="en-US" sz="1200" dirty="0">
                <a:solidFill>
                  <a:schemeClr val="bg1"/>
                </a:solidFill>
                <a:latin typeface="Arial" panose="020B0604020202020204"/>
                <a:ea typeface="方正兰亭超细黑简体"/>
                <a:cs typeface="+mn-ea"/>
                <a:sym typeface="Arial" panose="020B0604020202020204"/>
              </a:endParaRPr>
            </a:p>
          </p:txBody>
        </p:sp>
        <p:sp>
          <p:nvSpPr>
            <p:cNvPr id="5" name="Shape 5176"/>
            <p:cNvSpPr/>
            <p:nvPr/>
          </p:nvSpPr>
          <p:spPr>
            <a:xfrm>
              <a:off x="2329102" y="1491630"/>
              <a:ext cx="842514"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en-US" altLang="zh-CN" sz="1200" b="1" dirty="0" smtClean="0">
                  <a:solidFill>
                    <a:schemeClr val="bg1"/>
                  </a:solidFill>
                  <a:latin typeface="Arial" panose="020B0604020202020204"/>
                  <a:ea typeface="方正兰亭超细黑简体"/>
                  <a:cs typeface="+mn-ea"/>
                  <a:sym typeface="Arial" panose="020B0604020202020204"/>
                </a:rPr>
                <a:t>UI</a:t>
              </a:r>
              <a:r>
                <a:rPr lang="zh-CN" altLang="zh-CN" sz="1200" b="1" dirty="0" smtClean="0">
                  <a:solidFill>
                    <a:schemeClr val="bg1"/>
                  </a:solidFill>
                  <a:latin typeface="Arial" panose="020B0604020202020204"/>
                  <a:ea typeface="方正兰亭超细黑简体"/>
                  <a:cs typeface="+mn-ea"/>
                  <a:sym typeface="Arial" panose="020B0604020202020204"/>
                </a:rPr>
                <a:t>自动化</a:t>
              </a:r>
              <a:endParaRPr lang="zh-CN" altLang="zh-CN" sz="1200" b="1" dirty="0" smtClean="0">
                <a:solidFill>
                  <a:schemeClr val="bg1"/>
                </a:solidFill>
                <a:latin typeface="Arial" panose="020B0604020202020204"/>
                <a:ea typeface="方正兰亭超细黑简体"/>
                <a:cs typeface="+mn-ea"/>
                <a:sym typeface="Arial" panose="020B0604020202020204"/>
              </a:endParaRPr>
            </a:p>
          </p:txBody>
        </p:sp>
      </p:grpSp>
      <p:grpSp>
        <p:nvGrpSpPr>
          <p:cNvPr id="6" name="组合 5"/>
          <p:cNvGrpSpPr/>
          <p:nvPr/>
        </p:nvGrpSpPr>
        <p:grpSpPr>
          <a:xfrm>
            <a:off x="862965" y="4361180"/>
            <a:ext cx="2111375" cy="574040"/>
            <a:chOff x="1944344" y="2047198"/>
            <a:chExt cx="1589745" cy="432411"/>
          </a:xfrm>
        </p:grpSpPr>
        <p:sp>
          <p:nvSpPr>
            <p:cNvPr id="7"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Arial" panose="020B0604020202020204"/>
                <a:ea typeface="方正兰亭超细黑简体"/>
                <a:cs typeface="+mn-ea"/>
                <a:sym typeface="Arial" panose="020B0604020202020204"/>
              </a:endParaRPr>
            </a:p>
          </p:txBody>
        </p:sp>
        <p:sp>
          <p:nvSpPr>
            <p:cNvPr id="8" name="Shape 5177"/>
            <p:cNvSpPr/>
            <p:nvPr/>
          </p:nvSpPr>
          <p:spPr>
            <a:xfrm>
              <a:off x="2191740" y="2087244"/>
              <a:ext cx="1099552"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Arial" panose="020B0604020202020204"/>
                  <a:ea typeface="方正兰亭超细黑简体"/>
                  <a:cs typeface="+mn-ea"/>
                  <a:sym typeface="Arial" panose="020B0604020202020204"/>
                </a:rPr>
                <a:t>接口自动化</a:t>
              </a:r>
              <a:endParaRPr lang="zh-CN" altLang="en-US" sz="1200" b="1" dirty="0">
                <a:solidFill>
                  <a:schemeClr val="bg1"/>
                </a:solidFill>
                <a:latin typeface="Arial" panose="020B0604020202020204"/>
                <a:ea typeface="方正兰亭超细黑简体"/>
                <a:cs typeface="+mn-ea"/>
                <a:sym typeface="Arial" panose="020B0604020202020204"/>
              </a:endParaRPr>
            </a:p>
          </p:txBody>
        </p:sp>
      </p:grpSp>
      <p:grpSp>
        <p:nvGrpSpPr>
          <p:cNvPr id="9" name="组合 8"/>
          <p:cNvGrpSpPr/>
          <p:nvPr/>
        </p:nvGrpSpPr>
        <p:grpSpPr>
          <a:xfrm>
            <a:off x="484505" y="5074920"/>
            <a:ext cx="2874010" cy="532765"/>
            <a:chOff x="1574955" y="2740898"/>
            <a:chExt cx="2333121" cy="432412"/>
          </a:xfrm>
        </p:grpSpPr>
        <p:sp>
          <p:nvSpPr>
            <p:cNvPr id="10"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Arial" panose="020B0604020202020204"/>
                <a:ea typeface="方正兰亭超细黑简体"/>
                <a:cs typeface="+mn-ea"/>
                <a:sym typeface="Arial" panose="020B0604020202020204"/>
              </a:endParaRPr>
            </a:p>
          </p:txBody>
        </p:sp>
        <p:sp>
          <p:nvSpPr>
            <p:cNvPr id="11" name="Shape 5178"/>
            <p:cNvSpPr/>
            <p:nvPr/>
          </p:nvSpPr>
          <p:spPr>
            <a:xfrm>
              <a:off x="1815028" y="2780945"/>
              <a:ext cx="1849246"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Arial" panose="020B0604020202020204"/>
                  <a:ea typeface="方正兰亭超细黑简体"/>
                  <a:cs typeface="+mn-ea"/>
                  <a:sym typeface="Arial" panose="020B0604020202020204"/>
                </a:rPr>
                <a:t>单元自动化</a:t>
              </a:r>
              <a:endParaRPr lang="zh-CN" altLang="en-US" sz="1200" b="1" dirty="0">
                <a:solidFill>
                  <a:schemeClr val="bg1"/>
                </a:solidFill>
                <a:latin typeface="Arial" panose="020B0604020202020204"/>
                <a:ea typeface="方正兰亭超细黑简体"/>
                <a:cs typeface="+mn-ea"/>
                <a:sym typeface="Arial" panose="020B0604020202020204"/>
              </a:endParaRPr>
            </a:p>
          </p:txBody>
        </p:sp>
      </p:grpSp>
      <p:sp>
        <p:nvSpPr>
          <p:cNvPr id="12" name="文本框 11"/>
          <p:cNvSpPr txBox="1"/>
          <p:nvPr/>
        </p:nvSpPr>
        <p:spPr>
          <a:xfrm>
            <a:off x="1719580" y="6090920"/>
            <a:ext cx="9301480" cy="368300"/>
          </a:xfrm>
          <a:prstGeom prst="rect">
            <a:avLst/>
          </a:prstGeom>
          <a:noFill/>
        </p:spPr>
        <p:txBody>
          <a:bodyPr wrap="square" rtlCol="0" anchor="t">
            <a:spAutoFit/>
          </a:bodyPr>
          <a:p>
            <a:r>
              <a:rPr lang="zh-CN" altLang="en-US">
                <a:solidFill>
                  <a:schemeClr val="accent2"/>
                </a:solidFill>
                <a:latin typeface="黑体" panose="02010609060101010101" charset="-122"/>
                <a:ea typeface="黑体" panose="02010609060101010101" charset="-122"/>
              </a:rPr>
              <a:t>自动化的收益 = 迭代次数 * 全手动执行成本 - 首次自动化成本 - 维护次数 * 维护成本</a:t>
            </a:r>
            <a:endParaRPr lang="zh-CN" altLang="en-US">
              <a:solidFill>
                <a:schemeClr val="accent2"/>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0-#ppt_w/2"/>
                                          </p:val>
                                        </p:tav>
                                        <p:tav tm="100000">
                                          <p:val>
                                            <p:strVal val="#ppt_x"/>
                                          </p:val>
                                        </p:tav>
                                      </p:tavLst>
                                    </p:anim>
                                    <p:anim calcmode="lin" valueType="num">
                                      <p:cBhvr additive="base">
                                        <p:cTn id="8" dur="500" fill="hold"/>
                                        <p:tgtEl>
                                          <p:spTgt spid="1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wipe(left)">
                                      <p:cBhvr>
                                        <p:cTn id="12" dur="500"/>
                                        <p:tgtEl>
                                          <p:spTgt spid="95"/>
                                        </p:tgtEl>
                                      </p:cBhvr>
                                    </p:animEffect>
                                  </p:childTnLst>
                                </p:cTn>
                              </p:par>
                              <p:par>
                                <p:cTn id="13" presetID="22" presetClass="entr" presetSubtype="8" fill="hold" nodeType="withEffect">
                                  <p:stCondLst>
                                    <p:cond delay="500"/>
                                  </p:stCondLst>
                                  <p:childTnLst>
                                    <p:set>
                                      <p:cBhvr>
                                        <p:cTn id="14" dur="1" fill="hold">
                                          <p:stCondLst>
                                            <p:cond delay="0"/>
                                          </p:stCondLst>
                                        </p:cTn>
                                        <p:tgtEl>
                                          <p:spTgt spid="96"/>
                                        </p:tgtEl>
                                        <p:attrNameLst>
                                          <p:attrName>style.visibility</p:attrName>
                                        </p:attrNameLst>
                                      </p:cBhvr>
                                      <p:to>
                                        <p:strVal val="visible"/>
                                      </p:to>
                                    </p:set>
                                    <p:animEffect transition="in" filter="wipe(left)">
                                      <p:cBhvr>
                                        <p:cTn id="15" dur="500"/>
                                        <p:tgtEl>
                                          <p:spTgt spid="96"/>
                                        </p:tgtEl>
                                      </p:cBhvr>
                                    </p:animEffect>
                                  </p:childTnLst>
                                </p:cTn>
                              </p:par>
                            </p:childTnLst>
                          </p:cTn>
                        </p:par>
                        <p:par>
                          <p:cTn id="16" fill="hold">
                            <p:stCondLst>
                              <p:cond delay="1000"/>
                            </p:stCondLst>
                            <p:childTnLst>
                              <p:par>
                                <p:cTn id="17" presetID="2" presetClass="entr" presetSubtype="4" fill="hold" grpId="0" nodeType="afterEffect">
                                  <p:stCondLst>
                                    <p:cond delay="0"/>
                                  </p:stCondLst>
                                  <p:childTnLst>
                                    <p:set>
                                      <p:cBhvr>
                                        <p:cTn id="18" dur="1" fill="hold">
                                          <p:stCondLst>
                                            <p:cond delay="0"/>
                                          </p:stCondLst>
                                        </p:cTn>
                                        <p:tgtEl>
                                          <p:spTgt spid="97"/>
                                        </p:tgtEl>
                                        <p:attrNameLst>
                                          <p:attrName>style.visibility</p:attrName>
                                        </p:attrNameLst>
                                      </p:cBhvr>
                                      <p:to>
                                        <p:strVal val="visible"/>
                                      </p:to>
                                    </p:set>
                                    <p:anim calcmode="lin" valueType="num">
                                      <p:cBhvr additive="base">
                                        <p:cTn id="19" dur="500" fill="hold"/>
                                        <p:tgtEl>
                                          <p:spTgt spid="97"/>
                                        </p:tgtEl>
                                        <p:attrNameLst>
                                          <p:attrName>ppt_x</p:attrName>
                                        </p:attrNameLst>
                                      </p:cBhvr>
                                      <p:tavLst>
                                        <p:tav tm="0">
                                          <p:val>
                                            <p:strVal val="#ppt_x"/>
                                          </p:val>
                                        </p:tav>
                                        <p:tav tm="100000">
                                          <p:val>
                                            <p:strVal val="#ppt_x"/>
                                          </p:val>
                                        </p:tav>
                                      </p:tavLst>
                                    </p:anim>
                                    <p:anim calcmode="lin" valueType="num">
                                      <p:cBhvr additive="base">
                                        <p:cTn id="20" dur="500" fill="hold"/>
                                        <p:tgtEl>
                                          <p:spTgt spid="97"/>
                                        </p:tgtEl>
                                        <p:attrNameLst>
                                          <p:attrName>ppt_y</p:attrName>
                                        </p:attrNameLst>
                                      </p:cBhvr>
                                      <p:tavLst>
                                        <p:tav tm="0">
                                          <p:val>
                                            <p:strVal val="1+#ppt_h/2"/>
                                          </p:val>
                                        </p:tav>
                                        <p:tav tm="100000">
                                          <p:val>
                                            <p:strVal val="#ppt_y"/>
                                          </p:val>
                                        </p:tav>
                                      </p:tavLst>
                                    </p:anim>
                                  </p:childTnLst>
                                </p:cTn>
                              </p:par>
                              <p:par>
                                <p:cTn id="21" presetID="41" presetClass="entr" presetSubtype="0" fill="hold" grpId="0" nodeType="withEffect">
                                  <p:stCondLst>
                                    <p:cond delay="500"/>
                                  </p:stCondLst>
                                  <p:iterate type="lt">
                                    <p:tmPct val="10000"/>
                                  </p:iterate>
                                  <p:childTnLst>
                                    <p:set>
                                      <p:cBhvr>
                                        <p:cTn id="22" dur="1" fill="hold">
                                          <p:stCondLst>
                                            <p:cond delay="0"/>
                                          </p:stCondLst>
                                        </p:cTn>
                                        <p:tgtEl>
                                          <p:spTgt spid="98"/>
                                        </p:tgtEl>
                                        <p:attrNameLst>
                                          <p:attrName>style.visibility</p:attrName>
                                        </p:attrNameLst>
                                      </p:cBhvr>
                                      <p:to>
                                        <p:strVal val="visible"/>
                                      </p:to>
                                    </p:set>
                                    <p:anim calcmode="lin" valueType="num">
                                      <p:cBhvr>
                                        <p:cTn id="23" dur="500" fill="hold"/>
                                        <p:tgtEl>
                                          <p:spTgt spid="98"/>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98"/>
                                        </p:tgtEl>
                                        <p:attrNameLst>
                                          <p:attrName>ppt_y</p:attrName>
                                        </p:attrNameLst>
                                      </p:cBhvr>
                                      <p:tavLst>
                                        <p:tav tm="0">
                                          <p:val>
                                            <p:strVal val="#ppt_y"/>
                                          </p:val>
                                        </p:tav>
                                        <p:tav tm="100000">
                                          <p:val>
                                            <p:strVal val="#ppt_y"/>
                                          </p:val>
                                        </p:tav>
                                      </p:tavLst>
                                    </p:anim>
                                    <p:anim calcmode="lin" valueType="num">
                                      <p:cBhvr>
                                        <p:cTn id="25" dur="500" fill="hold"/>
                                        <p:tgtEl>
                                          <p:spTgt spid="98"/>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98"/>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98"/>
                                        </p:tgtEl>
                                      </p:cBhvr>
                                    </p:animEffect>
                                  </p:childTnLst>
                                </p:cTn>
                              </p:par>
                            </p:childTnLst>
                          </p:cTn>
                        </p:par>
                        <p:par>
                          <p:cTn id="28" fill="hold">
                            <p:stCondLst>
                              <p:cond delay="6550"/>
                            </p:stCondLst>
                            <p:childTnLst>
                              <p:par>
                                <p:cTn id="29" presetID="22" presetClass="entr" presetSubtype="2"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right)">
                                      <p:cBhvr>
                                        <p:cTn id="31" dur="500"/>
                                        <p:tgtEl>
                                          <p:spTgt spid="9"/>
                                        </p:tgtEl>
                                      </p:cBhvr>
                                    </p:animEffect>
                                  </p:childTnLst>
                                </p:cTn>
                              </p:par>
                            </p:childTnLst>
                          </p:cTn>
                        </p:par>
                        <p:par>
                          <p:cTn id="32" fill="hold">
                            <p:stCondLst>
                              <p:cond delay="7050"/>
                            </p:stCondLst>
                            <p:childTnLst>
                              <p:par>
                                <p:cTn id="33" presetID="22" presetClass="entr" presetSubtype="2"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right)">
                                      <p:cBhvr>
                                        <p:cTn id="35" dur="500"/>
                                        <p:tgtEl>
                                          <p:spTgt spid="6"/>
                                        </p:tgtEl>
                                      </p:cBhvr>
                                    </p:animEffect>
                                  </p:childTnLst>
                                </p:cTn>
                              </p:par>
                            </p:childTnLst>
                          </p:cTn>
                        </p:par>
                        <p:par>
                          <p:cTn id="36" fill="hold">
                            <p:stCondLst>
                              <p:cond delay="7550"/>
                            </p:stCondLst>
                            <p:childTnLst>
                              <p:par>
                                <p:cTn id="37" presetID="22" presetClass="entr" presetSubtype="8" fill="hold" grpId="0" nodeType="afterEffect" nodePh="1">
                                  <p:stCondLst>
                                    <p:cond delay="0"/>
                                  </p:stCondLst>
                                  <p:endCondLst>
                                    <p:cond evt="begin" delay="0">
                                      <p:tn val="37"/>
                                    </p:cond>
                                  </p:end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par>
                          <p:cTn id="40" fill="hold">
                            <p:stCondLst>
                              <p:cond delay="8050"/>
                            </p:stCondLst>
                            <p:childTnLst>
                              <p:par>
                                <p:cTn id="41" presetID="22" presetClass="entr" presetSubtype="4"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down)">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ldLvl="0" animBg="1"/>
      <p:bldP spid="95" grpId="0" bldLvl="0" animBg="1"/>
      <p:bldP spid="97" grpId="0"/>
      <p:bldP spid="98" grpId="0"/>
      <p:bldP spid="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67109" y="554406"/>
            <a:ext cx="124487" cy="124487"/>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2060848"/>
            <a:ext cx="12195175" cy="28083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4078220" y="2864387"/>
            <a:ext cx="1140677" cy="1140677"/>
            <a:chOff x="304800" y="673100"/>
            <a:chExt cx="4000500" cy="4000500"/>
          </a:xfrm>
          <a:effectLst>
            <a:outerShdw blurRad="444500" dist="127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椭圆 2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4901012" y="2899875"/>
            <a:ext cx="288032" cy="288032"/>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974344" y="3506734"/>
            <a:ext cx="212880" cy="212880"/>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865339" y="3362718"/>
            <a:ext cx="124487" cy="12448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KSO_Shape"/>
          <p:cNvSpPr/>
          <p:nvPr/>
        </p:nvSpPr>
        <p:spPr bwMode="auto">
          <a:xfrm>
            <a:off x="4338158" y="3140968"/>
            <a:ext cx="664715" cy="658069"/>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cxnSp>
        <p:nvCxnSpPr>
          <p:cNvPr id="32" name="直接连接符 31"/>
          <p:cNvCxnSpPr/>
          <p:nvPr/>
        </p:nvCxnSpPr>
        <p:spPr>
          <a:xfrm>
            <a:off x="5665539" y="2492896"/>
            <a:ext cx="0" cy="1872208"/>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文本框 9"/>
          <p:cNvSpPr txBox="1"/>
          <p:nvPr/>
        </p:nvSpPr>
        <p:spPr>
          <a:xfrm>
            <a:off x="5953571" y="2492896"/>
            <a:ext cx="2304256" cy="838691"/>
          </a:xfrm>
          <a:prstGeom prst="rect">
            <a:avLst/>
          </a:prstGeom>
          <a:noFill/>
        </p:spPr>
        <p:txBody>
          <a:bodyPr wrap="square" lIns="68580" tIns="34290" rIns="68580" bIns="34290" rtlCol="0">
            <a:spAutoFit/>
          </a:bodyPr>
          <a:lstStyle/>
          <a:p>
            <a:pPr marL="0" lvl="1" algn="ctr"/>
            <a:r>
              <a:rPr lang="zh-CN" altLang="en-US" sz="3200" b="1" dirty="0" smtClean="0">
                <a:solidFill>
                  <a:schemeClr val="bg1"/>
                </a:solidFill>
                <a:latin typeface="微软雅黑" panose="020B0503020204020204" pitchFamily="34" charset="-122"/>
                <a:ea typeface="微软雅黑" panose="020B0503020204020204" pitchFamily="34" charset="-122"/>
              </a:rPr>
              <a:t>市场分析</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pPr marL="0" lvl="1" algn="ctr"/>
            <a:r>
              <a:rPr lang="zh-CN" altLang="en-US" dirty="0" smtClean="0">
                <a:solidFill>
                  <a:schemeClr val="bg1"/>
                </a:solidFill>
                <a:latin typeface="微软雅黑" panose="020B0503020204020204" pitchFamily="34" charset="-122"/>
                <a:ea typeface="微软雅黑" panose="020B0503020204020204" pitchFamily="34" charset="-122"/>
              </a:rPr>
              <a:t>（第三部分）</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6104557" y="3501008"/>
            <a:ext cx="1436675" cy="215444"/>
            <a:chOff x="4369395" y="3284984"/>
            <a:chExt cx="1436675" cy="215444"/>
          </a:xfrm>
        </p:grpSpPr>
        <p:sp>
          <p:nvSpPr>
            <p:cNvPr id="3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市场调查</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4369395" y="3316401"/>
              <a:ext cx="168551" cy="168551"/>
              <a:chOff x="5005199" y="3717032"/>
              <a:chExt cx="168551" cy="168551"/>
            </a:xfrm>
          </p:grpSpPr>
          <p:sp>
            <p:nvSpPr>
              <p:cNvPr id="37" name="椭圆 3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等腰三角形 3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39" name="组合 38"/>
          <p:cNvGrpSpPr/>
          <p:nvPr/>
        </p:nvGrpSpPr>
        <p:grpSpPr>
          <a:xfrm>
            <a:off x="7325208" y="3501008"/>
            <a:ext cx="1436675" cy="215444"/>
            <a:chOff x="4369395" y="3284984"/>
            <a:chExt cx="1436675" cy="215444"/>
          </a:xfrm>
        </p:grpSpPr>
        <p:sp>
          <p:nvSpPr>
            <p:cNvPr id="4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拓展计划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4369395" y="3316401"/>
              <a:ext cx="168551" cy="168551"/>
              <a:chOff x="5005199" y="3717032"/>
              <a:chExt cx="168551" cy="168551"/>
            </a:xfrm>
          </p:grpSpPr>
          <p:sp>
            <p:nvSpPr>
              <p:cNvPr id="42" name="椭圆 4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等腰三角形 4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44" name="组合 43"/>
          <p:cNvGrpSpPr/>
          <p:nvPr/>
        </p:nvGrpSpPr>
        <p:grpSpPr>
          <a:xfrm>
            <a:off x="6104557" y="3789620"/>
            <a:ext cx="1436675" cy="215444"/>
            <a:chOff x="4369395" y="3284984"/>
            <a:chExt cx="1436675" cy="215444"/>
          </a:xfrm>
        </p:grpSpPr>
        <p:sp>
          <p:nvSpPr>
            <p:cNvPr id="4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消费定位</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4369395" y="3316401"/>
              <a:ext cx="168551" cy="168551"/>
              <a:chOff x="5005199" y="3717032"/>
              <a:chExt cx="168551" cy="168551"/>
            </a:xfrm>
          </p:grpSpPr>
          <p:sp>
            <p:nvSpPr>
              <p:cNvPr id="47" name="椭圆 4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等腰三角形 4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49" name="组合 48"/>
          <p:cNvGrpSpPr/>
          <p:nvPr/>
        </p:nvGrpSpPr>
        <p:grpSpPr>
          <a:xfrm>
            <a:off x="7325208" y="3789620"/>
            <a:ext cx="1436675" cy="215444"/>
            <a:chOff x="4369395" y="3284984"/>
            <a:chExt cx="1436675" cy="215444"/>
          </a:xfrm>
        </p:grpSpPr>
        <p:sp>
          <p:nvSpPr>
            <p:cNvPr id="5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竞争对手</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4369395" y="3316401"/>
              <a:ext cx="168551" cy="168551"/>
              <a:chOff x="5005199" y="3717032"/>
              <a:chExt cx="168551" cy="168551"/>
            </a:xfrm>
          </p:grpSpPr>
          <p:sp>
            <p:nvSpPr>
              <p:cNvPr id="52" name="椭圆 5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等腰三角形 5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54" name="组合 53"/>
          <p:cNvGrpSpPr/>
          <p:nvPr/>
        </p:nvGrpSpPr>
        <p:grpSpPr>
          <a:xfrm>
            <a:off x="6104557" y="4077072"/>
            <a:ext cx="1436675" cy="215444"/>
            <a:chOff x="4369395" y="3284984"/>
            <a:chExt cx="1436675" cy="215444"/>
          </a:xfrm>
        </p:grpSpPr>
        <p:sp>
          <p:nvSpPr>
            <p:cNvPr id="5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渠道分析</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4369395" y="3316401"/>
              <a:ext cx="168551" cy="168551"/>
              <a:chOff x="5005199" y="3717032"/>
              <a:chExt cx="168551" cy="168551"/>
            </a:xfrm>
          </p:grpSpPr>
          <p:sp>
            <p:nvSpPr>
              <p:cNvPr id="57" name="椭圆 5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等腰三角形 5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59" name="组合 58"/>
          <p:cNvGrpSpPr/>
          <p:nvPr/>
        </p:nvGrpSpPr>
        <p:grpSpPr>
          <a:xfrm>
            <a:off x="7325208" y="4077072"/>
            <a:ext cx="1436675" cy="215444"/>
            <a:chOff x="4369395" y="3284984"/>
            <a:chExt cx="1436675" cy="215444"/>
          </a:xfrm>
        </p:grpSpPr>
        <p:sp>
          <p:nvSpPr>
            <p:cNvPr id="6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可行性分析</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4369395" y="3316401"/>
              <a:ext cx="168551" cy="168551"/>
              <a:chOff x="5005199" y="3717032"/>
              <a:chExt cx="168551" cy="168551"/>
            </a:xfrm>
          </p:grpSpPr>
          <p:sp>
            <p:nvSpPr>
              <p:cNvPr id="62" name="椭圆 6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等腰三角形 6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sp>
        <p:nvSpPr>
          <p:cNvPr id="64" name="TextBox 63"/>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par>
                                <p:cTn id="14" presetID="53" presetClass="entr" presetSubtype="16" fill="hold" nodeType="withEffect">
                                  <p:stCondLst>
                                    <p:cond delay="50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nodeType="withEffect">
                                  <p:stCondLst>
                                    <p:cond delay="50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par>
                                <p:cTn id="24" presetID="53" presetClass="entr" presetSubtype="16" fill="hold" nodeType="withEffect">
                                  <p:stCondLst>
                                    <p:cond delay="500"/>
                                  </p:stCondLst>
                                  <p:childTnLst>
                                    <p:set>
                                      <p:cBhvr>
                                        <p:cTn id="25" dur="1" fill="hold">
                                          <p:stCondLst>
                                            <p:cond delay="0"/>
                                          </p:stCondLst>
                                        </p:cTn>
                                        <p:tgtEl>
                                          <p:spTgt spid="28"/>
                                        </p:tgtEl>
                                        <p:attrNameLst>
                                          <p:attrName>style.visibility</p:attrName>
                                        </p:attrNameLst>
                                      </p:cBhvr>
                                      <p:to>
                                        <p:strVal val="visible"/>
                                      </p:to>
                                    </p:set>
                                    <p:anim calcmode="lin" valueType="num">
                                      <p:cBhvr>
                                        <p:cTn id="26" dur="500" fill="hold"/>
                                        <p:tgtEl>
                                          <p:spTgt spid="28"/>
                                        </p:tgtEl>
                                        <p:attrNameLst>
                                          <p:attrName>ppt_w</p:attrName>
                                        </p:attrNameLst>
                                      </p:cBhvr>
                                      <p:tavLst>
                                        <p:tav tm="0">
                                          <p:val>
                                            <p:fltVal val="0"/>
                                          </p:val>
                                        </p:tav>
                                        <p:tav tm="100000">
                                          <p:val>
                                            <p:strVal val="#ppt_w"/>
                                          </p:val>
                                        </p:tav>
                                      </p:tavLst>
                                    </p:anim>
                                    <p:anim calcmode="lin" valueType="num">
                                      <p:cBhvr>
                                        <p:cTn id="27" dur="500" fill="hold"/>
                                        <p:tgtEl>
                                          <p:spTgt spid="28"/>
                                        </p:tgtEl>
                                        <p:attrNameLst>
                                          <p:attrName>ppt_h</p:attrName>
                                        </p:attrNameLst>
                                      </p:cBhvr>
                                      <p:tavLst>
                                        <p:tav tm="0">
                                          <p:val>
                                            <p:fltVal val="0"/>
                                          </p:val>
                                        </p:tav>
                                        <p:tav tm="100000">
                                          <p:val>
                                            <p:strVal val="#ppt_h"/>
                                          </p:val>
                                        </p:tav>
                                      </p:tavLst>
                                    </p:anim>
                                    <p:animEffect transition="in" filter="fade">
                                      <p:cBhvr>
                                        <p:cTn id="28" dur="500"/>
                                        <p:tgtEl>
                                          <p:spTgt spid="28"/>
                                        </p:tgtEl>
                                      </p:cBhvr>
                                    </p:animEffect>
                                  </p:childTnLst>
                                </p:cTn>
                              </p:par>
                            </p:childTnLst>
                          </p:cTn>
                        </p:par>
                        <p:par>
                          <p:cTn id="29" fill="hold">
                            <p:stCondLst>
                              <p:cond delay="500"/>
                            </p:stCondLst>
                            <p:childTnLst>
                              <p:par>
                                <p:cTn id="30" presetID="42" presetClass="entr" presetSubtype="0"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22" presetClass="entr" presetSubtype="1"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up)">
                                      <p:cBhvr>
                                        <p:cTn id="38" dur="500"/>
                                        <p:tgtEl>
                                          <p:spTgt spid="32"/>
                                        </p:tgtEl>
                                      </p:cBhvr>
                                    </p:animEffect>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2" presetClass="entr" presetSubtype="8" fill="hold" nodeType="after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fill="hold"/>
                                        <p:tgtEl>
                                          <p:spTgt spid="34"/>
                                        </p:tgtEl>
                                        <p:attrNameLst>
                                          <p:attrName>ppt_x</p:attrName>
                                        </p:attrNameLst>
                                      </p:cBhvr>
                                      <p:tavLst>
                                        <p:tav tm="0">
                                          <p:val>
                                            <p:strVal val="0-#ppt_w/2"/>
                                          </p:val>
                                        </p:tav>
                                        <p:tav tm="100000">
                                          <p:val>
                                            <p:strVal val="#ppt_x"/>
                                          </p:val>
                                        </p:tav>
                                      </p:tavLst>
                                    </p:anim>
                                    <p:anim calcmode="lin" valueType="num">
                                      <p:cBhvr additive="base">
                                        <p:cTn id="49" dur="500" fill="hold"/>
                                        <p:tgtEl>
                                          <p:spTgt spid="34"/>
                                        </p:tgtEl>
                                        <p:attrNameLst>
                                          <p:attrName>ppt_y</p:attrName>
                                        </p:attrNameLst>
                                      </p:cBhvr>
                                      <p:tavLst>
                                        <p:tav tm="0">
                                          <p:val>
                                            <p:strVal val="#ppt_y"/>
                                          </p:val>
                                        </p:tav>
                                        <p:tav tm="100000">
                                          <p:val>
                                            <p:strVal val="#ppt_y"/>
                                          </p:val>
                                        </p:tav>
                                      </p:tavLst>
                                    </p:anim>
                                  </p:childTnLst>
                                </p:cTn>
                              </p:par>
                            </p:childTnLst>
                          </p:cTn>
                        </p:par>
                        <p:par>
                          <p:cTn id="50" fill="hold">
                            <p:stCondLst>
                              <p:cond delay="3500"/>
                            </p:stCondLst>
                            <p:childTnLst>
                              <p:par>
                                <p:cTn id="51" presetID="2" presetClass="entr" presetSubtype="8"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fill="hold"/>
                                        <p:tgtEl>
                                          <p:spTgt spid="39"/>
                                        </p:tgtEl>
                                        <p:attrNameLst>
                                          <p:attrName>ppt_x</p:attrName>
                                        </p:attrNameLst>
                                      </p:cBhvr>
                                      <p:tavLst>
                                        <p:tav tm="0">
                                          <p:val>
                                            <p:strVal val="0-#ppt_w/2"/>
                                          </p:val>
                                        </p:tav>
                                        <p:tav tm="100000">
                                          <p:val>
                                            <p:strVal val="#ppt_x"/>
                                          </p:val>
                                        </p:tav>
                                      </p:tavLst>
                                    </p:anim>
                                    <p:anim calcmode="lin" valueType="num">
                                      <p:cBhvr additive="base">
                                        <p:cTn id="54" dur="500" fill="hold"/>
                                        <p:tgtEl>
                                          <p:spTgt spid="39"/>
                                        </p:tgtEl>
                                        <p:attrNameLst>
                                          <p:attrName>ppt_y</p:attrName>
                                        </p:attrNameLst>
                                      </p:cBhvr>
                                      <p:tavLst>
                                        <p:tav tm="0">
                                          <p:val>
                                            <p:strVal val="#ppt_y"/>
                                          </p:val>
                                        </p:tav>
                                        <p:tav tm="100000">
                                          <p:val>
                                            <p:strVal val="#ppt_y"/>
                                          </p:val>
                                        </p:tav>
                                      </p:tavLst>
                                    </p:anim>
                                  </p:childTnLst>
                                </p:cTn>
                              </p:par>
                            </p:childTnLst>
                          </p:cTn>
                        </p:par>
                        <p:par>
                          <p:cTn id="55" fill="hold">
                            <p:stCondLst>
                              <p:cond delay="4000"/>
                            </p:stCondLst>
                            <p:childTnLst>
                              <p:par>
                                <p:cTn id="56" presetID="2" presetClass="entr" presetSubtype="8" fill="hold" nodeType="afterEffect">
                                  <p:stCondLst>
                                    <p:cond delay="0"/>
                                  </p:stCondLst>
                                  <p:childTnLst>
                                    <p:set>
                                      <p:cBhvr>
                                        <p:cTn id="57" dur="1" fill="hold">
                                          <p:stCondLst>
                                            <p:cond delay="0"/>
                                          </p:stCondLst>
                                        </p:cTn>
                                        <p:tgtEl>
                                          <p:spTgt spid="44"/>
                                        </p:tgtEl>
                                        <p:attrNameLst>
                                          <p:attrName>style.visibility</p:attrName>
                                        </p:attrNameLst>
                                      </p:cBhvr>
                                      <p:to>
                                        <p:strVal val="visible"/>
                                      </p:to>
                                    </p:set>
                                    <p:anim calcmode="lin" valueType="num">
                                      <p:cBhvr additive="base">
                                        <p:cTn id="58" dur="500" fill="hold"/>
                                        <p:tgtEl>
                                          <p:spTgt spid="44"/>
                                        </p:tgtEl>
                                        <p:attrNameLst>
                                          <p:attrName>ppt_x</p:attrName>
                                        </p:attrNameLst>
                                      </p:cBhvr>
                                      <p:tavLst>
                                        <p:tav tm="0">
                                          <p:val>
                                            <p:strVal val="0-#ppt_w/2"/>
                                          </p:val>
                                        </p:tav>
                                        <p:tav tm="100000">
                                          <p:val>
                                            <p:strVal val="#ppt_x"/>
                                          </p:val>
                                        </p:tav>
                                      </p:tavLst>
                                    </p:anim>
                                    <p:anim calcmode="lin" valueType="num">
                                      <p:cBhvr additive="base">
                                        <p:cTn id="59" dur="500" fill="hold"/>
                                        <p:tgtEl>
                                          <p:spTgt spid="44"/>
                                        </p:tgtEl>
                                        <p:attrNameLst>
                                          <p:attrName>ppt_y</p:attrName>
                                        </p:attrNameLst>
                                      </p:cBhvr>
                                      <p:tavLst>
                                        <p:tav tm="0">
                                          <p:val>
                                            <p:strVal val="#ppt_y"/>
                                          </p:val>
                                        </p:tav>
                                        <p:tav tm="100000">
                                          <p:val>
                                            <p:strVal val="#ppt_y"/>
                                          </p:val>
                                        </p:tav>
                                      </p:tavLst>
                                    </p:anim>
                                  </p:childTnLst>
                                </p:cTn>
                              </p:par>
                            </p:childTnLst>
                          </p:cTn>
                        </p:par>
                        <p:par>
                          <p:cTn id="60" fill="hold">
                            <p:stCondLst>
                              <p:cond delay="4500"/>
                            </p:stCondLst>
                            <p:childTnLst>
                              <p:par>
                                <p:cTn id="61" presetID="2" presetClass="entr" presetSubtype="8" fill="hold" nodeType="after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0-#ppt_w/2"/>
                                          </p:val>
                                        </p:tav>
                                        <p:tav tm="100000">
                                          <p:val>
                                            <p:strVal val="#ppt_x"/>
                                          </p:val>
                                        </p:tav>
                                      </p:tavLst>
                                    </p:anim>
                                    <p:anim calcmode="lin" valueType="num">
                                      <p:cBhvr additive="base">
                                        <p:cTn id="64" dur="500" fill="hold"/>
                                        <p:tgtEl>
                                          <p:spTgt spid="49"/>
                                        </p:tgtEl>
                                        <p:attrNameLst>
                                          <p:attrName>ppt_y</p:attrName>
                                        </p:attrNameLst>
                                      </p:cBhvr>
                                      <p:tavLst>
                                        <p:tav tm="0">
                                          <p:val>
                                            <p:strVal val="#ppt_y"/>
                                          </p:val>
                                        </p:tav>
                                        <p:tav tm="100000">
                                          <p:val>
                                            <p:strVal val="#ppt_y"/>
                                          </p:val>
                                        </p:tav>
                                      </p:tavLst>
                                    </p:anim>
                                  </p:childTnLst>
                                </p:cTn>
                              </p:par>
                            </p:childTnLst>
                          </p:cTn>
                        </p:par>
                        <p:par>
                          <p:cTn id="65" fill="hold">
                            <p:stCondLst>
                              <p:cond delay="5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childTnLst>
                          </p:cTn>
                        </p:par>
                        <p:par>
                          <p:cTn id="70" fill="hold">
                            <p:stCondLst>
                              <p:cond delay="5500"/>
                            </p:stCondLst>
                            <p:childTnLst>
                              <p:par>
                                <p:cTn id="71" presetID="2" presetClass="entr" presetSubtype="8" fill="hold" nodeType="afterEffect">
                                  <p:stCondLst>
                                    <p:cond delay="0"/>
                                  </p:stCondLst>
                                  <p:childTnLst>
                                    <p:set>
                                      <p:cBhvr>
                                        <p:cTn id="72" dur="1" fill="hold">
                                          <p:stCondLst>
                                            <p:cond delay="0"/>
                                          </p:stCondLst>
                                        </p:cTn>
                                        <p:tgtEl>
                                          <p:spTgt spid="59"/>
                                        </p:tgtEl>
                                        <p:attrNameLst>
                                          <p:attrName>style.visibility</p:attrName>
                                        </p:attrNameLst>
                                      </p:cBhvr>
                                      <p:to>
                                        <p:strVal val="visible"/>
                                      </p:to>
                                    </p:set>
                                    <p:anim calcmode="lin" valueType="num">
                                      <p:cBhvr additive="base">
                                        <p:cTn id="73" dur="500" fill="hold"/>
                                        <p:tgtEl>
                                          <p:spTgt spid="59"/>
                                        </p:tgtEl>
                                        <p:attrNameLst>
                                          <p:attrName>ppt_x</p:attrName>
                                        </p:attrNameLst>
                                      </p:cBhvr>
                                      <p:tavLst>
                                        <p:tav tm="0">
                                          <p:val>
                                            <p:strVal val="0-#ppt_w/2"/>
                                          </p:val>
                                        </p:tav>
                                        <p:tav tm="100000">
                                          <p:val>
                                            <p:strVal val="#ppt_x"/>
                                          </p:val>
                                        </p:tav>
                                      </p:tavLst>
                                    </p:anim>
                                    <p:anim calcmode="lin" valueType="num">
                                      <p:cBhvr additive="base">
                                        <p:cTn id="74" dur="500" fill="hold"/>
                                        <p:tgtEl>
                                          <p:spTgt spid="59"/>
                                        </p:tgtEl>
                                        <p:attrNameLst>
                                          <p:attrName>ppt_y</p:attrName>
                                        </p:attrNameLst>
                                      </p:cBhvr>
                                      <p:tavLst>
                                        <p:tav tm="0">
                                          <p:val>
                                            <p:strVal val="#ppt_y"/>
                                          </p:val>
                                        </p:tav>
                                        <p:tav tm="100000">
                                          <p:val>
                                            <p:strVal val="#ppt_y"/>
                                          </p:val>
                                        </p:tav>
                                      </p:tavLst>
                                    </p:anim>
                                  </p:childTnLst>
                                </p:cTn>
                              </p:par>
                            </p:childTnLst>
                          </p:cTn>
                        </p:par>
                        <p:par>
                          <p:cTn id="75" fill="hold">
                            <p:stCondLst>
                              <p:cond delay="6000"/>
                            </p:stCondLst>
                            <p:childTnLst>
                              <p:par>
                                <p:cTn id="76" presetID="10" presetClass="entr" presetSubtype="0" fill="hold" grpId="0" nodeType="after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125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1" grpId="0" animBg="1"/>
      <p:bldP spid="33" grpId="0"/>
      <p:bldP spid="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直接连接符 75"/>
          <p:cNvCxnSpPr/>
          <p:nvPr/>
        </p:nvCxnSpPr>
        <p:spPr>
          <a:xfrm flipH="1" flipV="1">
            <a:off x="2385384" y="3334489"/>
            <a:ext cx="1408480" cy="709309"/>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009752" y="3331556"/>
            <a:ext cx="1563218" cy="704991"/>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flipV="1">
            <a:off x="7670047" y="3331556"/>
            <a:ext cx="1674664" cy="930333"/>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614739" y="3392383"/>
            <a:ext cx="1540575" cy="1540575"/>
            <a:chOff x="737111" y="3703254"/>
            <a:chExt cx="1540932" cy="1540932"/>
          </a:xfrm>
        </p:grpSpPr>
        <p:sp>
          <p:nvSpPr>
            <p:cNvPr id="59" name="椭圆 58"/>
            <p:cNvSpPr/>
            <p:nvPr/>
          </p:nvSpPr>
          <p:spPr>
            <a:xfrm>
              <a:off x="737111" y="3703254"/>
              <a:ext cx="1540932" cy="1540932"/>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grpSp>
          <p:nvGrpSpPr>
            <p:cNvPr id="60" name="组合 59"/>
            <p:cNvGrpSpPr/>
            <p:nvPr/>
          </p:nvGrpSpPr>
          <p:grpSpPr>
            <a:xfrm>
              <a:off x="1265629" y="4108093"/>
              <a:ext cx="565666" cy="768263"/>
              <a:chOff x="5649913" y="2824163"/>
              <a:chExt cx="895350" cy="1216025"/>
            </a:xfrm>
            <a:solidFill>
              <a:srgbClr val="FF0000"/>
            </a:solidFill>
          </p:grpSpPr>
          <p:sp>
            <p:nvSpPr>
              <p:cNvPr id="61" name="Freeform 39"/>
              <p:cNvSpPr>
                <a:spLocks noEditPoints="1"/>
              </p:cNvSpPr>
              <p:nvPr/>
            </p:nvSpPr>
            <p:spPr bwMode="auto">
              <a:xfrm>
                <a:off x="5649913" y="2824163"/>
                <a:ext cx="728663" cy="1212850"/>
              </a:xfrm>
              <a:custGeom>
                <a:avLst/>
                <a:gdLst>
                  <a:gd name="T0" fmla="*/ 170 w 192"/>
                  <a:gd name="T1" fmla="*/ 0 h 320"/>
                  <a:gd name="T2" fmla="*/ 23 w 192"/>
                  <a:gd name="T3" fmla="*/ 0 h 320"/>
                  <a:gd name="T4" fmla="*/ 0 w 192"/>
                  <a:gd name="T5" fmla="*/ 21 h 320"/>
                  <a:gd name="T6" fmla="*/ 0 w 192"/>
                  <a:gd name="T7" fmla="*/ 299 h 320"/>
                  <a:gd name="T8" fmla="*/ 23 w 192"/>
                  <a:gd name="T9" fmla="*/ 320 h 320"/>
                  <a:gd name="T10" fmla="*/ 170 w 192"/>
                  <a:gd name="T11" fmla="*/ 320 h 320"/>
                  <a:gd name="T12" fmla="*/ 192 w 192"/>
                  <a:gd name="T13" fmla="*/ 299 h 320"/>
                  <a:gd name="T14" fmla="*/ 192 w 192"/>
                  <a:gd name="T15" fmla="*/ 21 h 320"/>
                  <a:gd name="T16" fmla="*/ 170 w 192"/>
                  <a:gd name="T17" fmla="*/ 0 h 320"/>
                  <a:gd name="T18" fmla="*/ 62 w 192"/>
                  <a:gd name="T19" fmla="*/ 297 h 320"/>
                  <a:gd name="T20" fmla="*/ 18 w 192"/>
                  <a:gd name="T21" fmla="*/ 297 h 320"/>
                  <a:gd name="T22" fmla="*/ 18 w 192"/>
                  <a:gd name="T23" fmla="*/ 280 h 320"/>
                  <a:gd name="T24" fmla="*/ 62 w 192"/>
                  <a:gd name="T25" fmla="*/ 280 h 320"/>
                  <a:gd name="T26" fmla="*/ 62 w 192"/>
                  <a:gd name="T27" fmla="*/ 297 h 320"/>
                  <a:gd name="T28" fmla="*/ 175 w 192"/>
                  <a:gd name="T29" fmla="*/ 297 h 320"/>
                  <a:gd name="T30" fmla="*/ 130 w 192"/>
                  <a:gd name="T31" fmla="*/ 297 h 320"/>
                  <a:gd name="T32" fmla="*/ 130 w 192"/>
                  <a:gd name="T33" fmla="*/ 280 h 320"/>
                  <a:gd name="T34" fmla="*/ 175 w 192"/>
                  <a:gd name="T35" fmla="*/ 280 h 320"/>
                  <a:gd name="T36" fmla="*/ 175 w 192"/>
                  <a:gd name="T37" fmla="*/ 297 h 320"/>
                  <a:gd name="T38" fmla="*/ 175 w 192"/>
                  <a:gd name="T39" fmla="*/ 252 h 320"/>
                  <a:gd name="T40" fmla="*/ 18 w 192"/>
                  <a:gd name="T41" fmla="*/ 252 h 320"/>
                  <a:gd name="T42" fmla="*/ 18 w 192"/>
                  <a:gd name="T43" fmla="*/ 29 h 320"/>
                  <a:gd name="T44" fmla="*/ 175 w 192"/>
                  <a:gd name="T45" fmla="*/ 29 h 320"/>
                  <a:gd name="T46" fmla="*/ 175 w 192"/>
                  <a:gd name="T47" fmla="*/ 25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2" h="320">
                    <a:moveTo>
                      <a:pt x="170" y="0"/>
                    </a:moveTo>
                    <a:cubicBezTo>
                      <a:pt x="23" y="0"/>
                      <a:pt x="23" y="0"/>
                      <a:pt x="23" y="0"/>
                    </a:cubicBezTo>
                    <a:cubicBezTo>
                      <a:pt x="11" y="0"/>
                      <a:pt x="0" y="10"/>
                      <a:pt x="0" y="21"/>
                    </a:cubicBezTo>
                    <a:cubicBezTo>
                      <a:pt x="0" y="299"/>
                      <a:pt x="0" y="299"/>
                      <a:pt x="0" y="299"/>
                    </a:cubicBezTo>
                    <a:cubicBezTo>
                      <a:pt x="0" y="311"/>
                      <a:pt x="11" y="320"/>
                      <a:pt x="23" y="320"/>
                    </a:cubicBezTo>
                    <a:cubicBezTo>
                      <a:pt x="170" y="320"/>
                      <a:pt x="170" y="320"/>
                      <a:pt x="170" y="320"/>
                    </a:cubicBezTo>
                    <a:cubicBezTo>
                      <a:pt x="182" y="320"/>
                      <a:pt x="192" y="311"/>
                      <a:pt x="192" y="299"/>
                    </a:cubicBezTo>
                    <a:cubicBezTo>
                      <a:pt x="192" y="21"/>
                      <a:pt x="192" y="21"/>
                      <a:pt x="192" y="21"/>
                    </a:cubicBezTo>
                    <a:cubicBezTo>
                      <a:pt x="192" y="10"/>
                      <a:pt x="182" y="0"/>
                      <a:pt x="170" y="0"/>
                    </a:cubicBezTo>
                    <a:close/>
                    <a:moveTo>
                      <a:pt x="62" y="297"/>
                    </a:moveTo>
                    <a:cubicBezTo>
                      <a:pt x="18" y="297"/>
                      <a:pt x="18" y="297"/>
                      <a:pt x="18" y="297"/>
                    </a:cubicBezTo>
                    <a:cubicBezTo>
                      <a:pt x="18" y="280"/>
                      <a:pt x="18" y="280"/>
                      <a:pt x="18" y="280"/>
                    </a:cubicBezTo>
                    <a:cubicBezTo>
                      <a:pt x="62" y="280"/>
                      <a:pt x="62" y="280"/>
                      <a:pt x="62" y="280"/>
                    </a:cubicBezTo>
                    <a:lnTo>
                      <a:pt x="62" y="297"/>
                    </a:lnTo>
                    <a:close/>
                    <a:moveTo>
                      <a:pt x="175" y="297"/>
                    </a:moveTo>
                    <a:cubicBezTo>
                      <a:pt x="130" y="297"/>
                      <a:pt x="130" y="297"/>
                      <a:pt x="130" y="297"/>
                    </a:cubicBezTo>
                    <a:cubicBezTo>
                      <a:pt x="130" y="280"/>
                      <a:pt x="130" y="280"/>
                      <a:pt x="130" y="280"/>
                    </a:cubicBezTo>
                    <a:cubicBezTo>
                      <a:pt x="175" y="280"/>
                      <a:pt x="175" y="280"/>
                      <a:pt x="175" y="280"/>
                    </a:cubicBezTo>
                    <a:lnTo>
                      <a:pt x="175" y="297"/>
                    </a:lnTo>
                    <a:close/>
                    <a:moveTo>
                      <a:pt x="175" y="252"/>
                    </a:moveTo>
                    <a:cubicBezTo>
                      <a:pt x="18" y="252"/>
                      <a:pt x="18" y="252"/>
                      <a:pt x="18" y="252"/>
                    </a:cubicBezTo>
                    <a:cubicBezTo>
                      <a:pt x="18" y="29"/>
                      <a:pt x="18" y="29"/>
                      <a:pt x="18" y="29"/>
                    </a:cubicBezTo>
                    <a:cubicBezTo>
                      <a:pt x="175" y="29"/>
                      <a:pt x="175" y="29"/>
                      <a:pt x="175" y="29"/>
                    </a:cubicBezTo>
                    <a:lnTo>
                      <a:pt x="175" y="252"/>
                    </a:ln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62" name="Freeform 40"/>
              <p:cNvSpPr/>
              <p:nvPr/>
            </p:nvSpPr>
            <p:spPr bwMode="auto">
              <a:xfrm>
                <a:off x="6450013" y="3082926"/>
                <a:ext cx="95250" cy="106363"/>
              </a:xfrm>
              <a:custGeom>
                <a:avLst/>
                <a:gdLst>
                  <a:gd name="T0" fmla="*/ 24 w 25"/>
                  <a:gd name="T1" fmla="*/ 12 h 28"/>
                  <a:gd name="T2" fmla="*/ 13 w 25"/>
                  <a:gd name="T3" fmla="*/ 0 h 28"/>
                  <a:gd name="T4" fmla="*/ 1 w 25"/>
                  <a:gd name="T5" fmla="*/ 12 h 28"/>
                  <a:gd name="T6" fmla="*/ 0 w 25"/>
                  <a:gd name="T7" fmla="*/ 16 h 28"/>
                  <a:gd name="T8" fmla="*/ 0 w 25"/>
                  <a:gd name="T9" fmla="*/ 28 h 28"/>
                  <a:gd name="T10" fmla="*/ 25 w 25"/>
                  <a:gd name="T11" fmla="*/ 28 h 28"/>
                  <a:gd name="T12" fmla="*/ 25 w 25"/>
                  <a:gd name="T13" fmla="*/ 16 h 28"/>
                  <a:gd name="T14" fmla="*/ 24 w 25"/>
                  <a:gd name="T15" fmla="*/ 12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8">
                    <a:moveTo>
                      <a:pt x="24" y="12"/>
                    </a:moveTo>
                    <a:cubicBezTo>
                      <a:pt x="22" y="2"/>
                      <a:pt x="18" y="0"/>
                      <a:pt x="13" y="0"/>
                    </a:cubicBezTo>
                    <a:cubicBezTo>
                      <a:pt x="7" y="0"/>
                      <a:pt x="3" y="2"/>
                      <a:pt x="1" y="12"/>
                    </a:cubicBezTo>
                    <a:cubicBezTo>
                      <a:pt x="1" y="14"/>
                      <a:pt x="0" y="14"/>
                      <a:pt x="0" y="16"/>
                    </a:cubicBezTo>
                    <a:cubicBezTo>
                      <a:pt x="0" y="28"/>
                      <a:pt x="0" y="28"/>
                      <a:pt x="0" y="28"/>
                    </a:cubicBezTo>
                    <a:cubicBezTo>
                      <a:pt x="25" y="28"/>
                      <a:pt x="25" y="28"/>
                      <a:pt x="25" y="28"/>
                    </a:cubicBezTo>
                    <a:cubicBezTo>
                      <a:pt x="25" y="16"/>
                      <a:pt x="25" y="16"/>
                      <a:pt x="25" y="16"/>
                    </a:cubicBezTo>
                    <a:cubicBezTo>
                      <a:pt x="25" y="14"/>
                      <a:pt x="25" y="14"/>
                      <a:pt x="24" y="12"/>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63" name="Freeform 41"/>
              <p:cNvSpPr/>
              <p:nvPr/>
            </p:nvSpPr>
            <p:spPr bwMode="auto">
              <a:xfrm>
                <a:off x="6450013" y="3578226"/>
                <a:ext cx="95250" cy="341313"/>
              </a:xfrm>
              <a:custGeom>
                <a:avLst/>
                <a:gdLst>
                  <a:gd name="T0" fmla="*/ 0 w 25"/>
                  <a:gd name="T1" fmla="*/ 76 h 90"/>
                  <a:gd name="T2" fmla="*/ 2 w 25"/>
                  <a:gd name="T3" fmla="*/ 84 h 90"/>
                  <a:gd name="T4" fmla="*/ 2 w 25"/>
                  <a:gd name="T5" fmla="*/ 84 h 90"/>
                  <a:gd name="T6" fmla="*/ 3 w 25"/>
                  <a:gd name="T7" fmla="*/ 90 h 90"/>
                  <a:gd name="T8" fmla="*/ 22 w 25"/>
                  <a:gd name="T9" fmla="*/ 90 h 90"/>
                  <a:gd name="T10" fmla="*/ 24 w 25"/>
                  <a:gd name="T11" fmla="*/ 84 h 90"/>
                  <a:gd name="T12" fmla="*/ 24 w 25"/>
                  <a:gd name="T13" fmla="*/ 84 h 90"/>
                  <a:gd name="T14" fmla="*/ 25 w 25"/>
                  <a:gd name="T15" fmla="*/ 76 h 90"/>
                  <a:gd name="T16" fmla="*/ 25 w 25"/>
                  <a:gd name="T17" fmla="*/ 0 h 90"/>
                  <a:gd name="T18" fmla="*/ 0 w 25"/>
                  <a:gd name="T19" fmla="*/ 0 h 90"/>
                  <a:gd name="T20" fmla="*/ 0 w 25"/>
                  <a:gd name="T21" fmla="*/ 7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90">
                    <a:moveTo>
                      <a:pt x="0" y="76"/>
                    </a:moveTo>
                    <a:cubicBezTo>
                      <a:pt x="0" y="79"/>
                      <a:pt x="1" y="82"/>
                      <a:pt x="2" y="84"/>
                    </a:cubicBezTo>
                    <a:cubicBezTo>
                      <a:pt x="2" y="84"/>
                      <a:pt x="2" y="84"/>
                      <a:pt x="2" y="84"/>
                    </a:cubicBezTo>
                    <a:cubicBezTo>
                      <a:pt x="3" y="90"/>
                      <a:pt x="3" y="90"/>
                      <a:pt x="3" y="90"/>
                    </a:cubicBezTo>
                    <a:cubicBezTo>
                      <a:pt x="22" y="90"/>
                      <a:pt x="22" y="90"/>
                      <a:pt x="22" y="90"/>
                    </a:cubicBezTo>
                    <a:cubicBezTo>
                      <a:pt x="24" y="84"/>
                      <a:pt x="24" y="84"/>
                      <a:pt x="24" y="84"/>
                    </a:cubicBezTo>
                    <a:cubicBezTo>
                      <a:pt x="24" y="84"/>
                      <a:pt x="24" y="84"/>
                      <a:pt x="24" y="84"/>
                    </a:cubicBezTo>
                    <a:cubicBezTo>
                      <a:pt x="25" y="82"/>
                      <a:pt x="25" y="79"/>
                      <a:pt x="25" y="76"/>
                    </a:cubicBezTo>
                    <a:cubicBezTo>
                      <a:pt x="25" y="0"/>
                      <a:pt x="25" y="0"/>
                      <a:pt x="25" y="0"/>
                    </a:cubicBezTo>
                    <a:cubicBezTo>
                      <a:pt x="0" y="0"/>
                      <a:pt x="0" y="0"/>
                      <a:pt x="0" y="0"/>
                    </a:cubicBezTo>
                    <a:lnTo>
                      <a:pt x="0" y="76"/>
                    </a:ln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64" name="Rectangle 42"/>
              <p:cNvSpPr>
                <a:spLocks noChangeArrowheads="1"/>
              </p:cNvSpPr>
              <p:nvPr/>
            </p:nvSpPr>
            <p:spPr bwMode="auto">
              <a:xfrm>
                <a:off x="6450013" y="3214688"/>
                <a:ext cx="95250" cy="338138"/>
              </a:xfrm>
              <a:prstGeom prst="rect">
                <a:avLst/>
              </a:pr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65" name="Freeform 43"/>
              <p:cNvSpPr/>
              <p:nvPr/>
            </p:nvSpPr>
            <p:spPr bwMode="auto">
              <a:xfrm>
                <a:off x="6469063" y="3941763"/>
                <a:ext cx="60325" cy="98425"/>
              </a:xfrm>
              <a:custGeom>
                <a:avLst/>
                <a:gdLst>
                  <a:gd name="T0" fmla="*/ 6 w 16"/>
                  <a:gd name="T1" fmla="*/ 24 h 26"/>
                  <a:gd name="T2" fmla="*/ 9 w 16"/>
                  <a:gd name="T3" fmla="*/ 24 h 26"/>
                  <a:gd name="T4" fmla="*/ 16 w 16"/>
                  <a:gd name="T5" fmla="*/ 0 h 26"/>
                  <a:gd name="T6" fmla="*/ 0 w 16"/>
                  <a:gd name="T7" fmla="*/ 0 h 26"/>
                  <a:gd name="T8" fmla="*/ 6 w 16"/>
                  <a:gd name="T9" fmla="*/ 24 h 26"/>
                </a:gdLst>
                <a:ahLst/>
                <a:cxnLst>
                  <a:cxn ang="0">
                    <a:pos x="T0" y="T1"/>
                  </a:cxn>
                  <a:cxn ang="0">
                    <a:pos x="T2" y="T3"/>
                  </a:cxn>
                  <a:cxn ang="0">
                    <a:pos x="T4" y="T5"/>
                  </a:cxn>
                  <a:cxn ang="0">
                    <a:pos x="T6" y="T7"/>
                  </a:cxn>
                  <a:cxn ang="0">
                    <a:pos x="T8" y="T9"/>
                  </a:cxn>
                </a:cxnLst>
                <a:rect l="0" t="0" r="r" b="b"/>
                <a:pathLst>
                  <a:path w="16" h="26">
                    <a:moveTo>
                      <a:pt x="6" y="24"/>
                    </a:moveTo>
                    <a:cubicBezTo>
                      <a:pt x="6" y="25"/>
                      <a:pt x="8" y="26"/>
                      <a:pt x="9" y="24"/>
                    </a:cubicBezTo>
                    <a:cubicBezTo>
                      <a:pt x="16" y="0"/>
                      <a:pt x="16" y="0"/>
                      <a:pt x="16" y="0"/>
                    </a:cubicBezTo>
                    <a:cubicBezTo>
                      <a:pt x="0" y="0"/>
                      <a:pt x="0" y="0"/>
                      <a:pt x="0" y="0"/>
                    </a:cubicBezTo>
                    <a:lnTo>
                      <a:pt x="6" y="24"/>
                    </a:ln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66" name="Freeform 44"/>
              <p:cNvSpPr/>
              <p:nvPr/>
            </p:nvSpPr>
            <p:spPr bwMode="auto">
              <a:xfrm>
                <a:off x="5802313" y="3484563"/>
                <a:ext cx="109538" cy="150813"/>
              </a:xfrm>
              <a:custGeom>
                <a:avLst/>
                <a:gdLst>
                  <a:gd name="T0" fmla="*/ 3 w 29"/>
                  <a:gd name="T1" fmla="*/ 40 h 40"/>
                  <a:gd name="T2" fmla="*/ 26 w 29"/>
                  <a:gd name="T3" fmla="*/ 40 h 40"/>
                  <a:gd name="T4" fmla="*/ 29 w 29"/>
                  <a:gd name="T5" fmla="*/ 37 h 40"/>
                  <a:gd name="T6" fmla="*/ 29 w 29"/>
                  <a:gd name="T7" fmla="*/ 3 h 40"/>
                  <a:gd name="T8" fmla="*/ 26 w 29"/>
                  <a:gd name="T9" fmla="*/ 0 h 40"/>
                  <a:gd name="T10" fmla="*/ 3 w 29"/>
                  <a:gd name="T11" fmla="*/ 0 h 40"/>
                  <a:gd name="T12" fmla="*/ 0 w 29"/>
                  <a:gd name="T13" fmla="*/ 3 h 40"/>
                  <a:gd name="T14" fmla="*/ 0 w 29"/>
                  <a:gd name="T15" fmla="*/ 37 h 40"/>
                  <a:gd name="T16" fmla="*/ 3 w 29"/>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40">
                    <a:moveTo>
                      <a:pt x="3" y="40"/>
                    </a:moveTo>
                    <a:cubicBezTo>
                      <a:pt x="26" y="40"/>
                      <a:pt x="26" y="40"/>
                      <a:pt x="26" y="40"/>
                    </a:cubicBezTo>
                    <a:cubicBezTo>
                      <a:pt x="28" y="40"/>
                      <a:pt x="29" y="39"/>
                      <a:pt x="29" y="37"/>
                    </a:cubicBezTo>
                    <a:cubicBezTo>
                      <a:pt x="29" y="3"/>
                      <a:pt x="29" y="3"/>
                      <a:pt x="29" y="3"/>
                    </a:cubicBezTo>
                    <a:cubicBezTo>
                      <a:pt x="29" y="2"/>
                      <a:pt x="28" y="0"/>
                      <a:pt x="26" y="0"/>
                    </a:cubicBezTo>
                    <a:cubicBezTo>
                      <a:pt x="3" y="0"/>
                      <a:pt x="3" y="0"/>
                      <a:pt x="3" y="0"/>
                    </a:cubicBezTo>
                    <a:cubicBezTo>
                      <a:pt x="1" y="0"/>
                      <a:pt x="0" y="2"/>
                      <a:pt x="0" y="3"/>
                    </a:cubicBezTo>
                    <a:cubicBezTo>
                      <a:pt x="0" y="37"/>
                      <a:pt x="0" y="37"/>
                      <a:pt x="0" y="37"/>
                    </a:cubicBezTo>
                    <a:cubicBezTo>
                      <a:pt x="0" y="39"/>
                      <a:pt x="1" y="40"/>
                      <a:pt x="3" y="40"/>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67" name="Freeform 45"/>
              <p:cNvSpPr/>
              <p:nvPr/>
            </p:nvSpPr>
            <p:spPr bwMode="auto">
              <a:xfrm>
                <a:off x="5961063" y="3441701"/>
                <a:ext cx="106363" cy="193675"/>
              </a:xfrm>
              <a:custGeom>
                <a:avLst/>
                <a:gdLst>
                  <a:gd name="T0" fmla="*/ 2 w 28"/>
                  <a:gd name="T1" fmla="*/ 51 h 51"/>
                  <a:gd name="T2" fmla="*/ 26 w 28"/>
                  <a:gd name="T3" fmla="*/ 51 h 51"/>
                  <a:gd name="T4" fmla="*/ 28 w 28"/>
                  <a:gd name="T5" fmla="*/ 48 h 51"/>
                  <a:gd name="T6" fmla="*/ 28 w 28"/>
                  <a:gd name="T7" fmla="*/ 2 h 51"/>
                  <a:gd name="T8" fmla="*/ 26 w 28"/>
                  <a:gd name="T9" fmla="*/ 0 h 51"/>
                  <a:gd name="T10" fmla="*/ 2 w 28"/>
                  <a:gd name="T11" fmla="*/ 0 h 51"/>
                  <a:gd name="T12" fmla="*/ 0 w 28"/>
                  <a:gd name="T13" fmla="*/ 2 h 51"/>
                  <a:gd name="T14" fmla="*/ 0 w 28"/>
                  <a:gd name="T15" fmla="*/ 48 h 51"/>
                  <a:gd name="T16" fmla="*/ 2 w 28"/>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1">
                    <a:moveTo>
                      <a:pt x="2" y="51"/>
                    </a:moveTo>
                    <a:cubicBezTo>
                      <a:pt x="26" y="51"/>
                      <a:pt x="26" y="51"/>
                      <a:pt x="26" y="51"/>
                    </a:cubicBezTo>
                    <a:cubicBezTo>
                      <a:pt x="27" y="51"/>
                      <a:pt x="28" y="50"/>
                      <a:pt x="28" y="48"/>
                    </a:cubicBezTo>
                    <a:cubicBezTo>
                      <a:pt x="28" y="2"/>
                      <a:pt x="28" y="2"/>
                      <a:pt x="28" y="2"/>
                    </a:cubicBezTo>
                    <a:cubicBezTo>
                      <a:pt x="28" y="1"/>
                      <a:pt x="27" y="0"/>
                      <a:pt x="26" y="0"/>
                    </a:cubicBezTo>
                    <a:cubicBezTo>
                      <a:pt x="2" y="0"/>
                      <a:pt x="2" y="0"/>
                      <a:pt x="2" y="0"/>
                    </a:cubicBezTo>
                    <a:cubicBezTo>
                      <a:pt x="1" y="0"/>
                      <a:pt x="0" y="1"/>
                      <a:pt x="0" y="2"/>
                    </a:cubicBezTo>
                    <a:cubicBezTo>
                      <a:pt x="0" y="48"/>
                      <a:pt x="0" y="48"/>
                      <a:pt x="0" y="48"/>
                    </a:cubicBezTo>
                    <a:cubicBezTo>
                      <a:pt x="0" y="50"/>
                      <a:pt x="1" y="51"/>
                      <a:pt x="2" y="51"/>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68" name="Freeform 46"/>
              <p:cNvSpPr/>
              <p:nvPr/>
            </p:nvSpPr>
            <p:spPr bwMode="auto">
              <a:xfrm>
                <a:off x="6116638" y="3348038"/>
                <a:ext cx="109538" cy="287338"/>
              </a:xfrm>
              <a:custGeom>
                <a:avLst/>
                <a:gdLst>
                  <a:gd name="T0" fmla="*/ 3 w 29"/>
                  <a:gd name="T1" fmla="*/ 76 h 76"/>
                  <a:gd name="T2" fmla="*/ 26 w 29"/>
                  <a:gd name="T3" fmla="*/ 76 h 76"/>
                  <a:gd name="T4" fmla="*/ 29 w 29"/>
                  <a:gd name="T5" fmla="*/ 73 h 76"/>
                  <a:gd name="T6" fmla="*/ 29 w 29"/>
                  <a:gd name="T7" fmla="*/ 2 h 76"/>
                  <a:gd name="T8" fmla="*/ 26 w 29"/>
                  <a:gd name="T9" fmla="*/ 0 h 76"/>
                  <a:gd name="T10" fmla="*/ 3 w 29"/>
                  <a:gd name="T11" fmla="*/ 0 h 76"/>
                  <a:gd name="T12" fmla="*/ 0 w 29"/>
                  <a:gd name="T13" fmla="*/ 2 h 76"/>
                  <a:gd name="T14" fmla="*/ 0 w 29"/>
                  <a:gd name="T15" fmla="*/ 73 h 76"/>
                  <a:gd name="T16" fmla="*/ 3 w 29"/>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6">
                    <a:moveTo>
                      <a:pt x="3" y="76"/>
                    </a:moveTo>
                    <a:cubicBezTo>
                      <a:pt x="26" y="76"/>
                      <a:pt x="26" y="76"/>
                      <a:pt x="26" y="76"/>
                    </a:cubicBezTo>
                    <a:cubicBezTo>
                      <a:pt x="28" y="76"/>
                      <a:pt x="29" y="75"/>
                      <a:pt x="29" y="73"/>
                    </a:cubicBezTo>
                    <a:cubicBezTo>
                      <a:pt x="29" y="2"/>
                      <a:pt x="29" y="2"/>
                      <a:pt x="29" y="2"/>
                    </a:cubicBezTo>
                    <a:cubicBezTo>
                      <a:pt x="29" y="1"/>
                      <a:pt x="28" y="0"/>
                      <a:pt x="26" y="0"/>
                    </a:cubicBezTo>
                    <a:cubicBezTo>
                      <a:pt x="3" y="0"/>
                      <a:pt x="3" y="0"/>
                      <a:pt x="3" y="0"/>
                    </a:cubicBezTo>
                    <a:cubicBezTo>
                      <a:pt x="1" y="0"/>
                      <a:pt x="0" y="1"/>
                      <a:pt x="0" y="2"/>
                    </a:cubicBezTo>
                    <a:cubicBezTo>
                      <a:pt x="0" y="73"/>
                      <a:pt x="0" y="73"/>
                      <a:pt x="0" y="73"/>
                    </a:cubicBezTo>
                    <a:cubicBezTo>
                      <a:pt x="0" y="75"/>
                      <a:pt x="1" y="76"/>
                      <a:pt x="3" y="76"/>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69" name="Freeform 47"/>
              <p:cNvSpPr/>
              <p:nvPr/>
            </p:nvSpPr>
            <p:spPr bwMode="auto">
              <a:xfrm>
                <a:off x="5802313" y="3101976"/>
                <a:ext cx="450850" cy="336550"/>
              </a:xfrm>
              <a:custGeom>
                <a:avLst/>
                <a:gdLst>
                  <a:gd name="T0" fmla="*/ 114 w 119"/>
                  <a:gd name="T1" fmla="*/ 8 h 89"/>
                  <a:gd name="T2" fmla="*/ 112 w 119"/>
                  <a:gd name="T3" fmla="*/ 0 h 89"/>
                  <a:gd name="T4" fmla="*/ 104 w 119"/>
                  <a:gd name="T5" fmla="*/ 3 h 89"/>
                  <a:gd name="T6" fmla="*/ 69 w 119"/>
                  <a:gd name="T7" fmla="*/ 17 h 89"/>
                  <a:gd name="T8" fmla="*/ 74 w 119"/>
                  <a:gd name="T9" fmla="*/ 30 h 89"/>
                  <a:gd name="T10" fmla="*/ 90 w 119"/>
                  <a:gd name="T11" fmla="*/ 23 h 89"/>
                  <a:gd name="T12" fmla="*/ 73 w 119"/>
                  <a:gd name="T13" fmla="*/ 48 h 89"/>
                  <a:gd name="T14" fmla="*/ 36 w 119"/>
                  <a:gd name="T15" fmla="*/ 71 h 89"/>
                  <a:gd name="T16" fmla="*/ 5 w 119"/>
                  <a:gd name="T17" fmla="*/ 75 h 89"/>
                  <a:gd name="T18" fmla="*/ 1 w 119"/>
                  <a:gd name="T19" fmla="*/ 75 h 89"/>
                  <a:gd name="T20" fmla="*/ 0 w 119"/>
                  <a:gd name="T21" fmla="*/ 75 h 89"/>
                  <a:gd name="T22" fmla="*/ 0 w 119"/>
                  <a:gd name="T23" fmla="*/ 75 h 89"/>
                  <a:gd name="T24" fmla="*/ 0 w 119"/>
                  <a:gd name="T25" fmla="*/ 88 h 89"/>
                  <a:gd name="T26" fmla="*/ 5 w 119"/>
                  <a:gd name="T27" fmla="*/ 89 h 89"/>
                  <a:gd name="T28" fmla="*/ 54 w 119"/>
                  <a:gd name="T29" fmla="*/ 78 h 89"/>
                  <a:gd name="T30" fmla="*/ 83 w 119"/>
                  <a:gd name="T31" fmla="*/ 58 h 89"/>
                  <a:gd name="T32" fmla="*/ 103 w 119"/>
                  <a:gd name="T33" fmla="*/ 29 h 89"/>
                  <a:gd name="T34" fmla="*/ 106 w 119"/>
                  <a:gd name="T35" fmla="*/ 46 h 89"/>
                  <a:gd name="T36" fmla="*/ 119 w 119"/>
                  <a:gd name="T37" fmla="*/ 44 h 89"/>
                  <a:gd name="T38" fmla="*/ 114 w 119"/>
                  <a:gd name="T39"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 h="89">
                    <a:moveTo>
                      <a:pt x="114" y="8"/>
                    </a:moveTo>
                    <a:cubicBezTo>
                      <a:pt x="112" y="0"/>
                      <a:pt x="112" y="0"/>
                      <a:pt x="112" y="0"/>
                    </a:cubicBezTo>
                    <a:cubicBezTo>
                      <a:pt x="104" y="3"/>
                      <a:pt x="104" y="3"/>
                      <a:pt x="104" y="3"/>
                    </a:cubicBezTo>
                    <a:cubicBezTo>
                      <a:pt x="93" y="8"/>
                      <a:pt x="81" y="12"/>
                      <a:pt x="69" y="17"/>
                    </a:cubicBezTo>
                    <a:cubicBezTo>
                      <a:pt x="74" y="30"/>
                      <a:pt x="74" y="30"/>
                      <a:pt x="74" y="30"/>
                    </a:cubicBezTo>
                    <a:cubicBezTo>
                      <a:pt x="80" y="27"/>
                      <a:pt x="85" y="25"/>
                      <a:pt x="90" y="23"/>
                    </a:cubicBezTo>
                    <a:cubicBezTo>
                      <a:pt x="86" y="33"/>
                      <a:pt x="80" y="42"/>
                      <a:pt x="73" y="48"/>
                    </a:cubicBezTo>
                    <a:cubicBezTo>
                      <a:pt x="62" y="60"/>
                      <a:pt x="48" y="67"/>
                      <a:pt x="36" y="71"/>
                    </a:cubicBezTo>
                    <a:cubicBezTo>
                      <a:pt x="23" y="74"/>
                      <a:pt x="12" y="75"/>
                      <a:pt x="5" y="75"/>
                    </a:cubicBezTo>
                    <a:cubicBezTo>
                      <a:pt x="4" y="75"/>
                      <a:pt x="2" y="75"/>
                      <a:pt x="1" y="75"/>
                    </a:cubicBezTo>
                    <a:cubicBezTo>
                      <a:pt x="1" y="75"/>
                      <a:pt x="0" y="75"/>
                      <a:pt x="0" y="75"/>
                    </a:cubicBezTo>
                    <a:cubicBezTo>
                      <a:pt x="0" y="75"/>
                      <a:pt x="0" y="75"/>
                      <a:pt x="0" y="75"/>
                    </a:cubicBezTo>
                    <a:cubicBezTo>
                      <a:pt x="0" y="88"/>
                      <a:pt x="0" y="88"/>
                      <a:pt x="0" y="88"/>
                    </a:cubicBezTo>
                    <a:cubicBezTo>
                      <a:pt x="1" y="89"/>
                      <a:pt x="3" y="89"/>
                      <a:pt x="5" y="89"/>
                    </a:cubicBezTo>
                    <a:cubicBezTo>
                      <a:pt x="15" y="89"/>
                      <a:pt x="34" y="87"/>
                      <a:pt x="54" y="78"/>
                    </a:cubicBezTo>
                    <a:cubicBezTo>
                      <a:pt x="64" y="74"/>
                      <a:pt x="74" y="67"/>
                      <a:pt x="83" y="58"/>
                    </a:cubicBezTo>
                    <a:cubicBezTo>
                      <a:pt x="91" y="50"/>
                      <a:pt x="98" y="40"/>
                      <a:pt x="103" y="29"/>
                    </a:cubicBezTo>
                    <a:cubicBezTo>
                      <a:pt x="104" y="34"/>
                      <a:pt x="105" y="40"/>
                      <a:pt x="106" y="46"/>
                    </a:cubicBezTo>
                    <a:cubicBezTo>
                      <a:pt x="119" y="44"/>
                      <a:pt x="119" y="44"/>
                      <a:pt x="119" y="44"/>
                    </a:cubicBezTo>
                    <a:cubicBezTo>
                      <a:pt x="117" y="32"/>
                      <a:pt x="116" y="20"/>
                      <a:pt x="114" y="8"/>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70" name="Freeform 48"/>
              <p:cNvSpPr/>
              <p:nvPr/>
            </p:nvSpPr>
            <p:spPr bwMode="auto">
              <a:xfrm>
                <a:off x="6184901" y="31734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grpSp>
      </p:grpSp>
      <p:grpSp>
        <p:nvGrpSpPr>
          <p:cNvPr id="4" name="组合 3"/>
          <p:cNvGrpSpPr/>
          <p:nvPr/>
        </p:nvGrpSpPr>
        <p:grpSpPr>
          <a:xfrm>
            <a:off x="1115699" y="2164867"/>
            <a:ext cx="1540575" cy="1540575"/>
            <a:chOff x="737111" y="1722497"/>
            <a:chExt cx="1540932" cy="1540932"/>
          </a:xfrm>
        </p:grpSpPr>
        <p:sp>
          <p:nvSpPr>
            <p:cNvPr id="52" name="椭圆 51"/>
            <p:cNvSpPr/>
            <p:nvPr/>
          </p:nvSpPr>
          <p:spPr>
            <a:xfrm>
              <a:off x="737111" y="1722497"/>
              <a:ext cx="1540932" cy="1540932"/>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grpSp>
          <p:nvGrpSpPr>
            <p:cNvPr id="53" name="组合 52"/>
            <p:cNvGrpSpPr/>
            <p:nvPr/>
          </p:nvGrpSpPr>
          <p:grpSpPr>
            <a:xfrm>
              <a:off x="1186496" y="2157579"/>
              <a:ext cx="666450" cy="628129"/>
              <a:chOff x="5461000" y="2828925"/>
              <a:chExt cx="1270000" cy="1196975"/>
            </a:xfrm>
            <a:solidFill>
              <a:schemeClr val="bg1"/>
            </a:solidFill>
          </p:grpSpPr>
          <p:sp>
            <p:nvSpPr>
              <p:cNvPr id="54" name="Freeform 5"/>
              <p:cNvSpPr/>
              <p:nvPr/>
            </p:nvSpPr>
            <p:spPr bwMode="auto">
              <a:xfrm>
                <a:off x="5926138" y="3643313"/>
                <a:ext cx="449263" cy="268288"/>
              </a:xfrm>
              <a:custGeom>
                <a:avLst/>
                <a:gdLst>
                  <a:gd name="T0" fmla="*/ 109 w 119"/>
                  <a:gd name="T1" fmla="*/ 12 h 71"/>
                  <a:gd name="T2" fmla="*/ 79 w 119"/>
                  <a:gd name="T3" fmla="*/ 1 h 71"/>
                  <a:gd name="T4" fmla="*/ 78 w 119"/>
                  <a:gd name="T5" fmla="*/ 1 h 71"/>
                  <a:gd name="T6" fmla="*/ 78 w 119"/>
                  <a:gd name="T7" fmla="*/ 0 h 71"/>
                  <a:gd name="T8" fmla="*/ 69 w 119"/>
                  <a:gd name="T9" fmla="*/ 45 h 71"/>
                  <a:gd name="T10" fmla="*/ 63 w 119"/>
                  <a:gd name="T11" fmla="*/ 15 h 71"/>
                  <a:gd name="T12" fmla="*/ 67 w 119"/>
                  <a:gd name="T13" fmla="*/ 8 h 71"/>
                  <a:gd name="T14" fmla="*/ 62 w 119"/>
                  <a:gd name="T15" fmla="*/ 3 h 71"/>
                  <a:gd name="T16" fmla="*/ 60 w 119"/>
                  <a:gd name="T17" fmla="*/ 3 h 71"/>
                  <a:gd name="T18" fmla="*/ 60 w 119"/>
                  <a:gd name="T19" fmla="*/ 3 h 71"/>
                  <a:gd name="T20" fmla="*/ 58 w 119"/>
                  <a:gd name="T21" fmla="*/ 3 h 71"/>
                  <a:gd name="T22" fmla="*/ 53 w 119"/>
                  <a:gd name="T23" fmla="*/ 8 h 71"/>
                  <a:gd name="T24" fmla="*/ 56 w 119"/>
                  <a:gd name="T25" fmla="*/ 15 h 71"/>
                  <a:gd name="T26" fmla="*/ 51 w 119"/>
                  <a:gd name="T27" fmla="*/ 45 h 71"/>
                  <a:gd name="T28" fmla="*/ 41 w 119"/>
                  <a:gd name="T29" fmla="*/ 0 h 71"/>
                  <a:gd name="T30" fmla="*/ 41 w 119"/>
                  <a:gd name="T31" fmla="*/ 1 h 71"/>
                  <a:gd name="T32" fmla="*/ 41 w 119"/>
                  <a:gd name="T33" fmla="*/ 1 h 71"/>
                  <a:gd name="T34" fmla="*/ 10 w 119"/>
                  <a:gd name="T35" fmla="*/ 12 h 71"/>
                  <a:gd name="T36" fmla="*/ 1 w 119"/>
                  <a:gd name="T37" fmla="*/ 39 h 71"/>
                  <a:gd name="T38" fmla="*/ 0 w 119"/>
                  <a:gd name="T39" fmla="*/ 67 h 71"/>
                  <a:gd name="T40" fmla="*/ 21 w 119"/>
                  <a:gd name="T41" fmla="*/ 69 h 71"/>
                  <a:gd name="T42" fmla="*/ 21 w 119"/>
                  <a:gd name="T43" fmla="*/ 45 h 71"/>
                  <a:gd name="T44" fmla="*/ 24 w 119"/>
                  <a:gd name="T45" fmla="*/ 36 h 71"/>
                  <a:gd name="T46" fmla="*/ 24 w 119"/>
                  <a:gd name="T47" fmla="*/ 70 h 71"/>
                  <a:gd name="T48" fmla="*/ 60 w 119"/>
                  <a:gd name="T49" fmla="*/ 71 h 71"/>
                  <a:gd name="T50" fmla="*/ 95 w 119"/>
                  <a:gd name="T51" fmla="*/ 70 h 71"/>
                  <a:gd name="T52" fmla="*/ 95 w 119"/>
                  <a:gd name="T53" fmla="*/ 36 h 71"/>
                  <a:gd name="T54" fmla="*/ 97 w 119"/>
                  <a:gd name="T55" fmla="*/ 45 h 71"/>
                  <a:gd name="T56" fmla="*/ 97 w 119"/>
                  <a:gd name="T57" fmla="*/ 69 h 71"/>
                  <a:gd name="T58" fmla="*/ 119 w 119"/>
                  <a:gd name="T59" fmla="*/ 67 h 71"/>
                  <a:gd name="T60" fmla="*/ 119 w 119"/>
                  <a:gd name="T61" fmla="*/ 39 h 71"/>
                  <a:gd name="T62" fmla="*/ 109 w 119"/>
                  <a:gd name="T63" fmla="*/ 1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 h="71">
                    <a:moveTo>
                      <a:pt x="109" y="12"/>
                    </a:moveTo>
                    <a:cubicBezTo>
                      <a:pt x="101" y="8"/>
                      <a:pt x="85" y="3"/>
                      <a:pt x="79" y="1"/>
                    </a:cubicBezTo>
                    <a:cubicBezTo>
                      <a:pt x="79" y="1"/>
                      <a:pt x="79" y="1"/>
                      <a:pt x="78" y="1"/>
                    </a:cubicBezTo>
                    <a:cubicBezTo>
                      <a:pt x="78" y="1"/>
                      <a:pt x="78" y="0"/>
                      <a:pt x="78" y="0"/>
                    </a:cubicBezTo>
                    <a:cubicBezTo>
                      <a:pt x="77" y="7"/>
                      <a:pt x="69" y="45"/>
                      <a:pt x="69" y="45"/>
                    </a:cubicBezTo>
                    <a:cubicBezTo>
                      <a:pt x="69" y="45"/>
                      <a:pt x="64" y="15"/>
                      <a:pt x="63" y="15"/>
                    </a:cubicBezTo>
                    <a:cubicBezTo>
                      <a:pt x="63" y="15"/>
                      <a:pt x="67" y="8"/>
                      <a:pt x="67" y="8"/>
                    </a:cubicBezTo>
                    <a:cubicBezTo>
                      <a:pt x="62" y="3"/>
                      <a:pt x="62" y="3"/>
                      <a:pt x="62" y="3"/>
                    </a:cubicBezTo>
                    <a:cubicBezTo>
                      <a:pt x="60" y="3"/>
                      <a:pt x="60" y="3"/>
                      <a:pt x="60" y="3"/>
                    </a:cubicBezTo>
                    <a:cubicBezTo>
                      <a:pt x="60" y="3"/>
                      <a:pt x="60" y="3"/>
                      <a:pt x="60" y="3"/>
                    </a:cubicBezTo>
                    <a:cubicBezTo>
                      <a:pt x="58" y="3"/>
                      <a:pt x="58" y="3"/>
                      <a:pt x="58" y="3"/>
                    </a:cubicBezTo>
                    <a:cubicBezTo>
                      <a:pt x="53" y="8"/>
                      <a:pt x="53" y="8"/>
                      <a:pt x="53" y="8"/>
                    </a:cubicBezTo>
                    <a:cubicBezTo>
                      <a:pt x="56" y="15"/>
                      <a:pt x="56" y="15"/>
                      <a:pt x="56" y="15"/>
                    </a:cubicBezTo>
                    <a:cubicBezTo>
                      <a:pt x="51" y="45"/>
                      <a:pt x="51" y="45"/>
                      <a:pt x="51" y="45"/>
                    </a:cubicBezTo>
                    <a:cubicBezTo>
                      <a:pt x="51" y="45"/>
                      <a:pt x="42" y="7"/>
                      <a:pt x="41" y="0"/>
                    </a:cubicBezTo>
                    <a:cubicBezTo>
                      <a:pt x="41" y="0"/>
                      <a:pt x="41" y="1"/>
                      <a:pt x="41" y="1"/>
                    </a:cubicBezTo>
                    <a:cubicBezTo>
                      <a:pt x="41" y="1"/>
                      <a:pt x="41" y="1"/>
                      <a:pt x="41" y="1"/>
                    </a:cubicBezTo>
                    <a:cubicBezTo>
                      <a:pt x="35" y="3"/>
                      <a:pt x="18" y="8"/>
                      <a:pt x="10" y="12"/>
                    </a:cubicBezTo>
                    <a:cubicBezTo>
                      <a:pt x="8" y="15"/>
                      <a:pt x="2" y="20"/>
                      <a:pt x="1" y="39"/>
                    </a:cubicBezTo>
                    <a:cubicBezTo>
                      <a:pt x="0" y="40"/>
                      <a:pt x="0" y="55"/>
                      <a:pt x="0" y="67"/>
                    </a:cubicBezTo>
                    <a:cubicBezTo>
                      <a:pt x="7" y="68"/>
                      <a:pt x="13" y="69"/>
                      <a:pt x="21" y="69"/>
                    </a:cubicBezTo>
                    <a:cubicBezTo>
                      <a:pt x="21" y="61"/>
                      <a:pt x="21" y="48"/>
                      <a:pt x="21" y="45"/>
                    </a:cubicBezTo>
                    <a:cubicBezTo>
                      <a:pt x="21" y="41"/>
                      <a:pt x="23" y="38"/>
                      <a:pt x="24" y="36"/>
                    </a:cubicBezTo>
                    <a:cubicBezTo>
                      <a:pt x="24" y="70"/>
                      <a:pt x="24" y="70"/>
                      <a:pt x="24" y="70"/>
                    </a:cubicBezTo>
                    <a:cubicBezTo>
                      <a:pt x="35" y="70"/>
                      <a:pt x="48" y="71"/>
                      <a:pt x="60" y="71"/>
                    </a:cubicBezTo>
                    <a:cubicBezTo>
                      <a:pt x="71" y="71"/>
                      <a:pt x="84" y="70"/>
                      <a:pt x="95" y="70"/>
                    </a:cubicBezTo>
                    <a:cubicBezTo>
                      <a:pt x="95" y="36"/>
                      <a:pt x="95" y="36"/>
                      <a:pt x="95" y="36"/>
                    </a:cubicBezTo>
                    <a:cubicBezTo>
                      <a:pt x="96" y="38"/>
                      <a:pt x="97" y="41"/>
                      <a:pt x="97" y="45"/>
                    </a:cubicBezTo>
                    <a:cubicBezTo>
                      <a:pt x="97" y="48"/>
                      <a:pt x="97" y="61"/>
                      <a:pt x="97" y="69"/>
                    </a:cubicBezTo>
                    <a:cubicBezTo>
                      <a:pt x="106" y="68"/>
                      <a:pt x="112" y="68"/>
                      <a:pt x="119" y="67"/>
                    </a:cubicBezTo>
                    <a:cubicBezTo>
                      <a:pt x="119" y="55"/>
                      <a:pt x="119" y="40"/>
                      <a:pt x="119" y="39"/>
                    </a:cubicBezTo>
                    <a:cubicBezTo>
                      <a:pt x="117" y="20"/>
                      <a:pt x="112" y="15"/>
                      <a:pt x="109" y="12"/>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55" name="Freeform 6"/>
              <p:cNvSpPr/>
              <p:nvPr/>
            </p:nvSpPr>
            <p:spPr bwMode="auto">
              <a:xfrm>
                <a:off x="6035675" y="3359150"/>
                <a:ext cx="230188" cy="268288"/>
              </a:xfrm>
              <a:custGeom>
                <a:avLst/>
                <a:gdLst>
                  <a:gd name="T0" fmla="*/ 7 w 61"/>
                  <a:gd name="T1" fmla="*/ 46 h 71"/>
                  <a:gd name="T2" fmla="*/ 31 w 61"/>
                  <a:gd name="T3" fmla="*/ 71 h 71"/>
                  <a:gd name="T4" fmla="*/ 55 w 61"/>
                  <a:gd name="T5" fmla="*/ 46 h 71"/>
                  <a:gd name="T6" fmla="*/ 61 w 61"/>
                  <a:gd name="T7" fmla="*/ 34 h 71"/>
                  <a:gd name="T8" fmla="*/ 57 w 61"/>
                  <a:gd name="T9" fmla="*/ 29 h 71"/>
                  <a:gd name="T10" fmla="*/ 31 w 61"/>
                  <a:gd name="T11" fmla="*/ 0 h 71"/>
                  <a:gd name="T12" fmla="*/ 5 w 61"/>
                  <a:gd name="T13" fmla="*/ 29 h 71"/>
                  <a:gd name="T14" fmla="*/ 1 w 61"/>
                  <a:gd name="T15" fmla="*/ 34 h 71"/>
                  <a:gd name="T16" fmla="*/ 7 w 61"/>
                  <a:gd name="T17" fmla="*/ 4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71">
                    <a:moveTo>
                      <a:pt x="7" y="46"/>
                    </a:moveTo>
                    <a:cubicBezTo>
                      <a:pt x="10" y="59"/>
                      <a:pt x="18" y="71"/>
                      <a:pt x="31" y="71"/>
                    </a:cubicBezTo>
                    <a:cubicBezTo>
                      <a:pt x="44" y="71"/>
                      <a:pt x="52" y="59"/>
                      <a:pt x="55" y="46"/>
                    </a:cubicBezTo>
                    <a:cubicBezTo>
                      <a:pt x="59" y="44"/>
                      <a:pt x="61" y="39"/>
                      <a:pt x="61" y="34"/>
                    </a:cubicBezTo>
                    <a:cubicBezTo>
                      <a:pt x="60" y="32"/>
                      <a:pt x="59" y="30"/>
                      <a:pt x="57" y="29"/>
                    </a:cubicBezTo>
                    <a:cubicBezTo>
                      <a:pt x="56" y="13"/>
                      <a:pt x="46" y="0"/>
                      <a:pt x="31" y="0"/>
                    </a:cubicBezTo>
                    <a:cubicBezTo>
                      <a:pt x="16" y="0"/>
                      <a:pt x="6" y="13"/>
                      <a:pt x="5" y="29"/>
                    </a:cubicBezTo>
                    <a:cubicBezTo>
                      <a:pt x="3" y="30"/>
                      <a:pt x="1" y="31"/>
                      <a:pt x="1" y="34"/>
                    </a:cubicBezTo>
                    <a:cubicBezTo>
                      <a:pt x="0" y="39"/>
                      <a:pt x="3" y="45"/>
                      <a:pt x="7" y="46"/>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56" name="Freeform 7"/>
              <p:cNvSpPr/>
              <p:nvPr/>
            </p:nvSpPr>
            <p:spPr bwMode="auto">
              <a:xfrm>
                <a:off x="6043613" y="3063875"/>
                <a:ext cx="260350" cy="49213"/>
              </a:xfrm>
              <a:custGeom>
                <a:avLst/>
                <a:gdLst>
                  <a:gd name="T0" fmla="*/ 6 w 69"/>
                  <a:gd name="T1" fmla="*/ 13 h 13"/>
                  <a:gd name="T2" fmla="*/ 63 w 69"/>
                  <a:gd name="T3" fmla="*/ 13 h 13"/>
                  <a:gd name="T4" fmla="*/ 69 w 69"/>
                  <a:gd name="T5" fmla="*/ 6 h 13"/>
                  <a:gd name="T6" fmla="*/ 63 w 69"/>
                  <a:gd name="T7" fmla="*/ 0 h 13"/>
                  <a:gd name="T8" fmla="*/ 6 w 69"/>
                  <a:gd name="T9" fmla="*/ 0 h 13"/>
                  <a:gd name="T10" fmla="*/ 0 w 69"/>
                  <a:gd name="T11" fmla="*/ 6 h 13"/>
                  <a:gd name="T12" fmla="*/ 6 w 6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69" h="13">
                    <a:moveTo>
                      <a:pt x="6" y="13"/>
                    </a:moveTo>
                    <a:cubicBezTo>
                      <a:pt x="63" y="13"/>
                      <a:pt x="63" y="13"/>
                      <a:pt x="63" y="13"/>
                    </a:cubicBezTo>
                    <a:cubicBezTo>
                      <a:pt x="66" y="13"/>
                      <a:pt x="69" y="10"/>
                      <a:pt x="69" y="6"/>
                    </a:cubicBezTo>
                    <a:cubicBezTo>
                      <a:pt x="69" y="3"/>
                      <a:pt x="66" y="0"/>
                      <a:pt x="63" y="0"/>
                    </a:cubicBezTo>
                    <a:cubicBezTo>
                      <a:pt x="6" y="0"/>
                      <a:pt x="6" y="0"/>
                      <a:pt x="6" y="0"/>
                    </a:cubicBezTo>
                    <a:cubicBezTo>
                      <a:pt x="3" y="0"/>
                      <a:pt x="0" y="3"/>
                      <a:pt x="0" y="6"/>
                    </a:cubicBezTo>
                    <a:cubicBezTo>
                      <a:pt x="0" y="10"/>
                      <a:pt x="3" y="13"/>
                      <a:pt x="6" y="13"/>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57" name="Freeform 8"/>
              <p:cNvSpPr/>
              <p:nvPr/>
            </p:nvSpPr>
            <p:spPr bwMode="auto">
              <a:xfrm>
                <a:off x="6043613" y="3162300"/>
                <a:ext cx="487363" cy="44450"/>
              </a:xfrm>
              <a:custGeom>
                <a:avLst/>
                <a:gdLst>
                  <a:gd name="T0" fmla="*/ 122 w 129"/>
                  <a:gd name="T1" fmla="*/ 0 h 12"/>
                  <a:gd name="T2" fmla="*/ 6 w 129"/>
                  <a:gd name="T3" fmla="*/ 0 h 12"/>
                  <a:gd name="T4" fmla="*/ 0 w 129"/>
                  <a:gd name="T5" fmla="*/ 6 h 12"/>
                  <a:gd name="T6" fmla="*/ 6 w 129"/>
                  <a:gd name="T7" fmla="*/ 12 h 12"/>
                  <a:gd name="T8" fmla="*/ 122 w 129"/>
                  <a:gd name="T9" fmla="*/ 12 h 12"/>
                  <a:gd name="T10" fmla="*/ 129 w 129"/>
                  <a:gd name="T11" fmla="*/ 6 h 12"/>
                  <a:gd name="T12" fmla="*/ 122 w 129"/>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9" h="12">
                    <a:moveTo>
                      <a:pt x="122" y="0"/>
                    </a:moveTo>
                    <a:cubicBezTo>
                      <a:pt x="6" y="0"/>
                      <a:pt x="6" y="0"/>
                      <a:pt x="6" y="0"/>
                    </a:cubicBezTo>
                    <a:cubicBezTo>
                      <a:pt x="3" y="0"/>
                      <a:pt x="0" y="3"/>
                      <a:pt x="0" y="6"/>
                    </a:cubicBezTo>
                    <a:cubicBezTo>
                      <a:pt x="0" y="10"/>
                      <a:pt x="3" y="12"/>
                      <a:pt x="6" y="12"/>
                    </a:cubicBezTo>
                    <a:cubicBezTo>
                      <a:pt x="122" y="12"/>
                      <a:pt x="122" y="12"/>
                      <a:pt x="122" y="12"/>
                    </a:cubicBezTo>
                    <a:cubicBezTo>
                      <a:pt x="126" y="12"/>
                      <a:pt x="129" y="10"/>
                      <a:pt x="129" y="6"/>
                    </a:cubicBezTo>
                    <a:cubicBezTo>
                      <a:pt x="129" y="3"/>
                      <a:pt x="126" y="0"/>
                      <a:pt x="122" y="0"/>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58" name="Freeform 9"/>
              <p:cNvSpPr>
                <a:spLocks noEditPoints="1"/>
              </p:cNvSpPr>
              <p:nvPr/>
            </p:nvSpPr>
            <p:spPr bwMode="auto">
              <a:xfrm>
                <a:off x="5461000" y="2828925"/>
                <a:ext cx="1270000" cy="1196975"/>
              </a:xfrm>
              <a:custGeom>
                <a:avLst/>
                <a:gdLst>
                  <a:gd name="T0" fmla="*/ 315 w 336"/>
                  <a:gd name="T1" fmla="*/ 80 h 316"/>
                  <a:gd name="T2" fmla="*/ 315 w 336"/>
                  <a:gd name="T3" fmla="*/ 79 h 316"/>
                  <a:gd name="T4" fmla="*/ 312 w 336"/>
                  <a:gd name="T5" fmla="*/ 72 h 316"/>
                  <a:gd name="T6" fmla="*/ 264 w 336"/>
                  <a:gd name="T7" fmla="*/ 20 h 316"/>
                  <a:gd name="T8" fmla="*/ 243 w 336"/>
                  <a:gd name="T9" fmla="*/ 3 h 316"/>
                  <a:gd name="T10" fmla="*/ 236 w 336"/>
                  <a:gd name="T11" fmla="*/ 0 h 316"/>
                  <a:gd name="T12" fmla="*/ 236 w 336"/>
                  <a:gd name="T13" fmla="*/ 0 h 316"/>
                  <a:gd name="T14" fmla="*/ 123 w 336"/>
                  <a:gd name="T15" fmla="*/ 26 h 316"/>
                  <a:gd name="T16" fmla="*/ 83 w 336"/>
                  <a:gd name="T17" fmla="*/ 107 h 316"/>
                  <a:gd name="T18" fmla="*/ 38 w 336"/>
                  <a:gd name="T19" fmla="*/ 273 h 316"/>
                  <a:gd name="T20" fmla="*/ 27 w 336"/>
                  <a:gd name="T21" fmla="*/ 298 h 316"/>
                  <a:gd name="T22" fmla="*/ 14 w 336"/>
                  <a:gd name="T23" fmla="*/ 73 h 316"/>
                  <a:gd name="T24" fmla="*/ 112 w 336"/>
                  <a:gd name="T25" fmla="*/ 56 h 316"/>
                  <a:gd name="T26" fmla="*/ 31 w 336"/>
                  <a:gd name="T27" fmla="*/ 42 h 316"/>
                  <a:gd name="T28" fmla="*/ 0 w 336"/>
                  <a:gd name="T29" fmla="*/ 73 h 316"/>
                  <a:gd name="T30" fmla="*/ 9 w 336"/>
                  <a:gd name="T31" fmla="*/ 306 h 316"/>
                  <a:gd name="T32" fmla="*/ 31 w 336"/>
                  <a:gd name="T33" fmla="*/ 316 h 316"/>
                  <a:gd name="T34" fmla="*/ 321 w 336"/>
                  <a:gd name="T35" fmla="*/ 285 h 316"/>
                  <a:gd name="T36" fmla="*/ 315 w 336"/>
                  <a:gd name="T37" fmla="*/ 108 h 316"/>
                  <a:gd name="T38" fmla="*/ 279 w 336"/>
                  <a:gd name="T39" fmla="*/ 53 h 316"/>
                  <a:gd name="T40" fmla="*/ 297 w 336"/>
                  <a:gd name="T41" fmla="*/ 73 h 316"/>
                  <a:gd name="T42" fmla="*/ 242 w 336"/>
                  <a:gd name="T43" fmla="*/ 61 h 316"/>
                  <a:gd name="T44" fmla="*/ 134 w 336"/>
                  <a:gd name="T45" fmla="*/ 26 h 316"/>
                  <a:gd name="T46" fmla="*/ 231 w 336"/>
                  <a:gd name="T47" fmla="*/ 11 h 316"/>
                  <a:gd name="T48" fmla="*/ 254 w 336"/>
                  <a:gd name="T49" fmla="*/ 83 h 316"/>
                  <a:gd name="T50" fmla="*/ 303 w 336"/>
                  <a:gd name="T51" fmla="*/ 107 h 316"/>
                  <a:gd name="T52" fmla="*/ 134 w 336"/>
                  <a:gd name="T53" fmla="*/ 26 h 316"/>
                  <a:gd name="T54" fmla="*/ 304 w 336"/>
                  <a:gd name="T55" fmla="*/ 297 h 316"/>
                  <a:gd name="T56" fmla="*/ 46 w 336"/>
                  <a:gd name="T57" fmla="*/ 301 h 316"/>
                  <a:gd name="T58" fmla="*/ 66 w 336"/>
                  <a:gd name="T59" fmla="*/ 134 h 316"/>
                  <a:gd name="T60" fmla="*/ 79 w 336"/>
                  <a:gd name="T61" fmla="*/ 122 h 316"/>
                  <a:gd name="T62" fmla="*/ 319 w 336"/>
                  <a:gd name="T63" fmla="*/ 125 h 316"/>
                  <a:gd name="T64" fmla="*/ 308 w 336"/>
                  <a:gd name="T65" fmla="*/ 28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 h="316">
                    <a:moveTo>
                      <a:pt x="315" y="108"/>
                    </a:moveTo>
                    <a:cubicBezTo>
                      <a:pt x="315" y="80"/>
                      <a:pt x="315" y="80"/>
                      <a:pt x="315" y="80"/>
                    </a:cubicBezTo>
                    <a:cubicBezTo>
                      <a:pt x="315" y="80"/>
                      <a:pt x="315" y="80"/>
                      <a:pt x="315" y="80"/>
                    </a:cubicBezTo>
                    <a:cubicBezTo>
                      <a:pt x="315" y="79"/>
                      <a:pt x="315" y="79"/>
                      <a:pt x="315" y="79"/>
                    </a:cubicBezTo>
                    <a:cubicBezTo>
                      <a:pt x="315" y="77"/>
                      <a:pt x="315" y="77"/>
                      <a:pt x="314" y="76"/>
                    </a:cubicBezTo>
                    <a:cubicBezTo>
                      <a:pt x="314" y="74"/>
                      <a:pt x="313" y="73"/>
                      <a:pt x="312" y="72"/>
                    </a:cubicBezTo>
                    <a:cubicBezTo>
                      <a:pt x="310" y="67"/>
                      <a:pt x="304" y="61"/>
                      <a:pt x="298" y="54"/>
                    </a:cubicBezTo>
                    <a:cubicBezTo>
                      <a:pt x="288" y="43"/>
                      <a:pt x="275" y="30"/>
                      <a:pt x="264" y="20"/>
                    </a:cubicBezTo>
                    <a:cubicBezTo>
                      <a:pt x="258" y="14"/>
                      <a:pt x="253" y="10"/>
                      <a:pt x="249" y="7"/>
                    </a:cubicBezTo>
                    <a:cubicBezTo>
                      <a:pt x="247" y="5"/>
                      <a:pt x="245" y="4"/>
                      <a:pt x="243" y="3"/>
                    </a:cubicBezTo>
                    <a:cubicBezTo>
                      <a:pt x="242" y="2"/>
                      <a:pt x="241" y="2"/>
                      <a:pt x="240" y="1"/>
                    </a:cubicBezTo>
                    <a:cubicBezTo>
                      <a:pt x="239" y="1"/>
                      <a:pt x="238" y="0"/>
                      <a:pt x="236" y="0"/>
                    </a:cubicBezTo>
                    <a:cubicBezTo>
                      <a:pt x="236" y="0"/>
                      <a:pt x="236" y="0"/>
                      <a:pt x="236" y="0"/>
                    </a:cubicBezTo>
                    <a:cubicBezTo>
                      <a:pt x="236" y="0"/>
                      <a:pt x="236" y="0"/>
                      <a:pt x="236" y="0"/>
                    </a:cubicBezTo>
                    <a:cubicBezTo>
                      <a:pt x="148" y="0"/>
                      <a:pt x="148" y="0"/>
                      <a:pt x="148" y="0"/>
                    </a:cubicBezTo>
                    <a:cubicBezTo>
                      <a:pt x="134" y="0"/>
                      <a:pt x="123" y="12"/>
                      <a:pt x="123" y="26"/>
                    </a:cubicBezTo>
                    <a:cubicBezTo>
                      <a:pt x="123" y="107"/>
                      <a:pt x="123" y="107"/>
                      <a:pt x="123" y="107"/>
                    </a:cubicBezTo>
                    <a:cubicBezTo>
                      <a:pt x="83" y="107"/>
                      <a:pt x="83" y="107"/>
                      <a:pt x="83" y="107"/>
                    </a:cubicBezTo>
                    <a:cubicBezTo>
                      <a:pt x="66" y="107"/>
                      <a:pt x="53" y="120"/>
                      <a:pt x="53" y="137"/>
                    </a:cubicBezTo>
                    <a:cubicBezTo>
                      <a:pt x="38" y="273"/>
                      <a:pt x="38" y="273"/>
                      <a:pt x="38" y="273"/>
                    </a:cubicBezTo>
                    <a:cubicBezTo>
                      <a:pt x="36" y="284"/>
                      <a:pt x="36" y="288"/>
                      <a:pt x="34" y="292"/>
                    </a:cubicBezTo>
                    <a:cubicBezTo>
                      <a:pt x="32" y="294"/>
                      <a:pt x="29" y="297"/>
                      <a:pt x="27" y="298"/>
                    </a:cubicBezTo>
                    <a:cubicBezTo>
                      <a:pt x="15" y="298"/>
                      <a:pt x="14" y="286"/>
                      <a:pt x="14" y="282"/>
                    </a:cubicBezTo>
                    <a:cubicBezTo>
                      <a:pt x="14" y="73"/>
                      <a:pt x="14" y="73"/>
                      <a:pt x="14" y="73"/>
                    </a:cubicBezTo>
                    <a:cubicBezTo>
                      <a:pt x="14" y="69"/>
                      <a:pt x="19" y="56"/>
                      <a:pt x="31" y="56"/>
                    </a:cubicBezTo>
                    <a:cubicBezTo>
                      <a:pt x="112" y="56"/>
                      <a:pt x="112" y="56"/>
                      <a:pt x="112" y="56"/>
                    </a:cubicBezTo>
                    <a:cubicBezTo>
                      <a:pt x="112" y="42"/>
                      <a:pt x="112" y="42"/>
                      <a:pt x="112" y="42"/>
                    </a:cubicBezTo>
                    <a:cubicBezTo>
                      <a:pt x="31" y="42"/>
                      <a:pt x="31" y="42"/>
                      <a:pt x="31" y="42"/>
                    </a:cubicBezTo>
                    <a:cubicBezTo>
                      <a:pt x="22" y="42"/>
                      <a:pt x="15" y="45"/>
                      <a:pt x="9" y="51"/>
                    </a:cubicBezTo>
                    <a:cubicBezTo>
                      <a:pt x="4" y="57"/>
                      <a:pt x="0" y="64"/>
                      <a:pt x="0" y="73"/>
                    </a:cubicBezTo>
                    <a:cubicBezTo>
                      <a:pt x="0" y="284"/>
                      <a:pt x="0" y="284"/>
                      <a:pt x="0" y="284"/>
                    </a:cubicBezTo>
                    <a:cubicBezTo>
                      <a:pt x="0" y="293"/>
                      <a:pt x="4" y="301"/>
                      <a:pt x="9" y="306"/>
                    </a:cubicBezTo>
                    <a:cubicBezTo>
                      <a:pt x="14" y="312"/>
                      <a:pt x="22" y="315"/>
                      <a:pt x="30" y="316"/>
                    </a:cubicBezTo>
                    <a:cubicBezTo>
                      <a:pt x="30" y="316"/>
                      <a:pt x="30" y="316"/>
                      <a:pt x="31" y="316"/>
                    </a:cubicBezTo>
                    <a:cubicBezTo>
                      <a:pt x="291" y="316"/>
                      <a:pt x="291" y="316"/>
                      <a:pt x="291" y="316"/>
                    </a:cubicBezTo>
                    <a:cubicBezTo>
                      <a:pt x="308" y="316"/>
                      <a:pt x="321" y="302"/>
                      <a:pt x="321" y="285"/>
                    </a:cubicBezTo>
                    <a:cubicBezTo>
                      <a:pt x="336" y="137"/>
                      <a:pt x="336" y="137"/>
                      <a:pt x="336" y="137"/>
                    </a:cubicBezTo>
                    <a:cubicBezTo>
                      <a:pt x="336" y="124"/>
                      <a:pt x="327" y="112"/>
                      <a:pt x="315" y="108"/>
                    </a:cubicBezTo>
                    <a:close/>
                    <a:moveTo>
                      <a:pt x="242" y="18"/>
                    </a:moveTo>
                    <a:cubicBezTo>
                      <a:pt x="252" y="26"/>
                      <a:pt x="266" y="40"/>
                      <a:pt x="279" y="53"/>
                    </a:cubicBezTo>
                    <a:cubicBezTo>
                      <a:pt x="285" y="60"/>
                      <a:pt x="292" y="66"/>
                      <a:pt x="296" y="72"/>
                    </a:cubicBezTo>
                    <a:cubicBezTo>
                      <a:pt x="296" y="72"/>
                      <a:pt x="297" y="73"/>
                      <a:pt x="297" y="73"/>
                    </a:cubicBezTo>
                    <a:cubicBezTo>
                      <a:pt x="254" y="73"/>
                      <a:pt x="254" y="73"/>
                      <a:pt x="254" y="73"/>
                    </a:cubicBezTo>
                    <a:cubicBezTo>
                      <a:pt x="248" y="73"/>
                      <a:pt x="242" y="68"/>
                      <a:pt x="242" y="61"/>
                    </a:cubicBezTo>
                    <a:lnTo>
                      <a:pt x="242" y="18"/>
                    </a:lnTo>
                    <a:close/>
                    <a:moveTo>
                      <a:pt x="134" y="26"/>
                    </a:moveTo>
                    <a:cubicBezTo>
                      <a:pt x="134" y="19"/>
                      <a:pt x="141" y="11"/>
                      <a:pt x="148" y="11"/>
                    </a:cubicBezTo>
                    <a:cubicBezTo>
                      <a:pt x="231" y="11"/>
                      <a:pt x="231" y="11"/>
                      <a:pt x="231" y="11"/>
                    </a:cubicBezTo>
                    <a:cubicBezTo>
                      <a:pt x="231" y="61"/>
                      <a:pt x="231" y="61"/>
                      <a:pt x="231" y="61"/>
                    </a:cubicBezTo>
                    <a:cubicBezTo>
                      <a:pt x="231" y="75"/>
                      <a:pt x="240" y="83"/>
                      <a:pt x="254" y="83"/>
                    </a:cubicBezTo>
                    <a:cubicBezTo>
                      <a:pt x="303" y="83"/>
                      <a:pt x="303" y="83"/>
                      <a:pt x="303" y="83"/>
                    </a:cubicBezTo>
                    <a:cubicBezTo>
                      <a:pt x="303" y="107"/>
                      <a:pt x="303" y="107"/>
                      <a:pt x="303" y="107"/>
                    </a:cubicBezTo>
                    <a:cubicBezTo>
                      <a:pt x="134" y="107"/>
                      <a:pt x="134" y="107"/>
                      <a:pt x="134" y="107"/>
                    </a:cubicBezTo>
                    <a:lnTo>
                      <a:pt x="134" y="26"/>
                    </a:lnTo>
                    <a:close/>
                    <a:moveTo>
                      <a:pt x="308" y="288"/>
                    </a:moveTo>
                    <a:cubicBezTo>
                      <a:pt x="308" y="292"/>
                      <a:pt x="307" y="295"/>
                      <a:pt x="304" y="297"/>
                    </a:cubicBezTo>
                    <a:cubicBezTo>
                      <a:pt x="302" y="299"/>
                      <a:pt x="299" y="301"/>
                      <a:pt x="295" y="301"/>
                    </a:cubicBezTo>
                    <a:cubicBezTo>
                      <a:pt x="46" y="301"/>
                      <a:pt x="46" y="301"/>
                      <a:pt x="46" y="301"/>
                    </a:cubicBezTo>
                    <a:cubicBezTo>
                      <a:pt x="49" y="294"/>
                      <a:pt x="51" y="286"/>
                      <a:pt x="51" y="276"/>
                    </a:cubicBezTo>
                    <a:cubicBezTo>
                      <a:pt x="66" y="134"/>
                      <a:pt x="66" y="134"/>
                      <a:pt x="66" y="134"/>
                    </a:cubicBezTo>
                    <a:cubicBezTo>
                      <a:pt x="66" y="131"/>
                      <a:pt x="68" y="128"/>
                      <a:pt x="70" y="125"/>
                    </a:cubicBezTo>
                    <a:cubicBezTo>
                      <a:pt x="72" y="123"/>
                      <a:pt x="76" y="122"/>
                      <a:pt x="79" y="122"/>
                    </a:cubicBezTo>
                    <a:cubicBezTo>
                      <a:pt x="311" y="122"/>
                      <a:pt x="311" y="122"/>
                      <a:pt x="311" y="122"/>
                    </a:cubicBezTo>
                    <a:cubicBezTo>
                      <a:pt x="314" y="122"/>
                      <a:pt x="317" y="123"/>
                      <a:pt x="319" y="125"/>
                    </a:cubicBezTo>
                    <a:cubicBezTo>
                      <a:pt x="322" y="128"/>
                      <a:pt x="323" y="131"/>
                      <a:pt x="323" y="134"/>
                    </a:cubicBezTo>
                    <a:lnTo>
                      <a:pt x="308" y="288"/>
                    </a:ln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grpSp>
      </p:grpSp>
      <p:grpSp>
        <p:nvGrpSpPr>
          <p:cNvPr id="6" name="组合 5"/>
          <p:cNvGrpSpPr/>
          <p:nvPr/>
        </p:nvGrpSpPr>
        <p:grpSpPr>
          <a:xfrm>
            <a:off x="9024608" y="3705442"/>
            <a:ext cx="1540575" cy="1540575"/>
            <a:chOff x="6087724" y="1722497"/>
            <a:chExt cx="1540932" cy="1540932"/>
          </a:xfrm>
        </p:grpSpPr>
        <p:sp>
          <p:nvSpPr>
            <p:cNvPr id="27" name="椭圆 26"/>
            <p:cNvSpPr/>
            <p:nvPr/>
          </p:nvSpPr>
          <p:spPr>
            <a:xfrm>
              <a:off x="6087724" y="1722497"/>
              <a:ext cx="1540932" cy="1540932"/>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grpSp>
          <p:nvGrpSpPr>
            <p:cNvPr id="28" name="组合 27"/>
            <p:cNvGrpSpPr/>
            <p:nvPr/>
          </p:nvGrpSpPr>
          <p:grpSpPr>
            <a:xfrm>
              <a:off x="6407901" y="2053679"/>
              <a:ext cx="1032714" cy="882155"/>
              <a:chOff x="5322888" y="2767013"/>
              <a:chExt cx="1546225" cy="1320801"/>
            </a:xfrm>
            <a:solidFill>
              <a:srgbClr val="FF0000"/>
            </a:solidFill>
          </p:grpSpPr>
          <p:sp>
            <p:nvSpPr>
              <p:cNvPr id="29" name="Rectangle 24"/>
              <p:cNvSpPr>
                <a:spLocks noChangeArrowheads="1"/>
              </p:cNvSpPr>
              <p:nvPr/>
            </p:nvSpPr>
            <p:spPr bwMode="auto">
              <a:xfrm>
                <a:off x="6092826" y="3098801"/>
                <a:ext cx="71438" cy="390525"/>
              </a:xfrm>
              <a:prstGeom prst="rect">
                <a:avLst/>
              </a:pr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30" name="Rectangle 25"/>
              <p:cNvSpPr>
                <a:spLocks noChangeArrowheads="1"/>
              </p:cNvSpPr>
              <p:nvPr/>
            </p:nvSpPr>
            <p:spPr bwMode="auto">
              <a:xfrm>
                <a:off x="5899151" y="4041776"/>
                <a:ext cx="457200" cy="46038"/>
              </a:xfrm>
              <a:prstGeom prst="rect">
                <a:avLst/>
              </a:pr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31" name="Freeform 26"/>
              <p:cNvSpPr>
                <a:spLocks noEditPoints="1"/>
              </p:cNvSpPr>
              <p:nvPr/>
            </p:nvSpPr>
            <p:spPr bwMode="auto">
              <a:xfrm>
                <a:off x="5322888" y="2871788"/>
                <a:ext cx="739775" cy="723900"/>
              </a:xfrm>
              <a:custGeom>
                <a:avLst/>
                <a:gdLst>
                  <a:gd name="T0" fmla="*/ 125 w 196"/>
                  <a:gd name="T1" fmla="*/ 165 h 191"/>
                  <a:gd name="T2" fmla="*/ 125 w 196"/>
                  <a:gd name="T3" fmla="*/ 165 h 191"/>
                  <a:gd name="T4" fmla="*/ 125 w 196"/>
                  <a:gd name="T5" fmla="*/ 163 h 191"/>
                  <a:gd name="T6" fmla="*/ 68 w 196"/>
                  <a:gd name="T7" fmla="*/ 24 h 191"/>
                  <a:gd name="T8" fmla="*/ 68 w 196"/>
                  <a:gd name="T9" fmla="*/ 22 h 191"/>
                  <a:gd name="T10" fmla="*/ 80 w 196"/>
                  <a:gd name="T11" fmla="*/ 17 h 191"/>
                  <a:gd name="T12" fmla="*/ 196 w 196"/>
                  <a:gd name="T13" fmla="*/ 37 h 191"/>
                  <a:gd name="T14" fmla="*/ 196 w 196"/>
                  <a:gd name="T15" fmla="*/ 14 h 191"/>
                  <a:gd name="T16" fmla="*/ 78 w 196"/>
                  <a:gd name="T17" fmla="*/ 8 h 191"/>
                  <a:gd name="T18" fmla="*/ 68 w 196"/>
                  <a:gd name="T19" fmla="*/ 15 h 191"/>
                  <a:gd name="T20" fmla="*/ 68 w 196"/>
                  <a:gd name="T21" fmla="*/ 14 h 191"/>
                  <a:gd name="T22" fmla="*/ 64 w 196"/>
                  <a:gd name="T23" fmla="*/ 11 h 191"/>
                  <a:gd name="T24" fmla="*/ 61 w 196"/>
                  <a:gd name="T25" fmla="*/ 14 h 191"/>
                  <a:gd name="T26" fmla="*/ 55 w 196"/>
                  <a:gd name="T27" fmla="*/ 3 h 191"/>
                  <a:gd name="T28" fmla="*/ 51 w 196"/>
                  <a:gd name="T29" fmla="*/ 3 h 191"/>
                  <a:gd name="T30" fmla="*/ 61 w 196"/>
                  <a:gd name="T31" fmla="*/ 21 h 191"/>
                  <a:gd name="T32" fmla="*/ 61 w 196"/>
                  <a:gd name="T33" fmla="*/ 24 h 191"/>
                  <a:gd name="T34" fmla="*/ 4 w 196"/>
                  <a:gd name="T35" fmla="*/ 163 h 191"/>
                  <a:gd name="T36" fmla="*/ 4 w 196"/>
                  <a:gd name="T37" fmla="*/ 165 h 191"/>
                  <a:gd name="T38" fmla="*/ 4 w 196"/>
                  <a:gd name="T39" fmla="*/ 165 h 191"/>
                  <a:gd name="T40" fmla="*/ 2 w 196"/>
                  <a:gd name="T41" fmla="*/ 168 h 191"/>
                  <a:gd name="T42" fmla="*/ 20 w 196"/>
                  <a:gd name="T43" fmla="*/ 186 h 191"/>
                  <a:gd name="T44" fmla="*/ 65 w 196"/>
                  <a:gd name="T45" fmla="*/ 191 h 191"/>
                  <a:gd name="T46" fmla="*/ 109 w 196"/>
                  <a:gd name="T47" fmla="*/ 186 h 191"/>
                  <a:gd name="T48" fmla="*/ 127 w 196"/>
                  <a:gd name="T49" fmla="*/ 168 h 191"/>
                  <a:gd name="T50" fmla="*/ 125 w 196"/>
                  <a:gd name="T51" fmla="*/ 165 h 191"/>
                  <a:gd name="T52" fmla="*/ 71 w 196"/>
                  <a:gd name="T53" fmla="*/ 165 h 191"/>
                  <a:gd name="T54" fmla="*/ 64 w 196"/>
                  <a:gd name="T55" fmla="*/ 165 h 191"/>
                  <a:gd name="T56" fmla="*/ 58 w 196"/>
                  <a:gd name="T57" fmla="*/ 165 h 191"/>
                  <a:gd name="T58" fmla="*/ 11 w 196"/>
                  <a:gd name="T59" fmla="*/ 165 h 191"/>
                  <a:gd name="T60" fmla="*/ 64 w 196"/>
                  <a:gd name="T61" fmla="*/ 36 h 191"/>
                  <a:gd name="T62" fmla="*/ 64 w 196"/>
                  <a:gd name="T63" fmla="*/ 36 h 191"/>
                  <a:gd name="T64" fmla="*/ 65 w 196"/>
                  <a:gd name="T65" fmla="*/ 36 h 191"/>
                  <a:gd name="T66" fmla="*/ 118 w 196"/>
                  <a:gd name="T67" fmla="*/ 165 h 191"/>
                  <a:gd name="T68" fmla="*/ 71 w 196"/>
                  <a:gd name="T69"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6" h="191">
                    <a:moveTo>
                      <a:pt x="125" y="165"/>
                    </a:moveTo>
                    <a:cubicBezTo>
                      <a:pt x="125" y="165"/>
                      <a:pt x="125" y="165"/>
                      <a:pt x="125" y="165"/>
                    </a:cubicBezTo>
                    <a:cubicBezTo>
                      <a:pt x="125" y="164"/>
                      <a:pt x="125" y="163"/>
                      <a:pt x="125" y="163"/>
                    </a:cubicBezTo>
                    <a:cubicBezTo>
                      <a:pt x="68" y="24"/>
                      <a:pt x="68" y="24"/>
                      <a:pt x="68" y="24"/>
                    </a:cubicBezTo>
                    <a:cubicBezTo>
                      <a:pt x="68" y="22"/>
                      <a:pt x="68" y="22"/>
                      <a:pt x="68" y="22"/>
                    </a:cubicBezTo>
                    <a:cubicBezTo>
                      <a:pt x="76" y="22"/>
                      <a:pt x="80" y="17"/>
                      <a:pt x="80" y="17"/>
                    </a:cubicBezTo>
                    <a:cubicBezTo>
                      <a:pt x="80" y="17"/>
                      <a:pt x="94" y="6"/>
                      <a:pt x="196" y="37"/>
                    </a:cubicBezTo>
                    <a:cubicBezTo>
                      <a:pt x="196" y="14"/>
                      <a:pt x="196" y="14"/>
                      <a:pt x="196" y="14"/>
                    </a:cubicBezTo>
                    <a:cubicBezTo>
                      <a:pt x="172" y="8"/>
                      <a:pt x="127" y="1"/>
                      <a:pt x="78" y="8"/>
                    </a:cubicBezTo>
                    <a:cubicBezTo>
                      <a:pt x="78" y="8"/>
                      <a:pt x="74" y="14"/>
                      <a:pt x="68" y="15"/>
                    </a:cubicBezTo>
                    <a:cubicBezTo>
                      <a:pt x="68" y="14"/>
                      <a:pt x="68" y="14"/>
                      <a:pt x="68" y="14"/>
                    </a:cubicBezTo>
                    <a:cubicBezTo>
                      <a:pt x="68" y="12"/>
                      <a:pt x="66" y="11"/>
                      <a:pt x="64" y="11"/>
                    </a:cubicBezTo>
                    <a:cubicBezTo>
                      <a:pt x="62" y="11"/>
                      <a:pt x="61" y="12"/>
                      <a:pt x="61" y="14"/>
                    </a:cubicBezTo>
                    <a:cubicBezTo>
                      <a:pt x="52" y="11"/>
                      <a:pt x="55" y="3"/>
                      <a:pt x="55" y="3"/>
                    </a:cubicBezTo>
                    <a:cubicBezTo>
                      <a:pt x="55" y="3"/>
                      <a:pt x="52" y="0"/>
                      <a:pt x="51" y="3"/>
                    </a:cubicBezTo>
                    <a:cubicBezTo>
                      <a:pt x="50" y="5"/>
                      <a:pt x="49" y="17"/>
                      <a:pt x="61" y="21"/>
                    </a:cubicBezTo>
                    <a:cubicBezTo>
                      <a:pt x="61" y="24"/>
                      <a:pt x="61" y="24"/>
                      <a:pt x="61" y="24"/>
                    </a:cubicBezTo>
                    <a:cubicBezTo>
                      <a:pt x="4" y="163"/>
                      <a:pt x="4" y="163"/>
                      <a:pt x="4" y="163"/>
                    </a:cubicBezTo>
                    <a:cubicBezTo>
                      <a:pt x="4" y="163"/>
                      <a:pt x="4" y="164"/>
                      <a:pt x="4" y="165"/>
                    </a:cubicBezTo>
                    <a:cubicBezTo>
                      <a:pt x="4" y="165"/>
                      <a:pt x="4" y="165"/>
                      <a:pt x="4" y="165"/>
                    </a:cubicBezTo>
                    <a:cubicBezTo>
                      <a:pt x="1" y="165"/>
                      <a:pt x="0" y="167"/>
                      <a:pt x="2" y="168"/>
                    </a:cubicBezTo>
                    <a:cubicBezTo>
                      <a:pt x="2" y="168"/>
                      <a:pt x="18" y="184"/>
                      <a:pt x="20" y="186"/>
                    </a:cubicBezTo>
                    <a:cubicBezTo>
                      <a:pt x="20" y="186"/>
                      <a:pt x="25" y="191"/>
                      <a:pt x="65" y="191"/>
                    </a:cubicBezTo>
                    <a:cubicBezTo>
                      <a:pt x="104" y="191"/>
                      <a:pt x="109" y="186"/>
                      <a:pt x="109" y="186"/>
                    </a:cubicBezTo>
                    <a:cubicBezTo>
                      <a:pt x="111" y="184"/>
                      <a:pt x="127" y="168"/>
                      <a:pt x="127" y="168"/>
                    </a:cubicBezTo>
                    <a:cubicBezTo>
                      <a:pt x="129" y="167"/>
                      <a:pt x="128" y="165"/>
                      <a:pt x="125" y="165"/>
                    </a:cubicBezTo>
                    <a:close/>
                    <a:moveTo>
                      <a:pt x="71" y="165"/>
                    </a:moveTo>
                    <a:cubicBezTo>
                      <a:pt x="68" y="165"/>
                      <a:pt x="65" y="165"/>
                      <a:pt x="64" y="165"/>
                    </a:cubicBezTo>
                    <a:cubicBezTo>
                      <a:pt x="64" y="165"/>
                      <a:pt x="61" y="165"/>
                      <a:pt x="58" y="165"/>
                    </a:cubicBezTo>
                    <a:cubicBezTo>
                      <a:pt x="11" y="165"/>
                      <a:pt x="11" y="165"/>
                      <a:pt x="11" y="165"/>
                    </a:cubicBezTo>
                    <a:cubicBezTo>
                      <a:pt x="64" y="36"/>
                      <a:pt x="64" y="36"/>
                      <a:pt x="64" y="36"/>
                    </a:cubicBezTo>
                    <a:cubicBezTo>
                      <a:pt x="64" y="36"/>
                      <a:pt x="64" y="36"/>
                      <a:pt x="64" y="36"/>
                    </a:cubicBezTo>
                    <a:cubicBezTo>
                      <a:pt x="65" y="36"/>
                      <a:pt x="65" y="36"/>
                      <a:pt x="65" y="36"/>
                    </a:cubicBezTo>
                    <a:cubicBezTo>
                      <a:pt x="118" y="165"/>
                      <a:pt x="118" y="165"/>
                      <a:pt x="118" y="165"/>
                    </a:cubicBezTo>
                    <a:lnTo>
                      <a:pt x="71" y="165"/>
                    </a:ln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32" name="Freeform 27"/>
              <p:cNvSpPr>
                <a:spLocks noEditPoints="1"/>
              </p:cNvSpPr>
              <p:nvPr/>
            </p:nvSpPr>
            <p:spPr bwMode="auto">
              <a:xfrm>
                <a:off x="6073776" y="2906713"/>
                <a:ext cx="109538" cy="177800"/>
              </a:xfrm>
              <a:custGeom>
                <a:avLst/>
                <a:gdLst>
                  <a:gd name="T0" fmla="*/ 29 w 29"/>
                  <a:gd name="T1" fmla="*/ 0 h 47"/>
                  <a:gd name="T2" fmla="*/ 0 w 29"/>
                  <a:gd name="T3" fmla="*/ 0 h 47"/>
                  <a:gd name="T4" fmla="*/ 0 w 29"/>
                  <a:gd name="T5" fmla="*/ 47 h 47"/>
                  <a:gd name="T6" fmla="*/ 29 w 29"/>
                  <a:gd name="T7" fmla="*/ 47 h 47"/>
                  <a:gd name="T8" fmla="*/ 29 w 29"/>
                  <a:gd name="T9" fmla="*/ 0 h 47"/>
                  <a:gd name="T10" fmla="*/ 14 w 29"/>
                  <a:gd name="T11" fmla="*/ 28 h 47"/>
                  <a:gd name="T12" fmla="*/ 8 w 29"/>
                  <a:gd name="T13" fmla="*/ 21 h 47"/>
                  <a:gd name="T14" fmla="*/ 14 w 29"/>
                  <a:gd name="T15" fmla="*/ 14 h 47"/>
                  <a:gd name="T16" fmla="*/ 21 w 29"/>
                  <a:gd name="T17" fmla="*/ 21 h 47"/>
                  <a:gd name="T18" fmla="*/ 14 w 29"/>
                  <a:gd name="T1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47">
                    <a:moveTo>
                      <a:pt x="29" y="0"/>
                    </a:moveTo>
                    <a:cubicBezTo>
                      <a:pt x="0" y="0"/>
                      <a:pt x="0" y="0"/>
                      <a:pt x="0" y="0"/>
                    </a:cubicBezTo>
                    <a:cubicBezTo>
                      <a:pt x="0" y="47"/>
                      <a:pt x="0" y="47"/>
                      <a:pt x="0" y="47"/>
                    </a:cubicBezTo>
                    <a:cubicBezTo>
                      <a:pt x="29" y="47"/>
                      <a:pt x="29" y="47"/>
                      <a:pt x="29" y="47"/>
                    </a:cubicBezTo>
                    <a:lnTo>
                      <a:pt x="29" y="0"/>
                    </a:lnTo>
                    <a:close/>
                    <a:moveTo>
                      <a:pt x="14" y="28"/>
                    </a:moveTo>
                    <a:cubicBezTo>
                      <a:pt x="11" y="28"/>
                      <a:pt x="8" y="25"/>
                      <a:pt x="8" y="21"/>
                    </a:cubicBezTo>
                    <a:cubicBezTo>
                      <a:pt x="8" y="17"/>
                      <a:pt x="11" y="14"/>
                      <a:pt x="14" y="14"/>
                    </a:cubicBezTo>
                    <a:cubicBezTo>
                      <a:pt x="18" y="14"/>
                      <a:pt x="21" y="17"/>
                      <a:pt x="21" y="21"/>
                    </a:cubicBezTo>
                    <a:cubicBezTo>
                      <a:pt x="21" y="25"/>
                      <a:pt x="18" y="28"/>
                      <a:pt x="14" y="28"/>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33" name="Freeform 28"/>
              <p:cNvSpPr/>
              <p:nvPr/>
            </p:nvSpPr>
            <p:spPr bwMode="auto">
              <a:xfrm>
                <a:off x="5959476" y="3917951"/>
                <a:ext cx="336550" cy="101600"/>
              </a:xfrm>
              <a:custGeom>
                <a:avLst/>
                <a:gdLst>
                  <a:gd name="T0" fmla="*/ 0 w 89"/>
                  <a:gd name="T1" fmla="*/ 27 h 27"/>
                  <a:gd name="T2" fmla="*/ 89 w 89"/>
                  <a:gd name="T3" fmla="*/ 27 h 27"/>
                  <a:gd name="T4" fmla="*/ 89 w 89"/>
                  <a:gd name="T5" fmla="*/ 19 h 27"/>
                  <a:gd name="T6" fmla="*/ 58 w 89"/>
                  <a:gd name="T7" fmla="*/ 0 h 27"/>
                  <a:gd name="T8" fmla="*/ 31 w 89"/>
                  <a:gd name="T9" fmla="*/ 0 h 27"/>
                  <a:gd name="T10" fmla="*/ 0 w 89"/>
                  <a:gd name="T11" fmla="*/ 19 h 27"/>
                  <a:gd name="T12" fmla="*/ 0 w 89"/>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89" h="27">
                    <a:moveTo>
                      <a:pt x="0" y="27"/>
                    </a:moveTo>
                    <a:cubicBezTo>
                      <a:pt x="89" y="27"/>
                      <a:pt x="89" y="27"/>
                      <a:pt x="89" y="27"/>
                    </a:cubicBezTo>
                    <a:cubicBezTo>
                      <a:pt x="89" y="19"/>
                      <a:pt x="89" y="19"/>
                      <a:pt x="89" y="19"/>
                    </a:cubicBezTo>
                    <a:cubicBezTo>
                      <a:pt x="89" y="19"/>
                      <a:pt x="73" y="12"/>
                      <a:pt x="58" y="0"/>
                    </a:cubicBezTo>
                    <a:cubicBezTo>
                      <a:pt x="31" y="0"/>
                      <a:pt x="31" y="0"/>
                      <a:pt x="31" y="0"/>
                    </a:cubicBezTo>
                    <a:cubicBezTo>
                      <a:pt x="16" y="12"/>
                      <a:pt x="0" y="19"/>
                      <a:pt x="0" y="19"/>
                    </a:cubicBezTo>
                    <a:lnTo>
                      <a:pt x="0" y="27"/>
                    </a:ln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34" name="Freeform 29"/>
              <p:cNvSpPr/>
              <p:nvPr/>
            </p:nvSpPr>
            <p:spPr bwMode="auto">
              <a:xfrm>
                <a:off x="6076951" y="3508376"/>
                <a:ext cx="101600" cy="390525"/>
              </a:xfrm>
              <a:custGeom>
                <a:avLst/>
                <a:gdLst>
                  <a:gd name="T0" fmla="*/ 0 w 27"/>
                  <a:gd name="T1" fmla="*/ 9 h 103"/>
                  <a:gd name="T2" fmla="*/ 0 w 27"/>
                  <a:gd name="T3" fmla="*/ 11 h 103"/>
                  <a:gd name="T4" fmla="*/ 0 w 27"/>
                  <a:gd name="T5" fmla="*/ 11 h 103"/>
                  <a:gd name="T6" fmla="*/ 2 w 27"/>
                  <a:gd name="T7" fmla="*/ 103 h 103"/>
                  <a:gd name="T8" fmla="*/ 25 w 27"/>
                  <a:gd name="T9" fmla="*/ 103 h 103"/>
                  <a:gd name="T10" fmla="*/ 27 w 27"/>
                  <a:gd name="T11" fmla="*/ 11 h 103"/>
                  <a:gd name="T12" fmla="*/ 27 w 27"/>
                  <a:gd name="T13" fmla="*/ 11 h 103"/>
                  <a:gd name="T14" fmla="*/ 27 w 27"/>
                  <a:gd name="T15" fmla="*/ 9 h 103"/>
                  <a:gd name="T16" fmla="*/ 24 w 27"/>
                  <a:gd name="T17" fmla="*/ 0 h 103"/>
                  <a:gd name="T18" fmla="*/ 3 w 27"/>
                  <a:gd name="T19" fmla="*/ 0 h 103"/>
                  <a:gd name="T20" fmla="*/ 0 w 27"/>
                  <a:gd name="T21" fmla="*/ 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103">
                    <a:moveTo>
                      <a:pt x="0" y="9"/>
                    </a:moveTo>
                    <a:cubicBezTo>
                      <a:pt x="0" y="11"/>
                      <a:pt x="0" y="11"/>
                      <a:pt x="0" y="11"/>
                    </a:cubicBezTo>
                    <a:cubicBezTo>
                      <a:pt x="0" y="11"/>
                      <a:pt x="0" y="11"/>
                      <a:pt x="0" y="11"/>
                    </a:cubicBezTo>
                    <a:cubicBezTo>
                      <a:pt x="2" y="103"/>
                      <a:pt x="2" y="103"/>
                      <a:pt x="2" y="103"/>
                    </a:cubicBezTo>
                    <a:cubicBezTo>
                      <a:pt x="25" y="103"/>
                      <a:pt x="25" y="103"/>
                      <a:pt x="25" y="103"/>
                    </a:cubicBezTo>
                    <a:cubicBezTo>
                      <a:pt x="27" y="11"/>
                      <a:pt x="27" y="11"/>
                      <a:pt x="27" y="11"/>
                    </a:cubicBezTo>
                    <a:cubicBezTo>
                      <a:pt x="27" y="11"/>
                      <a:pt x="27" y="11"/>
                      <a:pt x="27" y="11"/>
                    </a:cubicBezTo>
                    <a:cubicBezTo>
                      <a:pt x="27" y="9"/>
                      <a:pt x="27" y="9"/>
                      <a:pt x="27" y="9"/>
                    </a:cubicBezTo>
                    <a:cubicBezTo>
                      <a:pt x="27" y="9"/>
                      <a:pt x="27" y="5"/>
                      <a:pt x="24" y="0"/>
                    </a:cubicBezTo>
                    <a:cubicBezTo>
                      <a:pt x="3" y="0"/>
                      <a:pt x="3" y="0"/>
                      <a:pt x="3" y="0"/>
                    </a:cubicBezTo>
                    <a:cubicBezTo>
                      <a:pt x="0" y="5"/>
                      <a:pt x="0" y="9"/>
                      <a:pt x="0" y="9"/>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46" name="Freeform 30"/>
              <p:cNvSpPr/>
              <p:nvPr/>
            </p:nvSpPr>
            <p:spPr bwMode="auto">
              <a:xfrm>
                <a:off x="6076951" y="2767013"/>
                <a:ext cx="98425" cy="120650"/>
              </a:xfrm>
              <a:custGeom>
                <a:avLst/>
                <a:gdLst>
                  <a:gd name="T0" fmla="*/ 5 w 26"/>
                  <a:gd name="T1" fmla="*/ 32 h 32"/>
                  <a:gd name="T2" fmla="*/ 12 w 26"/>
                  <a:gd name="T3" fmla="*/ 32 h 32"/>
                  <a:gd name="T4" fmla="*/ 13 w 26"/>
                  <a:gd name="T5" fmla="*/ 32 h 32"/>
                  <a:gd name="T6" fmla="*/ 21 w 26"/>
                  <a:gd name="T7" fmla="*/ 32 h 32"/>
                  <a:gd name="T8" fmla="*/ 26 w 26"/>
                  <a:gd name="T9" fmla="*/ 10 h 32"/>
                  <a:gd name="T10" fmla="*/ 26 w 26"/>
                  <a:gd name="T11" fmla="*/ 4 h 32"/>
                  <a:gd name="T12" fmla="*/ 26 w 26"/>
                  <a:gd name="T13" fmla="*/ 4 h 32"/>
                  <a:gd name="T14" fmla="*/ 19 w 26"/>
                  <a:gd name="T15" fmla="*/ 0 h 32"/>
                  <a:gd name="T16" fmla="*/ 13 w 26"/>
                  <a:gd name="T17" fmla="*/ 0 h 32"/>
                  <a:gd name="T18" fmla="*/ 12 w 26"/>
                  <a:gd name="T19" fmla="*/ 0 h 32"/>
                  <a:gd name="T20" fmla="*/ 7 w 26"/>
                  <a:gd name="T21" fmla="*/ 0 h 32"/>
                  <a:gd name="T22" fmla="*/ 0 w 26"/>
                  <a:gd name="T23" fmla="*/ 4 h 32"/>
                  <a:gd name="T24" fmla="*/ 0 w 26"/>
                  <a:gd name="T25" fmla="*/ 4 h 32"/>
                  <a:gd name="T26" fmla="*/ 0 w 26"/>
                  <a:gd name="T27" fmla="*/ 10 h 32"/>
                  <a:gd name="T28" fmla="*/ 5 w 26"/>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5" y="32"/>
                    </a:moveTo>
                    <a:cubicBezTo>
                      <a:pt x="12" y="32"/>
                      <a:pt x="12" y="32"/>
                      <a:pt x="12" y="32"/>
                    </a:cubicBezTo>
                    <a:cubicBezTo>
                      <a:pt x="13" y="32"/>
                      <a:pt x="13" y="32"/>
                      <a:pt x="13" y="32"/>
                    </a:cubicBezTo>
                    <a:cubicBezTo>
                      <a:pt x="21" y="32"/>
                      <a:pt x="21" y="32"/>
                      <a:pt x="21" y="32"/>
                    </a:cubicBezTo>
                    <a:cubicBezTo>
                      <a:pt x="21" y="13"/>
                      <a:pt x="26" y="10"/>
                      <a:pt x="26" y="10"/>
                    </a:cubicBezTo>
                    <a:cubicBezTo>
                      <a:pt x="26" y="4"/>
                      <a:pt x="26" y="4"/>
                      <a:pt x="26" y="4"/>
                    </a:cubicBezTo>
                    <a:cubicBezTo>
                      <a:pt x="26" y="4"/>
                      <a:pt x="26" y="4"/>
                      <a:pt x="26" y="4"/>
                    </a:cubicBezTo>
                    <a:cubicBezTo>
                      <a:pt x="19" y="0"/>
                      <a:pt x="19" y="0"/>
                      <a:pt x="19" y="0"/>
                    </a:cubicBezTo>
                    <a:cubicBezTo>
                      <a:pt x="13" y="0"/>
                      <a:pt x="13" y="0"/>
                      <a:pt x="13" y="0"/>
                    </a:cubicBezTo>
                    <a:cubicBezTo>
                      <a:pt x="12" y="0"/>
                      <a:pt x="12" y="0"/>
                      <a:pt x="12" y="0"/>
                    </a:cubicBezTo>
                    <a:cubicBezTo>
                      <a:pt x="7" y="0"/>
                      <a:pt x="7" y="0"/>
                      <a:pt x="7" y="0"/>
                    </a:cubicBezTo>
                    <a:cubicBezTo>
                      <a:pt x="0" y="4"/>
                      <a:pt x="0" y="4"/>
                      <a:pt x="0" y="4"/>
                    </a:cubicBezTo>
                    <a:cubicBezTo>
                      <a:pt x="0" y="4"/>
                      <a:pt x="0" y="4"/>
                      <a:pt x="0" y="4"/>
                    </a:cubicBezTo>
                    <a:cubicBezTo>
                      <a:pt x="0" y="10"/>
                      <a:pt x="0" y="10"/>
                      <a:pt x="0" y="10"/>
                    </a:cubicBezTo>
                    <a:cubicBezTo>
                      <a:pt x="0" y="10"/>
                      <a:pt x="5" y="13"/>
                      <a:pt x="5" y="32"/>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47" name="Freeform 31"/>
              <p:cNvSpPr/>
              <p:nvPr/>
            </p:nvSpPr>
            <p:spPr bwMode="auto">
              <a:xfrm>
                <a:off x="6556376" y="3538538"/>
                <a:ext cx="142875" cy="30163"/>
              </a:xfrm>
              <a:custGeom>
                <a:avLst/>
                <a:gdLst>
                  <a:gd name="T0" fmla="*/ 35 w 38"/>
                  <a:gd name="T1" fmla="*/ 8 h 8"/>
                  <a:gd name="T2" fmla="*/ 38 w 38"/>
                  <a:gd name="T3" fmla="*/ 4 h 8"/>
                  <a:gd name="T4" fmla="*/ 35 w 38"/>
                  <a:gd name="T5" fmla="*/ 0 h 8"/>
                  <a:gd name="T6" fmla="*/ 4 w 38"/>
                  <a:gd name="T7" fmla="*/ 0 h 8"/>
                  <a:gd name="T8" fmla="*/ 0 w 38"/>
                  <a:gd name="T9" fmla="*/ 4 h 8"/>
                  <a:gd name="T10" fmla="*/ 4 w 38"/>
                  <a:gd name="T11" fmla="*/ 8 h 8"/>
                  <a:gd name="T12" fmla="*/ 35 w 3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8" h="8">
                    <a:moveTo>
                      <a:pt x="35" y="8"/>
                    </a:moveTo>
                    <a:cubicBezTo>
                      <a:pt x="36" y="8"/>
                      <a:pt x="38" y="6"/>
                      <a:pt x="38" y="4"/>
                    </a:cubicBezTo>
                    <a:cubicBezTo>
                      <a:pt x="38" y="2"/>
                      <a:pt x="36" y="0"/>
                      <a:pt x="35" y="0"/>
                    </a:cubicBezTo>
                    <a:cubicBezTo>
                      <a:pt x="4" y="0"/>
                      <a:pt x="4" y="0"/>
                      <a:pt x="4" y="0"/>
                    </a:cubicBezTo>
                    <a:cubicBezTo>
                      <a:pt x="2" y="0"/>
                      <a:pt x="0" y="2"/>
                      <a:pt x="0" y="4"/>
                    </a:cubicBezTo>
                    <a:cubicBezTo>
                      <a:pt x="0" y="6"/>
                      <a:pt x="2" y="8"/>
                      <a:pt x="4" y="8"/>
                    </a:cubicBezTo>
                    <a:lnTo>
                      <a:pt x="35" y="8"/>
                    </a:ln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48" name="Freeform 32"/>
              <p:cNvSpPr/>
              <p:nvPr/>
            </p:nvSpPr>
            <p:spPr bwMode="auto">
              <a:xfrm>
                <a:off x="6503988" y="3417887"/>
                <a:ext cx="260350" cy="106363"/>
              </a:xfrm>
              <a:custGeom>
                <a:avLst/>
                <a:gdLst>
                  <a:gd name="T0" fmla="*/ 40 w 69"/>
                  <a:gd name="T1" fmla="*/ 18 h 28"/>
                  <a:gd name="T2" fmla="*/ 44 w 69"/>
                  <a:gd name="T3" fmla="*/ 3 h 28"/>
                  <a:gd name="T4" fmla="*/ 33 w 69"/>
                  <a:gd name="T5" fmla="*/ 0 h 28"/>
                  <a:gd name="T6" fmla="*/ 23 w 69"/>
                  <a:gd name="T7" fmla="*/ 3 h 28"/>
                  <a:gd name="T8" fmla="*/ 27 w 69"/>
                  <a:gd name="T9" fmla="*/ 18 h 28"/>
                  <a:gd name="T10" fmla="*/ 18 w 69"/>
                  <a:gd name="T11" fmla="*/ 5 h 28"/>
                  <a:gd name="T12" fmla="*/ 7 w 69"/>
                  <a:gd name="T13" fmla="*/ 7 h 28"/>
                  <a:gd name="T14" fmla="*/ 16 w 69"/>
                  <a:gd name="T15" fmla="*/ 28 h 28"/>
                  <a:gd name="T16" fmla="*/ 33 w 69"/>
                  <a:gd name="T17" fmla="*/ 28 h 28"/>
                  <a:gd name="T18" fmla="*/ 34 w 69"/>
                  <a:gd name="T19" fmla="*/ 28 h 28"/>
                  <a:gd name="T20" fmla="*/ 51 w 69"/>
                  <a:gd name="T21" fmla="*/ 28 h 28"/>
                  <a:gd name="T22" fmla="*/ 59 w 69"/>
                  <a:gd name="T23" fmla="*/ 7 h 28"/>
                  <a:gd name="T24" fmla="*/ 49 w 69"/>
                  <a:gd name="T25" fmla="*/ 5 h 28"/>
                  <a:gd name="T26" fmla="*/ 40 w 69"/>
                  <a:gd name="T2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28">
                    <a:moveTo>
                      <a:pt x="40" y="18"/>
                    </a:moveTo>
                    <a:cubicBezTo>
                      <a:pt x="40" y="15"/>
                      <a:pt x="46" y="6"/>
                      <a:pt x="44" y="3"/>
                    </a:cubicBezTo>
                    <a:cubicBezTo>
                      <a:pt x="42" y="0"/>
                      <a:pt x="35" y="0"/>
                      <a:pt x="33" y="0"/>
                    </a:cubicBezTo>
                    <a:cubicBezTo>
                      <a:pt x="32" y="0"/>
                      <a:pt x="24" y="0"/>
                      <a:pt x="23" y="3"/>
                    </a:cubicBezTo>
                    <a:cubicBezTo>
                      <a:pt x="21" y="6"/>
                      <a:pt x="27" y="15"/>
                      <a:pt x="27" y="18"/>
                    </a:cubicBezTo>
                    <a:cubicBezTo>
                      <a:pt x="22" y="17"/>
                      <a:pt x="20" y="7"/>
                      <a:pt x="18" y="5"/>
                    </a:cubicBezTo>
                    <a:cubicBezTo>
                      <a:pt x="16" y="3"/>
                      <a:pt x="10" y="5"/>
                      <a:pt x="7" y="7"/>
                    </a:cubicBezTo>
                    <a:cubicBezTo>
                      <a:pt x="0" y="16"/>
                      <a:pt x="11" y="10"/>
                      <a:pt x="16" y="28"/>
                    </a:cubicBezTo>
                    <a:cubicBezTo>
                      <a:pt x="33" y="28"/>
                      <a:pt x="33" y="28"/>
                      <a:pt x="33" y="28"/>
                    </a:cubicBezTo>
                    <a:cubicBezTo>
                      <a:pt x="34" y="28"/>
                      <a:pt x="34" y="28"/>
                      <a:pt x="34" y="28"/>
                    </a:cubicBezTo>
                    <a:cubicBezTo>
                      <a:pt x="51" y="28"/>
                      <a:pt x="51" y="28"/>
                      <a:pt x="51" y="28"/>
                    </a:cubicBezTo>
                    <a:cubicBezTo>
                      <a:pt x="56" y="10"/>
                      <a:pt x="69" y="12"/>
                      <a:pt x="59" y="7"/>
                    </a:cubicBezTo>
                    <a:cubicBezTo>
                      <a:pt x="57" y="6"/>
                      <a:pt x="51" y="3"/>
                      <a:pt x="49" y="5"/>
                    </a:cubicBezTo>
                    <a:cubicBezTo>
                      <a:pt x="47" y="7"/>
                      <a:pt x="45" y="17"/>
                      <a:pt x="40" y="18"/>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49" name="Freeform 33"/>
              <p:cNvSpPr>
                <a:spLocks noEditPoints="1"/>
              </p:cNvSpPr>
              <p:nvPr/>
            </p:nvSpPr>
            <p:spPr bwMode="auto">
              <a:xfrm>
                <a:off x="6432551" y="3579813"/>
                <a:ext cx="395288" cy="250825"/>
              </a:xfrm>
              <a:custGeom>
                <a:avLst/>
                <a:gdLst>
                  <a:gd name="T0" fmla="*/ 0 w 105"/>
                  <a:gd name="T1" fmla="*/ 66 h 66"/>
                  <a:gd name="T2" fmla="*/ 44 w 105"/>
                  <a:gd name="T3" fmla="*/ 66 h 66"/>
                  <a:gd name="T4" fmla="*/ 52 w 105"/>
                  <a:gd name="T5" fmla="*/ 66 h 66"/>
                  <a:gd name="T6" fmla="*/ 60 w 105"/>
                  <a:gd name="T7" fmla="*/ 66 h 66"/>
                  <a:gd name="T8" fmla="*/ 104 w 105"/>
                  <a:gd name="T9" fmla="*/ 66 h 66"/>
                  <a:gd name="T10" fmla="*/ 104 w 105"/>
                  <a:gd name="T11" fmla="*/ 62 h 66"/>
                  <a:gd name="T12" fmla="*/ 70 w 105"/>
                  <a:gd name="T13" fmla="*/ 0 h 66"/>
                  <a:gd name="T14" fmla="*/ 53 w 105"/>
                  <a:gd name="T15" fmla="*/ 0 h 66"/>
                  <a:gd name="T16" fmla="*/ 51 w 105"/>
                  <a:gd name="T17" fmla="*/ 0 h 66"/>
                  <a:gd name="T18" fmla="*/ 34 w 105"/>
                  <a:gd name="T19" fmla="*/ 0 h 66"/>
                  <a:gd name="T20" fmla="*/ 0 w 105"/>
                  <a:gd name="T21" fmla="*/ 62 h 66"/>
                  <a:gd name="T22" fmla="*/ 0 w 105"/>
                  <a:gd name="T23" fmla="*/ 66 h 66"/>
                  <a:gd name="T24" fmla="*/ 60 w 105"/>
                  <a:gd name="T25" fmla="*/ 44 h 66"/>
                  <a:gd name="T26" fmla="*/ 56 w 105"/>
                  <a:gd name="T27" fmla="*/ 41 h 66"/>
                  <a:gd name="T28" fmla="*/ 54 w 105"/>
                  <a:gd name="T29" fmla="*/ 41 h 66"/>
                  <a:gd name="T30" fmla="*/ 40 w 105"/>
                  <a:gd name="T31" fmla="*/ 35 h 66"/>
                  <a:gd name="T32" fmla="*/ 35 w 105"/>
                  <a:gd name="T33" fmla="*/ 30 h 66"/>
                  <a:gd name="T34" fmla="*/ 38 w 105"/>
                  <a:gd name="T35" fmla="*/ 17 h 66"/>
                  <a:gd name="T36" fmla="*/ 47 w 105"/>
                  <a:gd name="T37" fmla="*/ 13 h 66"/>
                  <a:gd name="T38" fmla="*/ 47 w 105"/>
                  <a:gd name="T39" fmla="*/ 9 h 66"/>
                  <a:gd name="T40" fmla="*/ 49 w 105"/>
                  <a:gd name="T41" fmla="*/ 8 h 66"/>
                  <a:gd name="T42" fmla="*/ 54 w 105"/>
                  <a:gd name="T43" fmla="*/ 8 h 66"/>
                  <a:gd name="T44" fmla="*/ 55 w 105"/>
                  <a:gd name="T45" fmla="*/ 9 h 66"/>
                  <a:gd name="T46" fmla="*/ 55 w 105"/>
                  <a:gd name="T47" fmla="*/ 13 h 66"/>
                  <a:gd name="T48" fmla="*/ 58 w 105"/>
                  <a:gd name="T49" fmla="*/ 13 h 66"/>
                  <a:gd name="T50" fmla="*/ 69 w 105"/>
                  <a:gd name="T51" fmla="*/ 19 h 66"/>
                  <a:gd name="T52" fmla="*/ 68 w 105"/>
                  <a:gd name="T53" fmla="*/ 22 h 66"/>
                  <a:gd name="T54" fmla="*/ 64 w 105"/>
                  <a:gd name="T55" fmla="*/ 25 h 66"/>
                  <a:gd name="T56" fmla="*/ 61 w 105"/>
                  <a:gd name="T57" fmla="*/ 24 h 66"/>
                  <a:gd name="T58" fmla="*/ 61 w 105"/>
                  <a:gd name="T59" fmla="*/ 23 h 66"/>
                  <a:gd name="T60" fmla="*/ 61 w 105"/>
                  <a:gd name="T61" fmla="*/ 23 h 66"/>
                  <a:gd name="T62" fmla="*/ 60 w 105"/>
                  <a:gd name="T63" fmla="*/ 23 h 66"/>
                  <a:gd name="T64" fmla="*/ 56 w 105"/>
                  <a:gd name="T65" fmla="*/ 20 h 66"/>
                  <a:gd name="T66" fmla="*/ 51 w 105"/>
                  <a:gd name="T67" fmla="*/ 20 h 66"/>
                  <a:gd name="T68" fmla="*/ 45 w 105"/>
                  <a:gd name="T69" fmla="*/ 22 h 66"/>
                  <a:gd name="T70" fmla="*/ 44 w 105"/>
                  <a:gd name="T71" fmla="*/ 27 h 66"/>
                  <a:gd name="T72" fmla="*/ 48 w 105"/>
                  <a:gd name="T73" fmla="*/ 30 h 66"/>
                  <a:gd name="T74" fmla="*/ 48 w 105"/>
                  <a:gd name="T75" fmla="*/ 30 h 66"/>
                  <a:gd name="T76" fmla="*/ 54 w 105"/>
                  <a:gd name="T77" fmla="*/ 32 h 66"/>
                  <a:gd name="T78" fmla="*/ 55 w 105"/>
                  <a:gd name="T79" fmla="*/ 32 h 66"/>
                  <a:gd name="T80" fmla="*/ 70 w 105"/>
                  <a:gd name="T81" fmla="*/ 42 h 66"/>
                  <a:gd name="T82" fmla="*/ 66 w 105"/>
                  <a:gd name="T83" fmla="*/ 54 h 66"/>
                  <a:gd name="T84" fmla="*/ 55 w 105"/>
                  <a:gd name="T85" fmla="*/ 58 h 66"/>
                  <a:gd name="T86" fmla="*/ 55 w 105"/>
                  <a:gd name="T87" fmla="*/ 62 h 66"/>
                  <a:gd name="T88" fmla="*/ 54 w 105"/>
                  <a:gd name="T89" fmla="*/ 63 h 66"/>
                  <a:gd name="T90" fmla="*/ 49 w 105"/>
                  <a:gd name="T91" fmla="*/ 63 h 66"/>
                  <a:gd name="T92" fmla="*/ 47 w 105"/>
                  <a:gd name="T93" fmla="*/ 62 h 66"/>
                  <a:gd name="T94" fmla="*/ 47 w 105"/>
                  <a:gd name="T95" fmla="*/ 57 h 66"/>
                  <a:gd name="T96" fmla="*/ 33 w 105"/>
                  <a:gd name="T97" fmla="*/ 51 h 66"/>
                  <a:gd name="T98" fmla="*/ 33 w 105"/>
                  <a:gd name="T99" fmla="*/ 48 h 66"/>
                  <a:gd name="T100" fmla="*/ 38 w 105"/>
                  <a:gd name="T101" fmla="*/ 45 h 66"/>
                  <a:gd name="T102" fmla="*/ 41 w 105"/>
                  <a:gd name="T103" fmla="*/ 46 h 66"/>
                  <a:gd name="T104" fmla="*/ 41 w 105"/>
                  <a:gd name="T105" fmla="*/ 47 h 66"/>
                  <a:gd name="T106" fmla="*/ 41 w 105"/>
                  <a:gd name="T107" fmla="*/ 47 h 66"/>
                  <a:gd name="T108" fmla="*/ 41 w 105"/>
                  <a:gd name="T109" fmla="*/ 47 h 66"/>
                  <a:gd name="T110" fmla="*/ 42 w 105"/>
                  <a:gd name="T111" fmla="*/ 47 h 66"/>
                  <a:gd name="T112" fmla="*/ 46 w 105"/>
                  <a:gd name="T113" fmla="*/ 49 h 66"/>
                  <a:gd name="T114" fmla="*/ 53 w 105"/>
                  <a:gd name="T115" fmla="*/ 51 h 66"/>
                  <a:gd name="T116" fmla="*/ 59 w 105"/>
                  <a:gd name="T117" fmla="*/ 49 h 66"/>
                  <a:gd name="T118" fmla="*/ 60 w 105"/>
                  <a:gd name="T11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5" h="66">
                    <a:moveTo>
                      <a:pt x="0" y="66"/>
                    </a:moveTo>
                    <a:cubicBezTo>
                      <a:pt x="44" y="66"/>
                      <a:pt x="44" y="66"/>
                      <a:pt x="44" y="66"/>
                    </a:cubicBezTo>
                    <a:cubicBezTo>
                      <a:pt x="48" y="66"/>
                      <a:pt x="51" y="66"/>
                      <a:pt x="52" y="66"/>
                    </a:cubicBezTo>
                    <a:cubicBezTo>
                      <a:pt x="53" y="66"/>
                      <a:pt x="57" y="66"/>
                      <a:pt x="60" y="66"/>
                    </a:cubicBezTo>
                    <a:cubicBezTo>
                      <a:pt x="104" y="66"/>
                      <a:pt x="104" y="66"/>
                      <a:pt x="104" y="66"/>
                    </a:cubicBezTo>
                    <a:cubicBezTo>
                      <a:pt x="104" y="65"/>
                      <a:pt x="104" y="63"/>
                      <a:pt x="104" y="62"/>
                    </a:cubicBezTo>
                    <a:cubicBezTo>
                      <a:pt x="105" y="27"/>
                      <a:pt x="75" y="12"/>
                      <a:pt x="70" y="0"/>
                    </a:cubicBezTo>
                    <a:cubicBezTo>
                      <a:pt x="53" y="0"/>
                      <a:pt x="53" y="0"/>
                      <a:pt x="53" y="0"/>
                    </a:cubicBezTo>
                    <a:cubicBezTo>
                      <a:pt x="51" y="0"/>
                      <a:pt x="51" y="0"/>
                      <a:pt x="51" y="0"/>
                    </a:cubicBezTo>
                    <a:cubicBezTo>
                      <a:pt x="34" y="0"/>
                      <a:pt x="34" y="0"/>
                      <a:pt x="34" y="0"/>
                    </a:cubicBezTo>
                    <a:cubicBezTo>
                      <a:pt x="29" y="12"/>
                      <a:pt x="0" y="27"/>
                      <a:pt x="0" y="62"/>
                    </a:cubicBezTo>
                    <a:cubicBezTo>
                      <a:pt x="0" y="63"/>
                      <a:pt x="0" y="65"/>
                      <a:pt x="0" y="66"/>
                    </a:cubicBezTo>
                    <a:close/>
                    <a:moveTo>
                      <a:pt x="60" y="44"/>
                    </a:moveTo>
                    <a:cubicBezTo>
                      <a:pt x="59" y="43"/>
                      <a:pt x="58" y="42"/>
                      <a:pt x="56" y="41"/>
                    </a:cubicBezTo>
                    <a:cubicBezTo>
                      <a:pt x="54" y="41"/>
                      <a:pt x="54" y="41"/>
                      <a:pt x="54" y="41"/>
                    </a:cubicBezTo>
                    <a:cubicBezTo>
                      <a:pt x="50" y="39"/>
                      <a:pt x="42" y="36"/>
                      <a:pt x="40" y="35"/>
                    </a:cubicBezTo>
                    <a:cubicBezTo>
                      <a:pt x="38" y="34"/>
                      <a:pt x="36" y="32"/>
                      <a:pt x="35" y="30"/>
                    </a:cubicBezTo>
                    <a:cubicBezTo>
                      <a:pt x="32" y="26"/>
                      <a:pt x="33" y="20"/>
                      <a:pt x="38" y="17"/>
                    </a:cubicBezTo>
                    <a:cubicBezTo>
                      <a:pt x="40" y="15"/>
                      <a:pt x="43" y="13"/>
                      <a:pt x="47" y="13"/>
                    </a:cubicBezTo>
                    <a:cubicBezTo>
                      <a:pt x="47" y="9"/>
                      <a:pt x="47" y="9"/>
                      <a:pt x="47" y="9"/>
                    </a:cubicBezTo>
                    <a:cubicBezTo>
                      <a:pt x="47" y="8"/>
                      <a:pt x="48" y="8"/>
                      <a:pt x="49" y="8"/>
                    </a:cubicBezTo>
                    <a:cubicBezTo>
                      <a:pt x="54" y="8"/>
                      <a:pt x="54" y="8"/>
                      <a:pt x="54" y="8"/>
                    </a:cubicBezTo>
                    <a:cubicBezTo>
                      <a:pt x="54" y="8"/>
                      <a:pt x="55" y="8"/>
                      <a:pt x="55" y="9"/>
                    </a:cubicBezTo>
                    <a:cubicBezTo>
                      <a:pt x="55" y="13"/>
                      <a:pt x="55" y="13"/>
                      <a:pt x="55" y="13"/>
                    </a:cubicBezTo>
                    <a:cubicBezTo>
                      <a:pt x="56" y="13"/>
                      <a:pt x="57" y="13"/>
                      <a:pt x="58" y="13"/>
                    </a:cubicBezTo>
                    <a:cubicBezTo>
                      <a:pt x="62" y="14"/>
                      <a:pt x="66" y="16"/>
                      <a:pt x="69" y="19"/>
                    </a:cubicBezTo>
                    <a:cubicBezTo>
                      <a:pt x="69" y="20"/>
                      <a:pt x="69" y="21"/>
                      <a:pt x="68" y="22"/>
                    </a:cubicBezTo>
                    <a:cubicBezTo>
                      <a:pt x="68" y="24"/>
                      <a:pt x="66" y="25"/>
                      <a:pt x="64" y="25"/>
                    </a:cubicBezTo>
                    <a:cubicBezTo>
                      <a:pt x="63" y="25"/>
                      <a:pt x="62" y="25"/>
                      <a:pt x="61" y="24"/>
                    </a:cubicBezTo>
                    <a:cubicBezTo>
                      <a:pt x="61" y="24"/>
                      <a:pt x="61" y="24"/>
                      <a:pt x="61" y="23"/>
                    </a:cubicBezTo>
                    <a:cubicBezTo>
                      <a:pt x="61" y="23"/>
                      <a:pt x="61" y="23"/>
                      <a:pt x="61" y="23"/>
                    </a:cubicBezTo>
                    <a:cubicBezTo>
                      <a:pt x="61" y="23"/>
                      <a:pt x="60" y="23"/>
                      <a:pt x="60" y="23"/>
                    </a:cubicBezTo>
                    <a:cubicBezTo>
                      <a:pt x="59" y="22"/>
                      <a:pt x="57" y="21"/>
                      <a:pt x="56" y="20"/>
                    </a:cubicBezTo>
                    <a:cubicBezTo>
                      <a:pt x="54" y="20"/>
                      <a:pt x="53" y="20"/>
                      <a:pt x="51" y="20"/>
                    </a:cubicBezTo>
                    <a:cubicBezTo>
                      <a:pt x="49" y="20"/>
                      <a:pt x="47" y="20"/>
                      <a:pt x="45" y="22"/>
                    </a:cubicBezTo>
                    <a:cubicBezTo>
                      <a:pt x="43" y="23"/>
                      <a:pt x="43" y="25"/>
                      <a:pt x="44" y="27"/>
                    </a:cubicBezTo>
                    <a:cubicBezTo>
                      <a:pt x="45" y="28"/>
                      <a:pt x="46" y="29"/>
                      <a:pt x="48" y="30"/>
                    </a:cubicBezTo>
                    <a:cubicBezTo>
                      <a:pt x="48" y="30"/>
                      <a:pt x="48" y="30"/>
                      <a:pt x="48" y="30"/>
                    </a:cubicBezTo>
                    <a:cubicBezTo>
                      <a:pt x="49" y="30"/>
                      <a:pt x="52" y="31"/>
                      <a:pt x="54" y="32"/>
                    </a:cubicBezTo>
                    <a:cubicBezTo>
                      <a:pt x="55" y="32"/>
                      <a:pt x="55" y="32"/>
                      <a:pt x="55" y="32"/>
                    </a:cubicBezTo>
                    <a:cubicBezTo>
                      <a:pt x="60" y="34"/>
                      <a:pt x="68" y="37"/>
                      <a:pt x="70" y="42"/>
                    </a:cubicBezTo>
                    <a:cubicBezTo>
                      <a:pt x="72" y="46"/>
                      <a:pt x="70" y="51"/>
                      <a:pt x="66" y="54"/>
                    </a:cubicBezTo>
                    <a:cubicBezTo>
                      <a:pt x="63" y="56"/>
                      <a:pt x="59" y="57"/>
                      <a:pt x="55" y="58"/>
                    </a:cubicBezTo>
                    <a:cubicBezTo>
                      <a:pt x="55" y="62"/>
                      <a:pt x="55" y="62"/>
                      <a:pt x="55" y="62"/>
                    </a:cubicBezTo>
                    <a:cubicBezTo>
                      <a:pt x="55" y="62"/>
                      <a:pt x="54" y="63"/>
                      <a:pt x="54" y="63"/>
                    </a:cubicBezTo>
                    <a:cubicBezTo>
                      <a:pt x="49" y="63"/>
                      <a:pt x="49" y="63"/>
                      <a:pt x="49" y="63"/>
                    </a:cubicBezTo>
                    <a:cubicBezTo>
                      <a:pt x="48" y="63"/>
                      <a:pt x="47" y="62"/>
                      <a:pt x="47" y="62"/>
                    </a:cubicBezTo>
                    <a:cubicBezTo>
                      <a:pt x="47" y="57"/>
                      <a:pt x="47" y="57"/>
                      <a:pt x="47" y="57"/>
                    </a:cubicBezTo>
                    <a:cubicBezTo>
                      <a:pt x="42" y="57"/>
                      <a:pt x="36" y="55"/>
                      <a:pt x="33" y="51"/>
                    </a:cubicBezTo>
                    <a:cubicBezTo>
                      <a:pt x="33" y="50"/>
                      <a:pt x="33" y="49"/>
                      <a:pt x="33" y="48"/>
                    </a:cubicBezTo>
                    <a:cubicBezTo>
                      <a:pt x="34" y="46"/>
                      <a:pt x="36" y="45"/>
                      <a:pt x="38" y="45"/>
                    </a:cubicBezTo>
                    <a:cubicBezTo>
                      <a:pt x="39" y="45"/>
                      <a:pt x="40" y="46"/>
                      <a:pt x="41" y="46"/>
                    </a:cubicBezTo>
                    <a:cubicBezTo>
                      <a:pt x="41" y="46"/>
                      <a:pt x="41" y="47"/>
                      <a:pt x="41" y="47"/>
                    </a:cubicBezTo>
                    <a:cubicBezTo>
                      <a:pt x="41" y="47"/>
                      <a:pt x="41" y="47"/>
                      <a:pt x="41" y="47"/>
                    </a:cubicBezTo>
                    <a:cubicBezTo>
                      <a:pt x="41" y="47"/>
                      <a:pt x="41" y="47"/>
                      <a:pt x="41" y="47"/>
                    </a:cubicBezTo>
                    <a:cubicBezTo>
                      <a:pt x="41" y="47"/>
                      <a:pt x="41" y="47"/>
                      <a:pt x="42" y="47"/>
                    </a:cubicBezTo>
                    <a:cubicBezTo>
                      <a:pt x="43" y="48"/>
                      <a:pt x="45" y="49"/>
                      <a:pt x="46" y="49"/>
                    </a:cubicBezTo>
                    <a:cubicBezTo>
                      <a:pt x="48" y="50"/>
                      <a:pt x="51" y="51"/>
                      <a:pt x="53" y="51"/>
                    </a:cubicBezTo>
                    <a:cubicBezTo>
                      <a:pt x="55" y="51"/>
                      <a:pt x="57" y="50"/>
                      <a:pt x="59" y="49"/>
                    </a:cubicBezTo>
                    <a:cubicBezTo>
                      <a:pt x="60" y="48"/>
                      <a:pt x="61" y="46"/>
                      <a:pt x="60" y="44"/>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50" name="Freeform 34"/>
              <p:cNvSpPr/>
              <p:nvPr/>
            </p:nvSpPr>
            <p:spPr bwMode="auto">
              <a:xfrm>
                <a:off x="6386513" y="3841751"/>
                <a:ext cx="482600" cy="101600"/>
              </a:xfrm>
              <a:custGeom>
                <a:avLst/>
                <a:gdLst>
                  <a:gd name="T0" fmla="*/ 125 w 128"/>
                  <a:gd name="T1" fmla="*/ 0 h 27"/>
                  <a:gd name="T2" fmla="*/ 70 w 128"/>
                  <a:gd name="T3" fmla="*/ 0 h 27"/>
                  <a:gd name="T4" fmla="*/ 64 w 128"/>
                  <a:gd name="T5" fmla="*/ 0 h 27"/>
                  <a:gd name="T6" fmla="*/ 58 w 128"/>
                  <a:gd name="T7" fmla="*/ 0 h 27"/>
                  <a:gd name="T8" fmla="*/ 3 w 128"/>
                  <a:gd name="T9" fmla="*/ 0 h 27"/>
                  <a:gd name="T10" fmla="*/ 2 w 128"/>
                  <a:gd name="T11" fmla="*/ 4 h 27"/>
                  <a:gd name="T12" fmla="*/ 19 w 128"/>
                  <a:gd name="T13" fmla="*/ 21 h 27"/>
                  <a:gd name="T14" fmla="*/ 64 w 128"/>
                  <a:gd name="T15" fmla="*/ 27 h 27"/>
                  <a:gd name="T16" fmla="*/ 109 w 128"/>
                  <a:gd name="T17" fmla="*/ 21 h 27"/>
                  <a:gd name="T18" fmla="*/ 126 w 128"/>
                  <a:gd name="T19" fmla="*/ 4 h 27"/>
                  <a:gd name="T20" fmla="*/ 125 w 128"/>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27">
                    <a:moveTo>
                      <a:pt x="125" y="0"/>
                    </a:moveTo>
                    <a:cubicBezTo>
                      <a:pt x="70" y="0"/>
                      <a:pt x="70" y="0"/>
                      <a:pt x="70" y="0"/>
                    </a:cubicBezTo>
                    <a:cubicBezTo>
                      <a:pt x="68" y="0"/>
                      <a:pt x="65" y="0"/>
                      <a:pt x="64" y="0"/>
                    </a:cubicBezTo>
                    <a:cubicBezTo>
                      <a:pt x="63" y="0"/>
                      <a:pt x="61" y="0"/>
                      <a:pt x="58" y="0"/>
                    </a:cubicBezTo>
                    <a:cubicBezTo>
                      <a:pt x="3" y="0"/>
                      <a:pt x="3" y="0"/>
                      <a:pt x="3" y="0"/>
                    </a:cubicBezTo>
                    <a:cubicBezTo>
                      <a:pt x="1" y="0"/>
                      <a:pt x="0" y="2"/>
                      <a:pt x="2" y="4"/>
                    </a:cubicBezTo>
                    <a:cubicBezTo>
                      <a:pt x="2" y="4"/>
                      <a:pt x="17" y="19"/>
                      <a:pt x="19" y="21"/>
                    </a:cubicBezTo>
                    <a:cubicBezTo>
                      <a:pt x="19" y="21"/>
                      <a:pt x="24" y="27"/>
                      <a:pt x="64" y="27"/>
                    </a:cubicBezTo>
                    <a:cubicBezTo>
                      <a:pt x="103" y="27"/>
                      <a:pt x="109" y="21"/>
                      <a:pt x="109" y="21"/>
                    </a:cubicBezTo>
                    <a:cubicBezTo>
                      <a:pt x="111" y="19"/>
                      <a:pt x="126" y="4"/>
                      <a:pt x="126" y="4"/>
                    </a:cubicBezTo>
                    <a:cubicBezTo>
                      <a:pt x="128" y="2"/>
                      <a:pt x="127" y="0"/>
                      <a:pt x="125" y="0"/>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51" name="Freeform 35"/>
              <p:cNvSpPr/>
              <p:nvPr/>
            </p:nvSpPr>
            <p:spPr bwMode="auto">
              <a:xfrm>
                <a:off x="6194426" y="2967038"/>
                <a:ext cx="498475" cy="458788"/>
              </a:xfrm>
              <a:custGeom>
                <a:avLst/>
                <a:gdLst>
                  <a:gd name="T0" fmla="*/ 99 w 132"/>
                  <a:gd name="T1" fmla="*/ 72 h 121"/>
                  <a:gd name="T2" fmla="*/ 110 w 132"/>
                  <a:gd name="T3" fmla="*/ 86 h 121"/>
                  <a:gd name="T4" fmla="*/ 111 w 132"/>
                  <a:gd name="T5" fmla="*/ 87 h 121"/>
                  <a:gd name="T6" fmla="*/ 111 w 132"/>
                  <a:gd name="T7" fmla="*/ 90 h 121"/>
                  <a:gd name="T8" fmla="*/ 99 w 132"/>
                  <a:gd name="T9" fmla="*/ 120 h 121"/>
                  <a:gd name="T10" fmla="*/ 100 w 132"/>
                  <a:gd name="T11" fmla="*/ 120 h 121"/>
                  <a:gd name="T12" fmla="*/ 101 w 132"/>
                  <a:gd name="T13" fmla="*/ 121 h 121"/>
                  <a:gd name="T14" fmla="*/ 102 w 132"/>
                  <a:gd name="T15" fmla="*/ 120 h 121"/>
                  <a:gd name="T16" fmla="*/ 108 w 132"/>
                  <a:gd name="T17" fmla="*/ 117 h 121"/>
                  <a:gd name="T18" fmla="*/ 114 w 132"/>
                  <a:gd name="T19" fmla="*/ 102 h 121"/>
                  <a:gd name="T20" fmla="*/ 115 w 132"/>
                  <a:gd name="T21" fmla="*/ 102 h 121"/>
                  <a:gd name="T22" fmla="*/ 116 w 132"/>
                  <a:gd name="T23" fmla="*/ 102 h 121"/>
                  <a:gd name="T24" fmla="*/ 121 w 132"/>
                  <a:gd name="T25" fmla="*/ 114 h 121"/>
                  <a:gd name="T26" fmla="*/ 123 w 132"/>
                  <a:gd name="T27" fmla="*/ 117 h 121"/>
                  <a:gd name="T28" fmla="*/ 128 w 132"/>
                  <a:gd name="T29" fmla="*/ 120 h 121"/>
                  <a:gd name="T30" fmla="*/ 130 w 132"/>
                  <a:gd name="T31" fmla="*/ 121 h 121"/>
                  <a:gd name="T32" fmla="*/ 131 w 132"/>
                  <a:gd name="T33" fmla="*/ 121 h 121"/>
                  <a:gd name="T34" fmla="*/ 132 w 132"/>
                  <a:gd name="T35" fmla="*/ 120 h 121"/>
                  <a:gd name="T36" fmla="*/ 128 w 132"/>
                  <a:gd name="T37" fmla="*/ 111 h 121"/>
                  <a:gd name="T38" fmla="*/ 119 w 132"/>
                  <a:gd name="T39" fmla="*/ 90 h 121"/>
                  <a:gd name="T40" fmla="*/ 119 w 132"/>
                  <a:gd name="T41" fmla="*/ 88 h 121"/>
                  <a:gd name="T42" fmla="*/ 131 w 132"/>
                  <a:gd name="T43" fmla="*/ 78 h 121"/>
                  <a:gd name="T44" fmla="*/ 128 w 132"/>
                  <a:gd name="T45" fmla="*/ 76 h 121"/>
                  <a:gd name="T46" fmla="*/ 119 w 132"/>
                  <a:gd name="T47" fmla="*/ 82 h 121"/>
                  <a:gd name="T48" fmla="*/ 119 w 132"/>
                  <a:gd name="T49" fmla="*/ 81 h 121"/>
                  <a:gd name="T50" fmla="*/ 115 w 132"/>
                  <a:gd name="T51" fmla="*/ 77 h 121"/>
                  <a:gd name="T52" fmla="*/ 112 w 132"/>
                  <a:gd name="T53" fmla="*/ 80 h 121"/>
                  <a:gd name="T54" fmla="*/ 106 w 132"/>
                  <a:gd name="T55" fmla="*/ 66 h 121"/>
                  <a:gd name="T56" fmla="*/ 0 w 132"/>
                  <a:gd name="T57" fmla="*/ 0 h 121"/>
                  <a:gd name="T58" fmla="*/ 0 w 132"/>
                  <a:gd name="T59" fmla="*/ 23 h 121"/>
                  <a:gd name="T60" fmla="*/ 99 w 132"/>
                  <a:gd name="T61" fmla="*/ 7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2" h="121">
                    <a:moveTo>
                      <a:pt x="99" y="72"/>
                    </a:moveTo>
                    <a:cubicBezTo>
                      <a:pt x="99" y="72"/>
                      <a:pt x="100" y="81"/>
                      <a:pt x="110" y="86"/>
                    </a:cubicBezTo>
                    <a:cubicBezTo>
                      <a:pt x="110" y="86"/>
                      <a:pt x="111" y="86"/>
                      <a:pt x="111" y="87"/>
                    </a:cubicBezTo>
                    <a:cubicBezTo>
                      <a:pt x="111" y="90"/>
                      <a:pt x="111" y="90"/>
                      <a:pt x="111" y="90"/>
                    </a:cubicBezTo>
                    <a:cubicBezTo>
                      <a:pt x="107" y="100"/>
                      <a:pt x="103" y="110"/>
                      <a:pt x="99" y="120"/>
                    </a:cubicBezTo>
                    <a:cubicBezTo>
                      <a:pt x="99" y="120"/>
                      <a:pt x="100" y="120"/>
                      <a:pt x="100" y="120"/>
                    </a:cubicBezTo>
                    <a:cubicBezTo>
                      <a:pt x="100" y="121"/>
                      <a:pt x="101" y="121"/>
                      <a:pt x="101" y="121"/>
                    </a:cubicBezTo>
                    <a:cubicBezTo>
                      <a:pt x="101" y="121"/>
                      <a:pt x="102" y="120"/>
                      <a:pt x="102" y="120"/>
                    </a:cubicBezTo>
                    <a:cubicBezTo>
                      <a:pt x="103" y="119"/>
                      <a:pt x="104" y="117"/>
                      <a:pt x="108" y="117"/>
                    </a:cubicBezTo>
                    <a:cubicBezTo>
                      <a:pt x="110" y="112"/>
                      <a:pt x="112" y="107"/>
                      <a:pt x="114" y="102"/>
                    </a:cubicBezTo>
                    <a:cubicBezTo>
                      <a:pt x="114" y="102"/>
                      <a:pt x="115" y="102"/>
                      <a:pt x="115" y="102"/>
                    </a:cubicBezTo>
                    <a:cubicBezTo>
                      <a:pt x="115" y="102"/>
                      <a:pt x="116" y="102"/>
                      <a:pt x="116" y="102"/>
                    </a:cubicBezTo>
                    <a:cubicBezTo>
                      <a:pt x="118" y="106"/>
                      <a:pt x="120" y="110"/>
                      <a:pt x="121" y="114"/>
                    </a:cubicBezTo>
                    <a:cubicBezTo>
                      <a:pt x="122" y="115"/>
                      <a:pt x="122" y="116"/>
                      <a:pt x="123" y="117"/>
                    </a:cubicBezTo>
                    <a:cubicBezTo>
                      <a:pt x="127" y="117"/>
                      <a:pt x="128" y="119"/>
                      <a:pt x="128" y="120"/>
                    </a:cubicBezTo>
                    <a:cubicBezTo>
                      <a:pt x="129" y="120"/>
                      <a:pt x="129" y="121"/>
                      <a:pt x="130" y="121"/>
                    </a:cubicBezTo>
                    <a:cubicBezTo>
                      <a:pt x="130" y="121"/>
                      <a:pt x="130" y="121"/>
                      <a:pt x="131" y="121"/>
                    </a:cubicBezTo>
                    <a:cubicBezTo>
                      <a:pt x="131" y="120"/>
                      <a:pt x="132" y="120"/>
                      <a:pt x="132" y="120"/>
                    </a:cubicBezTo>
                    <a:cubicBezTo>
                      <a:pt x="131" y="117"/>
                      <a:pt x="129" y="114"/>
                      <a:pt x="128" y="111"/>
                    </a:cubicBezTo>
                    <a:cubicBezTo>
                      <a:pt x="124" y="102"/>
                      <a:pt x="120" y="94"/>
                      <a:pt x="119" y="90"/>
                    </a:cubicBezTo>
                    <a:cubicBezTo>
                      <a:pt x="119" y="88"/>
                      <a:pt x="119" y="88"/>
                      <a:pt x="119" y="88"/>
                    </a:cubicBezTo>
                    <a:cubicBezTo>
                      <a:pt x="127" y="87"/>
                      <a:pt x="131" y="80"/>
                      <a:pt x="131" y="78"/>
                    </a:cubicBezTo>
                    <a:cubicBezTo>
                      <a:pt x="132" y="75"/>
                      <a:pt x="128" y="76"/>
                      <a:pt x="128" y="76"/>
                    </a:cubicBezTo>
                    <a:cubicBezTo>
                      <a:pt x="128" y="76"/>
                      <a:pt x="126" y="82"/>
                      <a:pt x="119" y="82"/>
                    </a:cubicBezTo>
                    <a:cubicBezTo>
                      <a:pt x="119" y="81"/>
                      <a:pt x="119" y="81"/>
                      <a:pt x="119" y="81"/>
                    </a:cubicBezTo>
                    <a:cubicBezTo>
                      <a:pt x="119" y="79"/>
                      <a:pt x="117" y="77"/>
                      <a:pt x="115" y="77"/>
                    </a:cubicBezTo>
                    <a:cubicBezTo>
                      <a:pt x="113" y="77"/>
                      <a:pt x="112" y="78"/>
                      <a:pt x="112" y="80"/>
                    </a:cubicBezTo>
                    <a:cubicBezTo>
                      <a:pt x="105" y="75"/>
                      <a:pt x="106" y="66"/>
                      <a:pt x="106" y="66"/>
                    </a:cubicBezTo>
                    <a:cubicBezTo>
                      <a:pt x="67" y="28"/>
                      <a:pt x="21" y="8"/>
                      <a:pt x="0" y="0"/>
                    </a:cubicBezTo>
                    <a:cubicBezTo>
                      <a:pt x="0" y="23"/>
                      <a:pt x="0" y="23"/>
                      <a:pt x="0" y="23"/>
                    </a:cubicBezTo>
                    <a:cubicBezTo>
                      <a:pt x="94" y="56"/>
                      <a:pt x="99" y="72"/>
                      <a:pt x="99" y="72"/>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grpSp>
      </p:grpSp>
      <p:grpSp>
        <p:nvGrpSpPr>
          <p:cNvPr id="5" name="组合 4"/>
          <p:cNvGrpSpPr/>
          <p:nvPr/>
        </p:nvGrpSpPr>
        <p:grpSpPr>
          <a:xfrm>
            <a:off x="6425766" y="2361547"/>
            <a:ext cx="1540575" cy="1540575"/>
            <a:chOff x="6087724" y="3703254"/>
            <a:chExt cx="1540932" cy="1540932"/>
          </a:xfrm>
        </p:grpSpPr>
        <p:sp>
          <p:nvSpPr>
            <p:cNvPr id="16" name="椭圆 15"/>
            <p:cNvSpPr/>
            <p:nvPr/>
          </p:nvSpPr>
          <p:spPr>
            <a:xfrm>
              <a:off x="6087724" y="3703254"/>
              <a:ext cx="1540932" cy="1540932"/>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grpSp>
          <p:nvGrpSpPr>
            <p:cNvPr id="17" name="组合 16"/>
            <p:cNvGrpSpPr/>
            <p:nvPr/>
          </p:nvGrpSpPr>
          <p:grpSpPr>
            <a:xfrm>
              <a:off x="6540561" y="4013339"/>
              <a:ext cx="728091" cy="920761"/>
              <a:chOff x="5527675" y="2708275"/>
              <a:chExt cx="1139825" cy="1441450"/>
            </a:xfrm>
            <a:solidFill>
              <a:srgbClr val="FF0000"/>
            </a:solidFill>
          </p:grpSpPr>
          <p:sp>
            <p:nvSpPr>
              <p:cNvPr id="18" name="Freeform 13"/>
              <p:cNvSpPr/>
              <p:nvPr/>
            </p:nvSpPr>
            <p:spPr bwMode="auto">
              <a:xfrm>
                <a:off x="6194425" y="3665538"/>
                <a:ext cx="207963" cy="295275"/>
              </a:xfrm>
              <a:custGeom>
                <a:avLst/>
                <a:gdLst>
                  <a:gd name="T0" fmla="*/ 31 w 55"/>
                  <a:gd name="T1" fmla="*/ 35 h 78"/>
                  <a:gd name="T2" fmla="*/ 30 w 55"/>
                  <a:gd name="T3" fmla="*/ 34 h 78"/>
                  <a:gd name="T4" fmla="*/ 22 w 55"/>
                  <a:gd name="T5" fmla="*/ 32 h 78"/>
                  <a:gd name="T6" fmla="*/ 22 w 55"/>
                  <a:gd name="T7" fmla="*/ 31 h 78"/>
                  <a:gd name="T8" fmla="*/ 16 w 55"/>
                  <a:gd name="T9" fmla="*/ 28 h 78"/>
                  <a:gd name="T10" fmla="*/ 17 w 55"/>
                  <a:gd name="T11" fmla="*/ 20 h 78"/>
                  <a:gd name="T12" fmla="*/ 26 w 55"/>
                  <a:gd name="T13" fmla="*/ 18 h 78"/>
                  <a:gd name="T14" fmla="*/ 33 w 55"/>
                  <a:gd name="T15" fmla="*/ 18 h 78"/>
                  <a:gd name="T16" fmla="*/ 39 w 55"/>
                  <a:gd name="T17" fmla="*/ 22 h 78"/>
                  <a:gd name="T18" fmla="*/ 40 w 55"/>
                  <a:gd name="T19" fmla="*/ 23 h 78"/>
                  <a:gd name="T20" fmla="*/ 40 w 55"/>
                  <a:gd name="T21" fmla="*/ 23 h 78"/>
                  <a:gd name="T22" fmla="*/ 40 w 55"/>
                  <a:gd name="T23" fmla="*/ 23 h 78"/>
                  <a:gd name="T24" fmla="*/ 44 w 55"/>
                  <a:gd name="T25" fmla="*/ 25 h 78"/>
                  <a:gd name="T26" fmla="*/ 50 w 55"/>
                  <a:gd name="T27" fmla="*/ 21 h 78"/>
                  <a:gd name="T28" fmla="*/ 50 w 55"/>
                  <a:gd name="T29" fmla="*/ 17 h 78"/>
                  <a:gd name="T30" fmla="*/ 36 w 55"/>
                  <a:gd name="T31" fmla="*/ 8 h 78"/>
                  <a:gd name="T32" fmla="*/ 31 w 55"/>
                  <a:gd name="T33" fmla="*/ 8 h 78"/>
                  <a:gd name="T34" fmla="*/ 31 w 55"/>
                  <a:gd name="T35" fmla="*/ 2 h 78"/>
                  <a:gd name="T36" fmla="*/ 29 w 55"/>
                  <a:gd name="T37" fmla="*/ 0 h 78"/>
                  <a:gd name="T38" fmla="*/ 23 w 55"/>
                  <a:gd name="T39" fmla="*/ 0 h 78"/>
                  <a:gd name="T40" fmla="*/ 21 w 55"/>
                  <a:gd name="T41" fmla="*/ 2 h 78"/>
                  <a:gd name="T42" fmla="*/ 21 w 55"/>
                  <a:gd name="T43" fmla="*/ 8 h 78"/>
                  <a:gd name="T44" fmla="*/ 7 w 55"/>
                  <a:gd name="T45" fmla="*/ 13 h 78"/>
                  <a:gd name="T46" fmla="*/ 3 w 55"/>
                  <a:gd name="T47" fmla="*/ 32 h 78"/>
                  <a:gd name="T48" fmla="*/ 10 w 55"/>
                  <a:gd name="T49" fmla="*/ 38 h 78"/>
                  <a:gd name="T50" fmla="*/ 30 w 55"/>
                  <a:gd name="T51" fmla="*/ 47 h 78"/>
                  <a:gd name="T52" fmla="*/ 33 w 55"/>
                  <a:gd name="T53" fmla="*/ 48 h 78"/>
                  <a:gd name="T54" fmla="*/ 38 w 55"/>
                  <a:gd name="T55" fmla="*/ 51 h 78"/>
                  <a:gd name="T56" fmla="*/ 36 w 55"/>
                  <a:gd name="T57" fmla="*/ 59 h 78"/>
                  <a:gd name="T58" fmla="*/ 29 w 55"/>
                  <a:gd name="T59" fmla="*/ 61 h 78"/>
                  <a:gd name="T60" fmla="*/ 19 w 55"/>
                  <a:gd name="T61" fmla="*/ 59 h 78"/>
                  <a:gd name="T62" fmla="*/ 13 w 55"/>
                  <a:gd name="T63" fmla="*/ 56 h 78"/>
                  <a:gd name="T64" fmla="*/ 12 w 55"/>
                  <a:gd name="T65" fmla="*/ 55 h 78"/>
                  <a:gd name="T66" fmla="*/ 12 w 55"/>
                  <a:gd name="T67" fmla="*/ 55 h 78"/>
                  <a:gd name="T68" fmla="*/ 12 w 55"/>
                  <a:gd name="T69" fmla="*/ 55 h 78"/>
                  <a:gd name="T70" fmla="*/ 12 w 55"/>
                  <a:gd name="T71" fmla="*/ 55 h 78"/>
                  <a:gd name="T72" fmla="*/ 8 w 55"/>
                  <a:gd name="T73" fmla="*/ 53 h 78"/>
                  <a:gd name="T74" fmla="*/ 1 w 55"/>
                  <a:gd name="T75" fmla="*/ 57 h 78"/>
                  <a:gd name="T76" fmla="*/ 1 w 55"/>
                  <a:gd name="T77" fmla="*/ 61 h 78"/>
                  <a:gd name="T78" fmla="*/ 21 w 55"/>
                  <a:gd name="T79" fmla="*/ 70 h 78"/>
                  <a:gd name="T80" fmla="*/ 21 w 55"/>
                  <a:gd name="T81" fmla="*/ 76 h 78"/>
                  <a:gd name="T82" fmla="*/ 23 w 55"/>
                  <a:gd name="T83" fmla="*/ 78 h 78"/>
                  <a:gd name="T84" fmla="*/ 29 w 55"/>
                  <a:gd name="T85" fmla="*/ 78 h 78"/>
                  <a:gd name="T86" fmla="*/ 31 w 55"/>
                  <a:gd name="T87" fmla="*/ 76 h 78"/>
                  <a:gd name="T88" fmla="*/ 31 w 55"/>
                  <a:gd name="T89" fmla="*/ 71 h 78"/>
                  <a:gd name="T90" fmla="*/ 46 w 55"/>
                  <a:gd name="T91" fmla="*/ 66 h 78"/>
                  <a:gd name="T92" fmla="*/ 52 w 55"/>
                  <a:gd name="T93" fmla="*/ 48 h 78"/>
                  <a:gd name="T94" fmla="*/ 31 w 55"/>
                  <a:gd name="T95"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5" h="78">
                    <a:moveTo>
                      <a:pt x="31" y="35"/>
                    </a:moveTo>
                    <a:cubicBezTo>
                      <a:pt x="30" y="34"/>
                      <a:pt x="30" y="34"/>
                      <a:pt x="30" y="34"/>
                    </a:cubicBezTo>
                    <a:cubicBezTo>
                      <a:pt x="27" y="33"/>
                      <a:pt x="23" y="32"/>
                      <a:pt x="22" y="32"/>
                    </a:cubicBezTo>
                    <a:cubicBezTo>
                      <a:pt x="22" y="32"/>
                      <a:pt x="22" y="31"/>
                      <a:pt x="22" y="31"/>
                    </a:cubicBezTo>
                    <a:cubicBezTo>
                      <a:pt x="19" y="30"/>
                      <a:pt x="17" y="30"/>
                      <a:pt x="16" y="28"/>
                    </a:cubicBezTo>
                    <a:cubicBezTo>
                      <a:pt x="14" y="25"/>
                      <a:pt x="15" y="22"/>
                      <a:pt x="17" y="20"/>
                    </a:cubicBezTo>
                    <a:cubicBezTo>
                      <a:pt x="20" y="18"/>
                      <a:pt x="24" y="18"/>
                      <a:pt x="26" y="18"/>
                    </a:cubicBezTo>
                    <a:cubicBezTo>
                      <a:pt x="28" y="18"/>
                      <a:pt x="30" y="18"/>
                      <a:pt x="33" y="18"/>
                    </a:cubicBezTo>
                    <a:cubicBezTo>
                      <a:pt x="34" y="19"/>
                      <a:pt x="37" y="21"/>
                      <a:pt x="39" y="22"/>
                    </a:cubicBezTo>
                    <a:cubicBezTo>
                      <a:pt x="39" y="22"/>
                      <a:pt x="39" y="22"/>
                      <a:pt x="40" y="23"/>
                    </a:cubicBezTo>
                    <a:cubicBezTo>
                      <a:pt x="40" y="23"/>
                      <a:pt x="40" y="23"/>
                      <a:pt x="40" y="23"/>
                    </a:cubicBezTo>
                    <a:cubicBezTo>
                      <a:pt x="40" y="23"/>
                      <a:pt x="40" y="23"/>
                      <a:pt x="40" y="23"/>
                    </a:cubicBezTo>
                    <a:cubicBezTo>
                      <a:pt x="41" y="24"/>
                      <a:pt x="42" y="25"/>
                      <a:pt x="44" y="25"/>
                    </a:cubicBezTo>
                    <a:cubicBezTo>
                      <a:pt x="47" y="25"/>
                      <a:pt x="49" y="23"/>
                      <a:pt x="50" y="21"/>
                    </a:cubicBezTo>
                    <a:cubicBezTo>
                      <a:pt x="51" y="20"/>
                      <a:pt x="51" y="18"/>
                      <a:pt x="50" y="17"/>
                    </a:cubicBezTo>
                    <a:cubicBezTo>
                      <a:pt x="48" y="13"/>
                      <a:pt x="41" y="10"/>
                      <a:pt x="36" y="8"/>
                    </a:cubicBezTo>
                    <a:cubicBezTo>
                      <a:pt x="35" y="8"/>
                      <a:pt x="33" y="8"/>
                      <a:pt x="31" y="8"/>
                    </a:cubicBezTo>
                    <a:cubicBezTo>
                      <a:pt x="31" y="2"/>
                      <a:pt x="31" y="2"/>
                      <a:pt x="31" y="2"/>
                    </a:cubicBezTo>
                    <a:cubicBezTo>
                      <a:pt x="31" y="1"/>
                      <a:pt x="31" y="0"/>
                      <a:pt x="29" y="0"/>
                    </a:cubicBezTo>
                    <a:cubicBezTo>
                      <a:pt x="23" y="0"/>
                      <a:pt x="23" y="0"/>
                      <a:pt x="23" y="0"/>
                    </a:cubicBezTo>
                    <a:cubicBezTo>
                      <a:pt x="21" y="0"/>
                      <a:pt x="21" y="1"/>
                      <a:pt x="21" y="2"/>
                    </a:cubicBezTo>
                    <a:cubicBezTo>
                      <a:pt x="21" y="8"/>
                      <a:pt x="21" y="8"/>
                      <a:pt x="21" y="8"/>
                    </a:cubicBezTo>
                    <a:cubicBezTo>
                      <a:pt x="15" y="9"/>
                      <a:pt x="11" y="11"/>
                      <a:pt x="7" y="13"/>
                    </a:cubicBezTo>
                    <a:cubicBezTo>
                      <a:pt x="1" y="18"/>
                      <a:pt x="0" y="26"/>
                      <a:pt x="3" y="32"/>
                    </a:cubicBezTo>
                    <a:cubicBezTo>
                      <a:pt x="5" y="35"/>
                      <a:pt x="7" y="37"/>
                      <a:pt x="10" y="38"/>
                    </a:cubicBezTo>
                    <a:cubicBezTo>
                      <a:pt x="13" y="40"/>
                      <a:pt x="24" y="44"/>
                      <a:pt x="30" y="47"/>
                    </a:cubicBezTo>
                    <a:cubicBezTo>
                      <a:pt x="33" y="48"/>
                      <a:pt x="33" y="48"/>
                      <a:pt x="33" y="48"/>
                    </a:cubicBezTo>
                    <a:cubicBezTo>
                      <a:pt x="35" y="49"/>
                      <a:pt x="37" y="50"/>
                      <a:pt x="38" y="51"/>
                    </a:cubicBezTo>
                    <a:cubicBezTo>
                      <a:pt x="39" y="54"/>
                      <a:pt x="39" y="57"/>
                      <a:pt x="36" y="59"/>
                    </a:cubicBezTo>
                    <a:cubicBezTo>
                      <a:pt x="35" y="60"/>
                      <a:pt x="32" y="61"/>
                      <a:pt x="29" y="61"/>
                    </a:cubicBezTo>
                    <a:cubicBezTo>
                      <a:pt x="26" y="61"/>
                      <a:pt x="22" y="60"/>
                      <a:pt x="19" y="59"/>
                    </a:cubicBezTo>
                    <a:cubicBezTo>
                      <a:pt x="17" y="59"/>
                      <a:pt x="14" y="57"/>
                      <a:pt x="13" y="56"/>
                    </a:cubicBezTo>
                    <a:cubicBezTo>
                      <a:pt x="13" y="56"/>
                      <a:pt x="12" y="56"/>
                      <a:pt x="12" y="55"/>
                    </a:cubicBezTo>
                    <a:cubicBezTo>
                      <a:pt x="12" y="55"/>
                      <a:pt x="12" y="55"/>
                      <a:pt x="12" y="55"/>
                    </a:cubicBezTo>
                    <a:cubicBezTo>
                      <a:pt x="12" y="55"/>
                      <a:pt x="12" y="55"/>
                      <a:pt x="12" y="55"/>
                    </a:cubicBezTo>
                    <a:cubicBezTo>
                      <a:pt x="12" y="55"/>
                      <a:pt x="12" y="55"/>
                      <a:pt x="12" y="55"/>
                    </a:cubicBezTo>
                    <a:cubicBezTo>
                      <a:pt x="11" y="54"/>
                      <a:pt x="9" y="53"/>
                      <a:pt x="8" y="53"/>
                    </a:cubicBezTo>
                    <a:cubicBezTo>
                      <a:pt x="5" y="53"/>
                      <a:pt x="2" y="55"/>
                      <a:pt x="1" y="57"/>
                    </a:cubicBezTo>
                    <a:cubicBezTo>
                      <a:pt x="0" y="58"/>
                      <a:pt x="0" y="60"/>
                      <a:pt x="1" y="61"/>
                    </a:cubicBezTo>
                    <a:cubicBezTo>
                      <a:pt x="5" y="66"/>
                      <a:pt x="13" y="69"/>
                      <a:pt x="21" y="70"/>
                    </a:cubicBezTo>
                    <a:cubicBezTo>
                      <a:pt x="21" y="76"/>
                      <a:pt x="21" y="76"/>
                      <a:pt x="21" y="76"/>
                    </a:cubicBezTo>
                    <a:cubicBezTo>
                      <a:pt x="21" y="77"/>
                      <a:pt x="21" y="78"/>
                      <a:pt x="23" y="78"/>
                    </a:cubicBezTo>
                    <a:cubicBezTo>
                      <a:pt x="29" y="78"/>
                      <a:pt x="29" y="78"/>
                      <a:pt x="29" y="78"/>
                    </a:cubicBezTo>
                    <a:cubicBezTo>
                      <a:pt x="31" y="78"/>
                      <a:pt x="31" y="77"/>
                      <a:pt x="31" y="76"/>
                    </a:cubicBezTo>
                    <a:cubicBezTo>
                      <a:pt x="31" y="71"/>
                      <a:pt x="31" y="71"/>
                      <a:pt x="31" y="71"/>
                    </a:cubicBezTo>
                    <a:cubicBezTo>
                      <a:pt x="38" y="70"/>
                      <a:pt x="43" y="69"/>
                      <a:pt x="46" y="66"/>
                    </a:cubicBezTo>
                    <a:cubicBezTo>
                      <a:pt x="52" y="61"/>
                      <a:pt x="55" y="55"/>
                      <a:pt x="52" y="48"/>
                    </a:cubicBezTo>
                    <a:cubicBezTo>
                      <a:pt x="50" y="41"/>
                      <a:pt x="39" y="38"/>
                      <a:pt x="31" y="35"/>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19" name="Freeform 14"/>
              <p:cNvSpPr/>
              <p:nvPr/>
            </p:nvSpPr>
            <p:spPr bwMode="auto">
              <a:xfrm>
                <a:off x="5549900" y="3348038"/>
                <a:ext cx="277813" cy="393700"/>
              </a:xfrm>
              <a:custGeom>
                <a:avLst/>
                <a:gdLst>
                  <a:gd name="T0" fmla="*/ 52 w 73"/>
                  <a:gd name="T1" fmla="*/ 0 h 104"/>
                  <a:gd name="T2" fmla="*/ 44 w 73"/>
                  <a:gd name="T3" fmla="*/ 39 h 104"/>
                  <a:gd name="T4" fmla="*/ 5 w 73"/>
                  <a:gd name="T5" fmla="*/ 82 h 104"/>
                  <a:gd name="T6" fmla="*/ 5 w 73"/>
                  <a:gd name="T7" fmla="*/ 100 h 104"/>
                  <a:gd name="T8" fmla="*/ 23 w 73"/>
                  <a:gd name="T9" fmla="*/ 99 h 104"/>
                  <a:gd name="T10" fmla="*/ 64 w 73"/>
                  <a:gd name="T11" fmla="*/ 53 h 104"/>
                  <a:gd name="T12" fmla="*/ 67 w 73"/>
                  <a:gd name="T13" fmla="*/ 47 h 104"/>
                  <a:gd name="T14" fmla="*/ 73 w 73"/>
                  <a:gd name="T15" fmla="*/ 19 h 104"/>
                  <a:gd name="T16" fmla="*/ 65 w 73"/>
                  <a:gd name="T17" fmla="*/ 10 h 104"/>
                  <a:gd name="T18" fmla="*/ 52 w 73"/>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04">
                    <a:moveTo>
                      <a:pt x="52" y="0"/>
                    </a:moveTo>
                    <a:cubicBezTo>
                      <a:pt x="44" y="39"/>
                      <a:pt x="44" y="39"/>
                      <a:pt x="44" y="39"/>
                    </a:cubicBezTo>
                    <a:cubicBezTo>
                      <a:pt x="5" y="82"/>
                      <a:pt x="5" y="82"/>
                      <a:pt x="5" y="82"/>
                    </a:cubicBezTo>
                    <a:cubicBezTo>
                      <a:pt x="0" y="87"/>
                      <a:pt x="0" y="95"/>
                      <a:pt x="5" y="100"/>
                    </a:cubicBezTo>
                    <a:cubicBezTo>
                      <a:pt x="11" y="104"/>
                      <a:pt x="19" y="104"/>
                      <a:pt x="23" y="99"/>
                    </a:cubicBezTo>
                    <a:cubicBezTo>
                      <a:pt x="64" y="53"/>
                      <a:pt x="64" y="53"/>
                      <a:pt x="64" y="53"/>
                    </a:cubicBezTo>
                    <a:cubicBezTo>
                      <a:pt x="66" y="51"/>
                      <a:pt x="67" y="49"/>
                      <a:pt x="67" y="47"/>
                    </a:cubicBezTo>
                    <a:cubicBezTo>
                      <a:pt x="73" y="19"/>
                      <a:pt x="73" y="19"/>
                      <a:pt x="73" y="19"/>
                    </a:cubicBezTo>
                    <a:cubicBezTo>
                      <a:pt x="71" y="16"/>
                      <a:pt x="68" y="13"/>
                      <a:pt x="65" y="10"/>
                    </a:cubicBezTo>
                    <a:cubicBezTo>
                      <a:pt x="60" y="8"/>
                      <a:pt x="55" y="3"/>
                      <a:pt x="52" y="0"/>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20" name="Freeform 15"/>
              <p:cNvSpPr/>
              <p:nvPr/>
            </p:nvSpPr>
            <p:spPr bwMode="auto">
              <a:xfrm>
                <a:off x="5964238" y="2954338"/>
                <a:ext cx="257175" cy="169863"/>
              </a:xfrm>
              <a:custGeom>
                <a:avLst/>
                <a:gdLst>
                  <a:gd name="T0" fmla="*/ 3 w 68"/>
                  <a:gd name="T1" fmla="*/ 26 h 45"/>
                  <a:gd name="T2" fmla="*/ 0 w 68"/>
                  <a:gd name="T3" fmla="*/ 36 h 45"/>
                  <a:gd name="T4" fmla="*/ 23 w 68"/>
                  <a:gd name="T5" fmla="*/ 44 h 45"/>
                  <a:gd name="T6" fmla="*/ 32 w 68"/>
                  <a:gd name="T7" fmla="*/ 42 h 45"/>
                  <a:gd name="T8" fmla="*/ 62 w 68"/>
                  <a:gd name="T9" fmla="*/ 20 h 45"/>
                  <a:gd name="T10" fmla="*/ 65 w 68"/>
                  <a:gd name="T11" fmla="*/ 6 h 45"/>
                  <a:gd name="T12" fmla="*/ 50 w 68"/>
                  <a:gd name="T13" fmla="*/ 4 h 45"/>
                  <a:gd name="T14" fmla="*/ 24 w 68"/>
                  <a:gd name="T15" fmla="*/ 22 h 45"/>
                  <a:gd name="T16" fmla="*/ 1 w 68"/>
                  <a:gd name="T17" fmla="*/ 15 h 45"/>
                  <a:gd name="T18" fmla="*/ 3 w 68"/>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5">
                    <a:moveTo>
                      <a:pt x="3" y="26"/>
                    </a:moveTo>
                    <a:cubicBezTo>
                      <a:pt x="2" y="30"/>
                      <a:pt x="0" y="36"/>
                      <a:pt x="0" y="36"/>
                    </a:cubicBezTo>
                    <a:cubicBezTo>
                      <a:pt x="23" y="44"/>
                      <a:pt x="23" y="44"/>
                      <a:pt x="23" y="44"/>
                    </a:cubicBezTo>
                    <a:cubicBezTo>
                      <a:pt x="26" y="45"/>
                      <a:pt x="30" y="44"/>
                      <a:pt x="32" y="42"/>
                    </a:cubicBezTo>
                    <a:cubicBezTo>
                      <a:pt x="62" y="20"/>
                      <a:pt x="62" y="20"/>
                      <a:pt x="62" y="20"/>
                    </a:cubicBezTo>
                    <a:cubicBezTo>
                      <a:pt x="67" y="17"/>
                      <a:pt x="68" y="11"/>
                      <a:pt x="65" y="6"/>
                    </a:cubicBezTo>
                    <a:cubicBezTo>
                      <a:pt x="61" y="1"/>
                      <a:pt x="55" y="0"/>
                      <a:pt x="50" y="4"/>
                    </a:cubicBezTo>
                    <a:cubicBezTo>
                      <a:pt x="24" y="22"/>
                      <a:pt x="24" y="22"/>
                      <a:pt x="24" y="22"/>
                    </a:cubicBezTo>
                    <a:cubicBezTo>
                      <a:pt x="1" y="15"/>
                      <a:pt x="1" y="15"/>
                      <a:pt x="1" y="15"/>
                    </a:cubicBezTo>
                    <a:cubicBezTo>
                      <a:pt x="1" y="15"/>
                      <a:pt x="3" y="21"/>
                      <a:pt x="3" y="26"/>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21" name="Freeform 16"/>
              <p:cNvSpPr/>
              <p:nvPr/>
            </p:nvSpPr>
            <p:spPr bwMode="auto">
              <a:xfrm>
                <a:off x="5838825" y="2708275"/>
                <a:ext cx="169863" cy="230188"/>
              </a:xfrm>
              <a:custGeom>
                <a:avLst/>
                <a:gdLst>
                  <a:gd name="T0" fmla="*/ 28 w 45"/>
                  <a:gd name="T1" fmla="*/ 59 h 61"/>
                  <a:gd name="T2" fmla="*/ 45 w 45"/>
                  <a:gd name="T3" fmla="*/ 25 h 61"/>
                  <a:gd name="T4" fmla="*/ 25 w 45"/>
                  <a:gd name="T5" fmla="*/ 0 h 61"/>
                  <a:gd name="T6" fmla="*/ 0 w 45"/>
                  <a:gd name="T7" fmla="*/ 25 h 61"/>
                  <a:gd name="T8" fmla="*/ 28 w 45"/>
                  <a:gd name="T9" fmla="*/ 59 h 61"/>
                </a:gdLst>
                <a:ahLst/>
                <a:cxnLst>
                  <a:cxn ang="0">
                    <a:pos x="T0" y="T1"/>
                  </a:cxn>
                  <a:cxn ang="0">
                    <a:pos x="T2" y="T3"/>
                  </a:cxn>
                  <a:cxn ang="0">
                    <a:pos x="T4" y="T5"/>
                  </a:cxn>
                  <a:cxn ang="0">
                    <a:pos x="T6" y="T7"/>
                  </a:cxn>
                  <a:cxn ang="0">
                    <a:pos x="T8" y="T9"/>
                  </a:cxn>
                </a:cxnLst>
                <a:rect l="0" t="0" r="r" b="b"/>
                <a:pathLst>
                  <a:path w="45" h="61">
                    <a:moveTo>
                      <a:pt x="28" y="59"/>
                    </a:moveTo>
                    <a:cubicBezTo>
                      <a:pt x="41" y="57"/>
                      <a:pt x="44" y="40"/>
                      <a:pt x="45" y="25"/>
                    </a:cubicBezTo>
                    <a:cubicBezTo>
                      <a:pt x="45" y="11"/>
                      <a:pt x="35" y="1"/>
                      <a:pt x="25" y="0"/>
                    </a:cubicBezTo>
                    <a:cubicBezTo>
                      <a:pt x="11" y="0"/>
                      <a:pt x="1" y="11"/>
                      <a:pt x="0" y="25"/>
                    </a:cubicBezTo>
                    <a:cubicBezTo>
                      <a:pt x="2" y="49"/>
                      <a:pt x="18" y="61"/>
                      <a:pt x="28" y="59"/>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22" name="Freeform 17"/>
              <p:cNvSpPr/>
              <p:nvPr/>
            </p:nvSpPr>
            <p:spPr bwMode="auto">
              <a:xfrm>
                <a:off x="5527675" y="2938463"/>
                <a:ext cx="477838" cy="768350"/>
              </a:xfrm>
              <a:custGeom>
                <a:avLst/>
                <a:gdLst>
                  <a:gd name="T0" fmla="*/ 19 w 126"/>
                  <a:gd name="T1" fmla="*/ 47 h 203"/>
                  <a:gd name="T2" fmla="*/ 19 w 126"/>
                  <a:gd name="T3" fmla="*/ 46 h 203"/>
                  <a:gd name="T4" fmla="*/ 48 w 126"/>
                  <a:gd name="T5" fmla="*/ 24 h 203"/>
                  <a:gd name="T6" fmla="*/ 71 w 126"/>
                  <a:gd name="T7" fmla="*/ 24 h 203"/>
                  <a:gd name="T8" fmla="*/ 64 w 126"/>
                  <a:gd name="T9" fmla="*/ 27 h 203"/>
                  <a:gd name="T10" fmla="*/ 49 w 126"/>
                  <a:gd name="T11" fmla="*/ 87 h 203"/>
                  <a:gd name="T12" fmla="*/ 53 w 126"/>
                  <a:gd name="T13" fmla="*/ 91 h 203"/>
                  <a:gd name="T14" fmla="*/ 73 w 126"/>
                  <a:gd name="T15" fmla="*/ 113 h 203"/>
                  <a:gd name="T16" fmla="*/ 99 w 126"/>
                  <a:gd name="T17" fmla="*/ 140 h 203"/>
                  <a:gd name="T18" fmla="*/ 92 w 126"/>
                  <a:gd name="T19" fmla="*/ 187 h 203"/>
                  <a:gd name="T20" fmla="*/ 102 w 126"/>
                  <a:gd name="T21" fmla="*/ 202 h 203"/>
                  <a:gd name="T22" fmla="*/ 117 w 126"/>
                  <a:gd name="T23" fmla="*/ 190 h 203"/>
                  <a:gd name="T24" fmla="*/ 124 w 126"/>
                  <a:gd name="T25" fmla="*/ 140 h 203"/>
                  <a:gd name="T26" fmla="*/ 121 w 126"/>
                  <a:gd name="T27" fmla="*/ 127 h 203"/>
                  <a:gd name="T28" fmla="*/ 96 w 126"/>
                  <a:gd name="T29" fmla="*/ 96 h 203"/>
                  <a:gd name="T30" fmla="*/ 115 w 126"/>
                  <a:gd name="T31" fmla="*/ 28 h 203"/>
                  <a:gd name="T32" fmla="*/ 110 w 126"/>
                  <a:gd name="T33" fmla="*/ 12 h 203"/>
                  <a:gd name="T34" fmla="*/ 110 w 126"/>
                  <a:gd name="T35" fmla="*/ 15 h 203"/>
                  <a:gd name="T36" fmla="*/ 105 w 126"/>
                  <a:gd name="T37" fmla="*/ 43 h 203"/>
                  <a:gd name="T38" fmla="*/ 105 w 126"/>
                  <a:gd name="T39" fmla="*/ 18 h 203"/>
                  <a:gd name="T40" fmla="*/ 107 w 126"/>
                  <a:gd name="T41" fmla="*/ 14 h 203"/>
                  <a:gd name="T42" fmla="*/ 105 w 126"/>
                  <a:gd name="T43" fmla="*/ 9 h 203"/>
                  <a:gd name="T44" fmla="*/ 103 w 126"/>
                  <a:gd name="T45" fmla="*/ 8 h 203"/>
                  <a:gd name="T46" fmla="*/ 99 w 126"/>
                  <a:gd name="T47" fmla="*/ 12 h 203"/>
                  <a:gd name="T48" fmla="*/ 101 w 126"/>
                  <a:gd name="T49" fmla="*/ 17 h 203"/>
                  <a:gd name="T50" fmla="*/ 96 w 126"/>
                  <a:gd name="T51" fmla="*/ 36 h 203"/>
                  <a:gd name="T52" fmla="*/ 89 w 126"/>
                  <a:gd name="T53" fmla="*/ 1 h 203"/>
                  <a:gd name="T54" fmla="*/ 89 w 126"/>
                  <a:gd name="T55" fmla="*/ 1 h 203"/>
                  <a:gd name="T56" fmla="*/ 89 w 126"/>
                  <a:gd name="T57" fmla="*/ 1 h 203"/>
                  <a:gd name="T58" fmla="*/ 79 w 126"/>
                  <a:gd name="T59" fmla="*/ 0 h 203"/>
                  <a:gd name="T60" fmla="*/ 41 w 126"/>
                  <a:gd name="T61" fmla="*/ 4 h 203"/>
                  <a:gd name="T62" fmla="*/ 5 w 126"/>
                  <a:gd name="T63" fmla="*/ 31 h 203"/>
                  <a:gd name="T64" fmla="*/ 4 w 126"/>
                  <a:gd name="T65" fmla="*/ 46 h 203"/>
                  <a:gd name="T66" fmla="*/ 19 w 126"/>
                  <a:gd name="T67" fmla="*/ 4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6" h="203">
                    <a:moveTo>
                      <a:pt x="19" y="47"/>
                    </a:moveTo>
                    <a:cubicBezTo>
                      <a:pt x="19" y="46"/>
                      <a:pt x="19" y="46"/>
                      <a:pt x="19" y="46"/>
                    </a:cubicBezTo>
                    <a:cubicBezTo>
                      <a:pt x="19" y="46"/>
                      <a:pt x="46" y="24"/>
                      <a:pt x="48" y="24"/>
                    </a:cubicBezTo>
                    <a:cubicBezTo>
                      <a:pt x="49" y="23"/>
                      <a:pt x="71" y="24"/>
                      <a:pt x="71" y="24"/>
                    </a:cubicBezTo>
                    <a:cubicBezTo>
                      <a:pt x="64" y="27"/>
                      <a:pt x="64" y="27"/>
                      <a:pt x="64" y="27"/>
                    </a:cubicBezTo>
                    <a:cubicBezTo>
                      <a:pt x="60" y="42"/>
                      <a:pt x="50" y="73"/>
                      <a:pt x="49" y="87"/>
                    </a:cubicBezTo>
                    <a:cubicBezTo>
                      <a:pt x="49" y="89"/>
                      <a:pt x="53" y="90"/>
                      <a:pt x="53" y="91"/>
                    </a:cubicBezTo>
                    <a:cubicBezTo>
                      <a:pt x="53" y="94"/>
                      <a:pt x="57" y="105"/>
                      <a:pt x="73" y="113"/>
                    </a:cubicBezTo>
                    <a:cubicBezTo>
                      <a:pt x="77" y="118"/>
                      <a:pt x="98" y="139"/>
                      <a:pt x="99" y="140"/>
                    </a:cubicBezTo>
                    <a:cubicBezTo>
                      <a:pt x="99" y="140"/>
                      <a:pt x="92" y="187"/>
                      <a:pt x="92" y="187"/>
                    </a:cubicBezTo>
                    <a:cubicBezTo>
                      <a:pt x="91" y="195"/>
                      <a:pt x="95" y="201"/>
                      <a:pt x="102" y="202"/>
                    </a:cubicBezTo>
                    <a:cubicBezTo>
                      <a:pt x="109" y="203"/>
                      <a:pt x="115" y="198"/>
                      <a:pt x="117" y="190"/>
                    </a:cubicBezTo>
                    <a:cubicBezTo>
                      <a:pt x="117" y="190"/>
                      <a:pt x="123" y="141"/>
                      <a:pt x="124" y="140"/>
                    </a:cubicBezTo>
                    <a:cubicBezTo>
                      <a:pt x="126" y="132"/>
                      <a:pt x="123" y="129"/>
                      <a:pt x="121" y="127"/>
                    </a:cubicBezTo>
                    <a:cubicBezTo>
                      <a:pt x="120" y="124"/>
                      <a:pt x="96" y="97"/>
                      <a:pt x="96" y="96"/>
                    </a:cubicBezTo>
                    <a:cubicBezTo>
                      <a:pt x="100" y="59"/>
                      <a:pt x="115" y="34"/>
                      <a:pt x="115" y="28"/>
                    </a:cubicBezTo>
                    <a:cubicBezTo>
                      <a:pt x="114" y="17"/>
                      <a:pt x="110" y="12"/>
                      <a:pt x="110" y="12"/>
                    </a:cubicBezTo>
                    <a:cubicBezTo>
                      <a:pt x="110" y="15"/>
                      <a:pt x="110" y="15"/>
                      <a:pt x="110" y="15"/>
                    </a:cubicBezTo>
                    <a:cubicBezTo>
                      <a:pt x="110" y="31"/>
                      <a:pt x="105" y="43"/>
                      <a:pt x="105" y="43"/>
                    </a:cubicBezTo>
                    <a:cubicBezTo>
                      <a:pt x="105" y="43"/>
                      <a:pt x="106" y="24"/>
                      <a:pt x="105" y="18"/>
                    </a:cubicBezTo>
                    <a:cubicBezTo>
                      <a:pt x="106" y="16"/>
                      <a:pt x="107" y="14"/>
                      <a:pt x="107" y="14"/>
                    </a:cubicBezTo>
                    <a:cubicBezTo>
                      <a:pt x="105" y="9"/>
                      <a:pt x="105" y="9"/>
                      <a:pt x="105" y="9"/>
                    </a:cubicBezTo>
                    <a:cubicBezTo>
                      <a:pt x="105" y="9"/>
                      <a:pt x="104" y="9"/>
                      <a:pt x="103" y="8"/>
                    </a:cubicBezTo>
                    <a:cubicBezTo>
                      <a:pt x="101" y="9"/>
                      <a:pt x="99" y="12"/>
                      <a:pt x="99" y="12"/>
                    </a:cubicBezTo>
                    <a:cubicBezTo>
                      <a:pt x="99" y="12"/>
                      <a:pt x="99" y="14"/>
                      <a:pt x="101" y="17"/>
                    </a:cubicBezTo>
                    <a:cubicBezTo>
                      <a:pt x="100" y="18"/>
                      <a:pt x="99" y="26"/>
                      <a:pt x="96" y="36"/>
                    </a:cubicBezTo>
                    <a:cubicBezTo>
                      <a:pt x="96" y="9"/>
                      <a:pt x="91" y="3"/>
                      <a:pt x="89" y="1"/>
                    </a:cubicBezTo>
                    <a:cubicBezTo>
                      <a:pt x="89" y="1"/>
                      <a:pt x="89" y="1"/>
                      <a:pt x="89" y="1"/>
                    </a:cubicBezTo>
                    <a:cubicBezTo>
                      <a:pt x="89" y="1"/>
                      <a:pt x="89" y="1"/>
                      <a:pt x="89" y="1"/>
                    </a:cubicBezTo>
                    <a:cubicBezTo>
                      <a:pt x="87" y="0"/>
                      <a:pt x="79" y="0"/>
                      <a:pt x="79" y="0"/>
                    </a:cubicBezTo>
                    <a:cubicBezTo>
                      <a:pt x="72" y="1"/>
                      <a:pt x="58" y="2"/>
                      <a:pt x="41" y="4"/>
                    </a:cubicBezTo>
                    <a:cubicBezTo>
                      <a:pt x="40" y="4"/>
                      <a:pt x="5" y="31"/>
                      <a:pt x="5" y="31"/>
                    </a:cubicBezTo>
                    <a:cubicBezTo>
                      <a:pt x="0" y="35"/>
                      <a:pt x="0" y="41"/>
                      <a:pt x="4" y="46"/>
                    </a:cubicBezTo>
                    <a:cubicBezTo>
                      <a:pt x="8" y="50"/>
                      <a:pt x="14" y="50"/>
                      <a:pt x="19" y="47"/>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24" name="Freeform 18"/>
              <p:cNvSpPr>
                <a:spLocks noEditPoints="1"/>
              </p:cNvSpPr>
              <p:nvPr/>
            </p:nvSpPr>
            <p:spPr bwMode="auto">
              <a:xfrm>
                <a:off x="5964238" y="3468688"/>
                <a:ext cx="673100" cy="677863"/>
              </a:xfrm>
              <a:custGeom>
                <a:avLst/>
                <a:gdLst>
                  <a:gd name="T0" fmla="*/ 152 w 178"/>
                  <a:gd name="T1" fmla="*/ 51 h 179"/>
                  <a:gd name="T2" fmla="*/ 164 w 178"/>
                  <a:gd name="T3" fmla="*/ 40 h 179"/>
                  <a:gd name="T4" fmla="*/ 144 w 178"/>
                  <a:gd name="T5" fmla="*/ 18 h 179"/>
                  <a:gd name="T6" fmla="*/ 132 w 178"/>
                  <a:gd name="T7" fmla="*/ 30 h 179"/>
                  <a:gd name="T8" fmla="*/ 106 w 178"/>
                  <a:gd name="T9" fmla="*/ 18 h 179"/>
                  <a:gd name="T10" fmla="*/ 107 w 178"/>
                  <a:gd name="T11" fmla="*/ 1 h 179"/>
                  <a:gd name="T12" fmla="*/ 78 w 178"/>
                  <a:gd name="T13" fmla="*/ 0 h 179"/>
                  <a:gd name="T14" fmla="*/ 77 w 178"/>
                  <a:gd name="T15" fmla="*/ 17 h 179"/>
                  <a:gd name="T16" fmla="*/ 51 w 178"/>
                  <a:gd name="T17" fmla="*/ 27 h 179"/>
                  <a:gd name="T18" fmla="*/ 39 w 178"/>
                  <a:gd name="T19" fmla="*/ 15 h 179"/>
                  <a:gd name="T20" fmla="*/ 18 w 178"/>
                  <a:gd name="T21" fmla="*/ 34 h 179"/>
                  <a:gd name="T22" fmla="*/ 30 w 178"/>
                  <a:gd name="T23" fmla="*/ 47 h 179"/>
                  <a:gd name="T24" fmla="*/ 18 w 178"/>
                  <a:gd name="T25" fmla="*/ 72 h 179"/>
                  <a:gd name="T26" fmla="*/ 1 w 178"/>
                  <a:gd name="T27" fmla="*/ 72 h 179"/>
                  <a:gd name="T28" fmla="*/ 0 w 178"/>
                  <a:gd name="T29" fmla="*/ 101 h 179"/>
                  <a:gd name="T30" fmla="*/ 17 w 178"/>
                  <a:gd name="T31" fmla="*/ 101 h 179"/>
                  <a:gd name="T32" fmla="*/ 27 w 178"/>
                  <a:gd name="T33" fmla="*/ 128 h 179"/>
                  <a:gd name="T34" fmla="*/ 14 w 178"/>
                  <a:gd name="T35" fmla="*/ 139 h 179"/>
                  <a:gd name="T36" fmla="*/ 34 w 178"/>
                  <a:gd name="T37" fmla="*/ 160 h 179"/>
                  <a:gd name="T38" fmla="*/ 46 w 178"/>
                  <a:gd name="T39" fmla="*/ 149 h 179"/>
                  <a:gd name="T40" fmla="*/ 72 w 178"/>
                  <a:gd name="T41" fmla="*/ 161 h 179"/>
                  <a:gd name="T42" fmla="*/ 71 w 178"/>
                  <a:gd name="T43" fmla="*/ 178 h 179"/>
                  <a:gd name="T44" fmla="*/ 100 w 178"/>
                  <a:gd name="T45" fmla="*/ 179 h 179"/>
                  <a:gd name="T46" fmla="*/ 101 w 178"/>
                  <a:gd name="T47" fmla="*/ 162 h 179"/>
                  <a:gd name="T48" fmla="*/ 128 w 178"/>
                  <a:gd name="T49" fmla="*/ 152 h 179"/>
                  <a:gd name="T50" fmla="*/ 139 w 178"/>
                  <a:gd name="T51" fmla="*/ 164 h 179"/>
                  <a:gd name="T52" fmla="*/ 160 w 178"/>
                  <a:gd name="T53" fmla="*/ 145 h 179"/>
                  <a:gd name="T54" fmla="*/ 149 w 178"/>
                  <a:gd name="T55" fmla="*/ 132 h 179"/>
                  <a:gd name="T56" fmla="*/ 161 w 178"/>
                  <a:gd name="T57" fmla="*/ 107 h 179"/>
                  <a:gd name="T58" fmla="*/ 177 w 178"/>
                  <a:gd name="T59" fmla="*/ 107 h 179"/>
                  <a:gd name="T60" fmla="*/ 178 w 178"/>
                  <a:gd name="T61" fmla="*/ 78 h 179"/>
                  <a:gd name="T62" fmla="*/ 162 w 178"/>
                  <a:gd name="T63" fmla="*/ 78 h 179"/>
                  <a:gd name="T64" fmla="*/ 152 w 178"/>
                  <a:gd name="T65" fmla="*/ 51 h 179"/>
                  <a:gd name="T66" fmla="*/ 121 w 178"/>
                  <a:gd name="T67" fmla="*/ 124 h 179"/>
                  <a:gd name="T68" fmla="*/ 87 w 178"/>
                  <a:gd name="T69" fmla="*/ 137 h 179"/>
                  <a:gd name="T70" fmla="*/ 55 w 178"/>
                  <a:gd name="T71" fmla="*/ 122 h 179"/>
                  <a:gd name="T72" fmla="*/ 42 w 178"/>
                  <a:gd name="T73" fmla="*/ 88 h 179"/>
                  <a:gd name="T74" fmla="*/ 57 w 178"/>
                  <a:gd name="T75" fmla="*/ 55 h 179"/>
                  <a:gd name="T76" fmla="*/ 91 w 178"/>
                  <a:gd name="T77" fmla="*/ 43 h 179"/>
                  <a:gd name="T78" fmla="*/ 124 w 178"/>
                  <a:gd name="T79" fmla="*/ 58 h 179"/>
                  <a:gd name="T80" fmla="*/ 136 w 178"/>
                  <a:gd name="T81" fmla="*/ 92 h 179"/>
                  <a:gd name="T82" fmla="*/ 121 w 178"/>
                  <a:gd name="T83" fmla="*/ 12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 h="179">
                    <a:moveTo>
                      <a:pt x="152" y="51"/>
                    </a:moveTo>
                    <a:cubicBezTo>
                      <a:pt x="164" y="40"/>
                      <a:pt x="164" y="40"/>
                      <a:pt x="164" y="40"/>
                    </a:cubicBezTo>
                    <a:cubicBezTo>
                      <a:pt x="144" y="18"/>
                      <a:pt x="144" y="18"/>
                      <a:pt x="144" y="18"/>
                    </a:cubicBezTo>
                    <a:cubicBezTo>
                      <a:pt x="132" y="30"/>
                      <a:pt x="132" y="30"/>
                      <a:pt x="132" y="30"/>
                    </a:cubicBezTo>
                    <a:cubicBezTo>
                      <a:pt x="124" y="25"/>
                      <a:pt x="116" y="21"/>
                      <a:pt x="106" y="18"/>
                    </a:cubicBezTo>
                    <a:cubicBezTo>
                      <a:pt x="107" y="1"/>
                      <a:pt x="107" y="1"/>
                      <a:pt x="107" y="1"/>
                    </a:cubicBezTo>
                    <a:cubicBezTo>
                      <a:pt x="78" y="0"/>
                      <a:pt x="78" y="0"/>
                      <a:pt x="78" y="0"/>
                    </a:cubicBezTo>
                    <a:cubicBezTo>
                      <a:pt x="77" y="17"/>
                      <a:pt x="77" y="17"/>
                      <a:pt x="77" y="17"/>
                    </a:cubicBezTo>
                    <a:cubicBezTo>
                      <a:pt x="68" y="19"/>
                      <a:pt x="59" y="22"/>
                      <a:pt x="51" y="27"/>
                    </a:cubicBezTo>
                    <a:cubicBezTo>
                      <a:pt x="39" y="15"/>
                      <a:pt x="39" y="15"/>
                      <a:pt x="39" y="15"/>
                    </a:cubicBezTo>
                    <a:cubicBezTo>
                      <a:pt x="18" y="34"/>
                      <a:pt x="18" y="34"/>
                      <a:pt x="18" y="34"/>
                    </a:cubicBezTo>
                    <a:cubicBezTo>
                      <a:pt x="30" y="47"/>
                      <a:pt x="30" y="47"/>
                      <a:pt x="30" y="47"/>
                    </a:cubicBezTo>
                    <a:cubicBezTo>
                      <a:pt x="24" y="54"/>
                      <a:pt x="20" y="63"/>
                      <a:pt x="18" y="72"/>
                    </a:cubicBezTo>
                    <a:cubicBezTo>
                      <a:pt x="1" y="72"/>
                      <a:pt x="1" y="72"/>
                      <a:pt x="1" y="72"/>
                    </a:cubicBezTo>
                    <a:cubicBezTo>
                      <a:pt x="0" y="101"/>
                      <a:pt x="0" y="101"/>
                      <a:pt x="0" y="101"/>
                    </a:cubicBezTo>
                    <a:cubicBezTo>
                      <a:pt x="17" y="101"/>
                      <a:pt x="17" y="101"/>
                      <a:pt x="17" y="101"/>
                    </a:cubicBezTo>
                    <a:cubicBezTo>
                      <a:pt x="18" y="111"/>
                      <a:pt x="22" y="120"/>
                      <a:pt x="27" y="128"/>
                    </a:cubicBezTo>
                    <a:cubicBezTo>
                      <a:pt x="14" y="139"/>
                      <a:pt x="14" y="139"/>
                      <a:pt x="14" y="139"/>
                    </a:cubicBezTo>
                    <a:cubicBezTo>
                      <a:pt x="34" y="160"/>
                      <a:pt x="34" y="160"/>
                      <a:pt x="34" y="160"/>
                    </a:cubicBezTo>
                    <a:cubicBezTo>
                      <a:pt x="46" y="149"/>
                      <a:pt x="46" y="149"/>
                      <a:pt x="46" y="149"/>
                    </a:cubicBezTo>
                    <a:cubicBezTo>
                      <a:pt x="54" y="155"/>
                      <a:pt x="63" y="159"/>
                      <a:pt x="72" y="161"/>
                    </a:cubicBezTo>
                    <a:cubicBezTo>
                      <a:pt x="71" y="178"/>
                      <a:pt x="71" y="178"/>
                      <a:pt x="71" y="178"/>
                    </a:cubicBezTo>
                    <a:cubicBezTo>
                      <a:pt x="100" y="179"/>
                      <a:pt x="100" y="179"/>
                      <a:pt x="100" y="179"/>
                    </a:cubicBezTo>
                    <a:cubicBezTo>
                      <a:pt x="101" y="162"/>
                      <a:pt x="101" y="162"/>
                      <a:pt x="101" y="162"/>
                    </a:cubicBezTo>
                    <a:cubicBezTo>
                      <a:pt x="111" y="161"/>
                      <a:pt x="120" y="157"/>
                      <a:pt x="128" y="152"/>
                    </a:cubicBezTo>
                    <a:cubicBezTo>
                      <a:pt x="139" y="164"/>
                      <a:pt x="139" y="164"/>
                      <a:pt x="139" y="164"/>
                    </a:cubicBezTo>
                    <a:cubicBezTo>
                      <a:pt x="160" y="145"/>
                      <a:pt x="160" y="145"/>
                      <a:pt x="160" y="145"/>
                    </a:cubicBezTo>
                    <a:cubicBezTo>
                      <a:pt x="149" y="132"/>
                      <a:pt x="149" y="132"/>
                      <a:pt x="149" y="132"/>
                    </a:cubicBezTo>
                    <a:cubicBezTo>
                      <a:pt x="154" y="125"/>
                      <a:pt x="158" y="116"/>
                      <a:pt x="161" y="107"/>
                    </a:cubicBezTo>
                    <a:cubicBezTo>
                      <a:pt x="177" y="107"/>
                      <a:pt x="177" y="107"/>
                      <a:pt x="177" y="107"/>
                    </a:cubicBezTo>
                    <a:cubicBezTo>
                      <a:pt x="178" y="78"/>
                      <a:pt x="178" y="78"/>
                      <a:pt x="178" y="78"/>
                    </a:cubicBezTo>
                    <a:cubicBezTo>
                      <a:pt x="162" y="78"/>
                      <a:pt x="162" y="78"/>
                      <a:pt x="162" y="78"/>
                    </a:cubicBezTo>
                    <a:cubicBezTo>
                      <a:pt x="160" y="68"/>
                      <a:pt x="157" y="59"/>
                      <a:pt x="152" y="51"/>
                    </a:cubicBezTo>
                    <a:close/>
                    <a:moveTo>
                      <a:pt x="121" y="124"/>
                    </a:moveTo>
                    <a:cubicBezTo>
                      <a:pt x="112" y="133"/>
                      <a:pt x="101" y="138"/>
                      <a:pt x="87" y="137"/>
                    </a:cubicBezTo>
                    <a:cubicBezTo>
                      <a:pt x="74" y="137"/>
                      <a:pt x="63" y="131"/>
                      <a:pt x="55" y="122"/>
                    </a:cubicBezTo>
                    <a:cubicBezTo>
                      <a:pt x="46" y="113"/>
                      <a:pt x="41" y="101"/>
                      <a:pt x="42" y="88"/>
                    </a:cubicBezTo>
                    <a:cubicBezTo>
                      <a:pt x="42" y="75"/>
                      <a:pt x="48" y="63"/>
                      <a:pt x="57" y="55"/>
                    </a:cubicBezTo>
                    <a:cubicBezTo>
                      <a:pt x="66" y="47"/>
                      <a:pt x="78" y="42"/>
                      <a:pt x="91" y="43"/>
                    </a:cubicBezTo>
                    <a:cubicBezTo>
                      <a:pt x="104" y="43"/>
                      <a:pt x="116" y="49"/>
                      <a:pt x="124" y="58"/>
                    </a:cubicBezTo>
                    <a:cubicBezTo>
                      <a:pt x="132" y="67"/>
                      <a:pt x="137" y="78"/>
                      <a:pt x="136" y="92"/>
                    </a:cubicBezTo>
                    <a:cubicBezTo>
                      <a:pt x="136" y="105"/>
                      <a:pt x="130" y="116"/>
                      <a:pt x="121" y="124"/>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25" name="Freeform 19"/>
              <p:cNvSpPr>
                <a:spLocks noEditPoints="1"/>
              </p:cNvSpPr>
              <p:nvPr/>
            </p:nvSpPr>
            <p:spPr bwMode="auto">
              <a:xfrm>
                <a:off x="5546725" y="3736975"/>
                <a:ext cx="412750" cy="412750"/>
              </a:xfrm>
              <a:custGeom>
                <a:avLst/>
                <a:gdLst>
                  <a:gd name="T0" fmla="*/ 109 w 109"/>
                  <a:gd name="T1" fmla="*/ 59 h 109"/>
                  <a:gd name="T2" fmla="*/ 107 w 109"/>
                  <a:gd name="T3" fmla="*/ 41 h 109"/>
                  <a:gd name="T4" fmla="*/ 97 w 109"/>
                  <a:gd name="T5" fmla="*/ 42 h 109"/>
                  <a:gd name="T6" fmla="*/ 89 w 109"/>
                  <a:gd name="T7" fmla="*/ 27 h 109"/>
                  <a:gd name="T8" fmla="*/ 96 w 109"/>
                  <a:gd name="T9" fmla="*/ 19 h 109"/>
                  <a:gd name="T10" fmla="*/ 82 w 109"/>
                  <a:gd name="T11" fmla="*/ 8 h 109"/>
                  <a:gd name="T12" fmla="*/ 76 w 109"/>
                  <a:gd name="T13" fmla="*/ 16 h 109"/>
                  <a:gd name="T14" fmla="*/ 59 w 109"/>
                  <a:gd name="T15" fmla="*/ 10 h 109"/>
                  <a:gd name="T16" fmla="*/ 58 w 109"/>
                  <a:gd name="T17" fmla="*/ 0 h 109"/>
                  <a:gd name="T18" fmla="*/ 41 w 109"/>
                  <a:gd name="T19" fmla="*/ 1 h 109"/>
                  <a:gd name="T20" fmla="*/ 42 w 109"/>
                  <a:gd name="T21" fmla="*/ 12 h 109"/>
                  <a:gd name="T22" fmla="*/ 27 w 109"/>
                  <a:gd name="T23" fmla="*/ 20 h 109"/>
                  <a:gd name="T24" fmla="*/ 19 w 109"/>
                  <a:gd name="T25" fmla="*/ 13 h 109"/>
                  <a:gd name="T26" fmla="*/ 7 w 109"/>
                  <a:gd name="T27" fmla="*/ 27 h 109"/>
                  <a:gd name="T28" fmla="*/ 15 w 109"/>
                  <a:gd name="T29" fmla="*/ 33 h 109"/>
                  <a:gd name="T30" fmla="*/ 10 w 109"/>
                  <a:gd name="T31" fmla="*/ 50 h 109"/>
                  <a:gd name="T32" fmla="*/ 0 w 109"/>
                  <a:gd name="T33" fmla="*/ 50 h 109"/>
                  <a:gd name="T34" fmla="*/ 1 w 109"/>
                  <a:gd name="T35" fmla="*/ 68 h 109"/>
                  <a:gd name="T36" fmla="*/ 11 w 109"/>
                  <a:gd name="T37" fmla="*/ 67 h 109"/>
                  <a:gd name="T38" fmla="*/ 19 w 109"/>
                  <a:gd name="T39" fmla="*/ 83 h 109"/>
                  <a:gd name="T40" fmla="*/ 13 w 109"/>
                  <a:gd name="T41" fmla="*/ 90 h 109"/>
                  <a:gd name="T42" fmla="*/ 26 w 109"/>
                  <a:gd name="T43" fmla="*/ 102 h 109"/>
                  <a:gd name="T44" fmla="*/ 33 w 109"/>
                  <a:gd name="T45" fmla="*/ 94 h 109"/>
                  <a:gd name="T46" fmla="*/ 49 w 109"/>
                  <a:gd name="T47" fmla="*/ 99 h 109"/>
                  <a:gd name="T48" fmla="*/ 50 w 109"/>
                  <a:gd name="T49" fmla="*/ 109 h 109"/>
                  <a:gd name="T50" fmla="*/ 68 w 109"/>
                  <a:gd name="T51" fmla="*/ 108 h 109"/>
                  <a:gd name="T52" fmla="*/ 67 w 109"/>
                  <a:gd name="T53" fmla="*/ 98 h 109"/>
                  <a:gd name="T54" fmla="*/ 82 w 109"/>
                  <a:gd name="T55" fmla="*/ 90 h 109"/>
                  <a:gd name="T56" fmla="*/ 90 w 109"/>
                  <a:gd name="T57" fmla="*/ 96 h 109"/>
                  <a:gd name="T58" fmla="*/ 101 w 109"/>
                  <a:gd name="T59" fmla="*/ 83 h 109"/>
                  <a:gd name="T60" fmla="*/ 94 w 109"/>
                  <a:gd name="T61" fmla="*/ 76 h 109"/>
                  <a:gd name="T62" fmla="*/ 99 w 109"/>
                  <a:gd name="T63" fmla="*/ 60 h 109"/>
                  <a:gd name="T64" fmla="*/ 109 w 109"/>
                  <a:gd name="T65" fmla="*/ 59 h 109"/>
                  <a:gd name="T66" fmla="*/ 76 w 109"/>
                  <a:gd name="T67" fmla="*/ 73 h 109"/>
                  <a:gd name="T68" fmla="*/ 57 w 109"/>
                  <a:gd name="T69" fmla="*/ 84 h 109"/>
                  <a:gd name="T70" fmla="*/ 36 w 109"/>
                  <a:gd name="T71" fmla="*/ 77 h 109"/>
                  <a:gd name="T72" fmla="*/ 26 w 109"/>
                  <a:gd name="T73" fmla="*/ 57 h 109"/>
                  <a:gd name="T74" fmla="*/ 32 w 109"/>
                  <a:gd name="T75" fmla="*/ 36 h 109"/>
                  <a:gd name="T76" fmla="*/ 52 w 109"/>
                  <a:gd name="T77" fmla="*/ 26 h 109"/>
                  <a:gd name="T78" fmla="*/ 73 w 109"/>
                  <a:gd name="T79" fmla="*/ 33 h 109"/>
                  <a:gd name="T80" fmla="*/ 83 w 109"/>
                  <a:gd name="T81" fmla="*/ 52 h 109"/>
                  <a:gd name="T82" fmla="*/ 76 w 109"/>
                  <a:gd name="T83" fmla="*/ 7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9" h="109">
                    <a:moveTo>
                      <a:pt x="109" y="59"/>
                    </a:moveTo>
                    <a:cubicBezTo>
                      <a:pt x="107" y="41"/>
                      <a:pt x="107" y="41"/>
                      <a:pt x="107" y="41"/>
                    </a:cubicBezTo>
                    <a:cubicBezTo>
                      <a:pt x="97" y="42"/>
                      <a:pt x="97" y="42"/>
                      <a:pt x="97" y="42"/>
                    </a:cubicBezTo>
                    <a:cubicBezTo>
                      <a:pt x="96" y="36"/>
                      <a:pt x="93" y="31"/>
                      <a:pt x="89" y="27"/>
                    </a:cubicBezTo>
                    <a:cubicBezTo>
                      <a:pt x="96" y="19"/>
                      <a:pt x="96" y="19"/>
                      <a:pt x="96" y="19"/>
                    </a:cubicBezTo>
                    <a:cubicBezTo>
                      <a:pt x="82" y="8"/>
                      <a:pt x="82" y="8"/>
                      <a:pt x="82" y="8"/>
                    </a:cubicBezTo>
                    <a:cubicBezTo>
                      <a:pt x="76" y="16"/>
                      <a:pt x="76" y="16"/>
                      <a:pt x="76" y="16"/>
                    </a:cubicBezTo>
                    <a:cubicBezTo>
                      <a:pt x="71" y="13"/>
                      <a:pt x="65" y="11"/>
                      <a:pt x="59" y="10"/>
                    </a:cubicBezTo>
                    <a:cubicBezTo>
                      <a:pt x="58" y="0"/>
                      <a:pt x="58" y="0"/>
                      <a:pt x="58" y="0"/>
                    </a:cubicBezTo>
                    <a:cubicBezTo>
                      <a:pt x="41" y="1"/>
                      <a:pt x="41" y="1"/>
                      <a:pt x="41" y="1"/>
                    </a:cubicBezTo>
                    <a:cubicBezTo>
                      <a:pt x="42" y="12"/>
                      <a:pt x="42" y="12"/>
                      <a:pt x="42" y="12"/>
                    </a:cubicBezTo>
                    <a:cubicBezTo>
                      <a:pt x="36" y="14"/>
                      <a:pt x="31" y="16"/>
                      <a:pt x="27" y="20"/>
                    </a:cubicBezTo>
                    <a:cubicBezTo>
                      <a:pt x="19" y="13"/>
                      <a:pt x="19" y="13"/>
                      <a:pt x="19" y="13"/>
                    </a:cubicBezTo>
                    <a:cubicBezTo>
                      <a:pt x="7" y="27"/>
                      <a:pt x="7" y="27"/>
                      <a:pt x="7" y="27"/>
                    </a:cubicBezTo>
                    <a:cubicBezTo>
                      <a:pt x="15" y="33"/>
                      <a:pt x="15" y="33"/>
                      <a:pt x="15" y="33"/>
                    </a:cubicBezTo>
                    <a:cubicBezTo>
                      <a:pt x="12" y="38"/>
                      <a:pt x="11" y="44"/>
                      <a:pt x="10" y="50"/>
                    </a:cubicBezTo>
                    <a:cubicBezTo>
                      <a:pt x="0" y="50"/>
                      <a:pt x="0" y="50"/>
                      <a:pt x="0" y="50"/>
                    </a:cubicBezTo>
                    <a:cubicBezTo>
                      <a:pt x="1" y="68"/>
                      <a:pt x="1" y="68"/>
                      <a:pt x="1" y="68"/>
                    </a:cubicBezTo>
                    <a:cubicBezTo>
                      <a:pt x="11" y="67"/>
                      <a:pt x="11" y="67"/>
                      <a:pt x="11" y="67"/>
                    </a:cubicBezTo>
                    <a:cubicBezTo>
                      <a:pt x="13" y="73"/>
                      <a:pt x="16" y="78"/>
                      <a:pt x="19" y="83"/>
                    </a:cubicBezTo>
                    <a:cubicBezTo>
                      <a:pt x="13" y="90"/>
                      <a:pt x="13" y="90"/>
                      <a:pt x="13" y="90"/>
                    </a:cubicBezTo>
                    <a:cubicBezTo>
                      <a:pt x="26" y="102"/>
                      <a:pt x="26" y="102"/>
                      <a:pt x="26" y="102"/>
                    </a:cubicBezTo>
                    <a:cubicBezTo>
                      <a:pt x="33" y="94"/>
                      <a:pt x="33" y="94"/>
                      <a:pt x="33" y="94"/>
                    </a:cubicBezTo>
                    <a:cubicBezTo>
                      <a:pt x="38" y="97"/>
                      <a:pt x="43" y="99"/>
                      <a:pt x="49" y="99"/>
                    </a:cubicBezTo>
                    <a:cubicBezTo>
                      <a:pt x="50" y="109"/>
                      <a:pt x="50" y="109"/>
                      <a:pt x="50" y="109"/>
                    </a:cubicBezTo>
                    <a:cubicBezTo>
                      <a:pt x="68" y="108"/>
                      <a:pt x="68" y="108"/>
                      <a:pt x="68" y="108"/>
                    </a:cubicBezTo>
                    <a:cubicBezTo>
                      <a:pt x="67" y="98"/>
                      <a:pt x="67" y="98"/>
                      <a:pt x="67" y="98"/>
                    </a:cubicBezTo>
                    <a:cubicBezTo>
                      <a:pt x="73" y="96"/>
                      <a:pt x="78" y="93"/>
                      <a:pt x="82" y="90"/>
                    </a:cubicBezTo>
                    <a:cubicBezTo>
                      <a:pt x="90" y="96"/>
                      <a:pt x="90" y="96"/>
                      <a:pt x="90" y="96"/>
                    </a:cubicBezTo>
                    <a:cubicBezTo>
                      <a:pt x="101" y="83"/>
                      <a:pt x="101" y="83"/>
                      <a:pt x="101" y="83"/>
                    </a:cubicBezTo>
                    <a:cubicBezTo>
                      <a:pt x="94" y="76"/>
                      <a:pt x="94" y="76"/>
                      <a:pt x="94" y="76"/>
                    </a:cubicBezTo>
                    <a:cubicBezTo>
                      <a:pt x="96" y="71"/>
                      <a:pt x="98" y="66"/>
                      <a:pt x="99" y="60"/>
                    </a:cubicBezTo>
                    <a:lnTo>
                      <a:pt x="109" y="59"/>
                    </a:lnTo>
                    <a:close/>
                    <a:moveTo>
                      <a:pt x="76" y="73"/>
                    </a:moveTo>
                    <a:cubicBezTo>
                      <a:pt x="72" y="79"/>
                      <a:pt x="65" y="83"/>
                      <a:pt x="57" y="84"/>
                    </a:cubicBezTo>
                    <a:cubicBezTo>
                      <a:pt x="49" y="84"/>
                      <a:pt x="41" y="82"/>
                      <a:pt x="36" y="77"/>
                    </a:cubicBezTo>
                    <a:cubicBezTo>
                      <a:pt x="30" y="72"/>
                      <a:pt x="26" y="65"/>
                      <a:pt x="26" y="57"/>
                    </a:cubicBezTo>
                    <a:cubicBezTo>
                      <a:pt x="25" y="49"/>
                      <a:pt x="28" y="42"/>
                      <a:pt x="32" y="36"/>
                    </a:cubicBezTo>
                    <a:cubicBezTo>
                      <a:pt x="37" y="31"/>
                      <a:pt x="44" y="27"/>
                      <a:pt x="52" y="26"/>
                    </a:cubicBezTo>
                    <a:cubicBezTo>
                      <a:pt x="60" y="25"/>
                      <a:pt x="67" y="28"/>
                      <a:pt x="73" y="33"/>
                    </a:cubicBezTo>
                    <a:cubicBezTo>
                      <a:pt x="79" y="38"/>
                      <a:pt x="82" y="44"/>
                      <a:pt x="83" y="52"/>
                    </a:cubicBezTo>
                    <a:cubicBezTo>
                      <a:pt x="84" y="60"/>
                      <a:pt x="81" y="68"/>
                      <a:pt x="76" y="73"/>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26" name="Freeform 20"/>
              <p:cNvSpPr>
                <a:spLocks noEditPoints="1"/>
              </p:cNvSpPr>
              <p:nvPr/>
            </p:nvSpPr>
            <p:spPr bwMode="auto">
              <a:xfrm>
                <a:off x="6254750" y="3060700"/>
                <a:ext cx="412750" cy="415925"/>
              </a:xfrm>
              <a:custGeom>
                <a:avLst/>
                <a:gdLst>
                  <a:gd name="T0" fmla="*/ 99 w 109"/>
                  <a:gd name="T1" fmla="*/ 50 h 110"/>
                  <a:gd name="T2" fmla="*/ 94 w 109"/>
                  <a:gd name="T3" fmla="*/ 34 h 110"/>
                  <a:gd name="T4" fmla="*/ 102 w 109"/>
                  <a:gd name="T5" fmla="*/ 27 h 110"/>
                  <a:gd name="T6" fmla="*/ 91 w 109"/>
                  <a:gd name="T7" fmla="*/ 13 h 110"/>
                  <a:gd name="T8" fmla="*/ 83 w 109"/>
                  <a:gd name="T9" fmla="*/ 20 h 110"/>
                  <a:gd name="T10" fmla="*/ 67 w 109"/>
                  <a:gd name="T11" fmla="*/ 12 h 110"/>
                  <a:gd name="T12" fmla="*/ 68 w 109"/>
                  <a:gd name="T13" fmla="*/ 2 h 110"/>
                  <a:gd name="T14" fmla="*/ 51 w 109"/>
                  <a:gd name="T15" fmla="*/ 0 h 110"/>
                  <a:gd name="T16" fmla="*/ 50 w 109"/>
                  <a:gd name="T17" fmla="*/ 10 h 110"/>
                  <a:gd name="T18" fmla="*/ 33 w 109"/>
                  <a:gd name="T19" fmla="*/ 16 h 110"/>
                  <a:gd name="T20" fmla="*/ 27 w 109"/>
                  <a:gd name="T21" fmla="*/ 7 h 110"/>
                  <a:gd name="T22" fmla="*/ 13 w 109"/>
                  <a:gd name="T23" fmla="*/ 19 h 110"/>
                  <a:gd name="T24" fmla="*/ 20 w 109"/>
                  <a:gd name="T25" fmla="*/ 27 h 110"/>
                  <a:gd name="T26" fmla="*/ 12 w 109"/>
                  <a:gd name="T27" fmla="*/ 42 h 110"/>
                  <a:gd name="T28" fmla="*/ 1 w 109"/>
                  <a:gd name="T29" fmla="*/ 41 h 110"/>
                  <a:gd name="T30" fmla="*/ 0 w 109"/>
                  <a:gd name="T31" fmla="*/ 59 h 110"/>
                  <a:gd name="T32" fmla="*/ 10 w 109"/>
                  <a:gd name="T33" fmla="*/ 60 h 110"/>
                  <a:gd name="T34" fmla="*/ 15 w 109"/>
                  <a:gd name="T35" fmla="*/ 76 h 110"/>
                  <a:gd name="T36" fmla="*/ 7 w 109"/>
                  <a:gd name="T37" fmla="*/ 83 h 110"/>
                  <a:gd name="T38" fmla="*/ 18 w 109"/>
                  <a:gd name="T39" fmla="*/ 96 h 110"/>
                  <a:gd name="T40" fmla="*/ 26 w 109"/>
                  <a:gd name="T41" fmla="*/ 90 h 110"/>
                  <a:gd name="T42" fmla="*/ 42 w 109"/>
                  <a:gd name="T43" fmla="*/ 98 h 110"/>
                  <a:gd name="T44" fmla="*/ 41 w 109"/>
                  <a:gd name="T45" fmla="*/ 108 h 110"/>
                  <a:gd name="T46" fmla="*/ 58 w 109"/>
                  <a:gd name="T47" fmla="*/ 110 h 110"/>
                  <a:gd name="T48" fmla="*/ 59 w 109"/>
                  <a:gd name="T49" fmla="*/ 100 h 110"/>
                  <a:gd name="T50" fmla="*/ 76 w 109"/>
                  <a:gd name="T51" fmla="*/ 94 h 110"/>
                  <a:gd name="T52" fmla="*/ 82 w 109"/>
                  <a:gd name="T53" fmla="*/ 102 h 110"/>
                  <a:gd name="T54" fmla="*/ 96 w 109"/>
                  <a:gd name="T55" fmla="*/ 91 h 110"/>
                  <a:gd name="T56" fmla="*/ 89 w 109"/>
                  <a:gd name="T57" fmla="*/ 83 h 110"/>
                  <a:gd name="T58" fmla="*/ 98 w 109"/>
                  <a:gd name="T59" fmla="*/ 68 h 110"/>
                  <a:gd name="T60" fmla="*/ 108 w 109"/>
                  <a:gd name="T61" fmla="*/ 69 h 110"/>
                  <a:gd name="T62" fmla="*/ 109 w 109"/>
                  <a:gd name="T63" fmla="*/ 51 h 110"/>
                  <a:gd name="T64" fmla="*/ 99 w 109"/>
                  <a:gd name="T65" fmla="*/ 50 h 110"/>
                  <a:gd name="T66" fmla="*/ 83 w 109"/>
                  <a:gd name="T67" fmla="*/ 58 h 110"/>
                  <a:gd name="T68" fmla="*/ 73 w 109"/>
                  <a:gd name="T69" fmla="*/ 77 h 110"/>
                  <a:gd name="T70" fmla="*/ 52 w 109"/>
                  <a:gd name="T71" fmla="*/ 84 h 110"/>
                  <a:gd name="T72" fmla="*/ 32 w 109"/>
                  <a:gd name="T73" fmla="*/ 73 h 110"/>
                  <a:gd name="T74" fmla="*/ 26 w 109"/>
                  <a:gd name="T75" fmla="*/ 52 h 110"/>
                  <a:gd name="T76" fmla="*/ 36 w 109"/>
                  <a:gd name="T77" fmla="*/ 33 h 110"/>
                  <a:gd name="T78" fmla="*/ 57 w 109"/>
                  <a:gd name="T79" fmla="*/ 26 h 110"/>
                  <a:gd name="T80" fmla="*/ 77 w 109"/>
                  <a:gd name="T81" fmla="*/ 37 h 110"/>
                  <a:gd name="T82" fmla="*/ 83 w 109"/>
                  <a:gd name="T83" fmla="*/ 5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9" h="110">
                    <a:moveTo>
                      <a:pt x="99" y="50"/>
                    </a:moveTo>
                    <a:cubicBezTo>
                      <a:pt x="99" y="44"/>
                      <a:pt x="97" y="39"/>
                      <a:pt x="94" y="34"/>
                    </a:cubicBezTo>
                    <a:cubicBezTo>
                      <a:pt x="102" y="27"/>
                      <a:pt x="102" y="27"/>
                      <a:pt x="102" y="27"/>
                    </a:cubicBezTo>
                    <a:cubicBezTo>
                      <a:pt x="91" y="13"/>
                      <a:pt x="91" y="13"/>
                      <a:pt x="91" y="13"/>
                    </a:cubicBezTo>
                    <a:cubicBezTo>
                      <a:pt x="83" y="20"/>
                      <a:pt x="83" y="20"/>
                      <a:pt x="83" y="20"/>
                    </a:cubicBezTo>
                    <a:cubicBezTo>
                      <a:pt x="78" y="16"/>
                      <a:pt x="73" y="14"/>
                      <a:pt x="67" y="12"/>
                    </a:cubicBezTo>
                    <a:cubicBezTo>
                      <a:pt x="68" y="2"/>
                      <a:pt x="68" y="2"/>
                      <a:pt x="68" y="2"/>
                    </a:cubicBezTo>
                    <a:cubicBezTo>
                      <a:pt x="51" y="0"/>
                      <a:pt x="51" y="0"/>
                      <a:pt x="51" y="0"/>
                    </a:cubicBezTo>
                    <a:cubicBezTo>
                      <a:pt x="50" y="10"/>
                      <a:pt x="50" y="10"/>
                      <a:pt x="50" y="10"/>
                    </a:cubicBezTo>
                    <a:cubicBezTo>
                      <a:pt x="44" y="11"/>
                      <a:pt x="39" y="13"/>
                      <a:pt x="33" y="16"/>
                    </a:cubicBezTo>
                    <a:cubicBezTo>
                      <a:pt x="27" y="7"/>
                      <a:pt x="27" y="7"/>
                      <a:pt x="27" y="7"/>
                    </a:cubicBezTo>
                    <a:cubicBezTo>
                      <a:pt x="13" y="19"/>
                      <a:pt x="13" y="19"/>
                      <a:pt x="13" y="19"/>
                    </a:cubicBezTo>
                    <a:cubicBezTo>
                      <a:pt x="20" y="27"/>
                      <a:pt x="20" y="27"/>
                      <a:pt x="20" y="27"/>
                    </a:cubicBezTo>
                    <a:cubicBezTo>
                      <a:pt x="16" y="31"/>
                      <a:pt x="13" y="37"/>
                      <a:pt x="12" y="42"/>
                    </a:cubicBezTo>
                    <a:cubicBezTo>
                      <a:pt x="1" y="41"/>
                      <a:pt x="1" y="41"/>
                      <a:pt x="1" y="41"/>
                    </a:cubicBezTo>
                    <a:cubicBezTo>
                      <a:pt x="0" y="59"/>
                      <a:pt x="0" y="59"/>
                      <a:pt x="0" y="59"/>
                    </a:cubicBezTo>
                    <a:cubicBezTo>
                      <a:pt x="10" y="60"/>
                      <a:pt x="10" y="60"/>
                      <a:pt x="10" y="60"/>
                    </a:cubicBezTo>
                    <a:cubicBezTo>
                      <a:pt x="11" y="65"/>
                      <a:pt x="12" y="71"/>
                      <a:pt x="15" y="76"/>
                    </a:cubicBezTo>
                    <a:cubicBezTo>
                      <a:pt x="7" y="83"/>
                      <a:pt x="7" y="83"/>
                      <a:pt x="7" y="83"/>
                    </a:cubicBezTo>
                    <a:cubicBezTo>
                      <a:pt x="18" y="96"/>
                      <a:pt x="18" y="96"/>
                      <a:pt x="18" y="96"/>
                    </a:cubicBezTo>
                    <a:cubicBezTo>
                      <a:pt x="26" y="90"/>
                      <a:pt x="26" y="90"/>
                      <a:pt x="26" y="90"/>
                    </a:cubicBezTo>
                    <a:cubicBezTo>
                      <a:pt x="31" y="93"/>
                      <a:pt x="36" y="96"/>
                      <a:pt x="42" y="98"/>
                    </a:cubicBezTo>
                    <a:cubicBezTo>
                      <a:pt x="41" y="108"/>
                      <a:pt x="41" y="108"/>
                      <a:pt x="41" y="108"/>
                    </a:cubicBezTo>
                    <a:cubicBezTo>
                      <a:pt x="58" y="110"/>
                      <a:pt x="58" y="110"/>
                      <a:pt x="58" y="110"/>
                    </a:cubicBezTo>
                    <a:cubicBezTo>
                      <a:pt x="59" y="100"/>
                      <a:pt x="59" y="100"/>
                      <a:pt x="59" y="100"/>
                    </a:cubicBezTo>
                    <a:cubicBezTo>
                      <a:pt x="65" y="99"/>
                      <a:pt x="71" y="97"/>
                      <a:pt x="76" y="94"/>
                    </a:cubicBezTo>
                    <a:cubicBezTo>
                      <a:pt x="82" y="102"/>
                      <a:pt x="82" y="102"/>
                      <a:pt x="82" y="102"/>
                    </a:cubicBezTo>
                    <a:cubicBezTo>
                      <a:pt x="96" y="91"/>
                      <a:pt x="96" y="91"/>
                      <a:pt x="96" y="91"/>
                    </a:cubicBezTo>
                    <a:cubicBezTo>
                      <a:pt x="89" y="83"/>
                      <a:pt x="89" y="83"/>
                      <a:pt x="89" y="83"/>
                    </a:cubicBezTo>
                    <a:cubicBezTo>
                      <a:pt x="93" y="79"/>
                      <a:pt x="96" y="73"/>
                      <a:pt x="98" y="68"/>
                    </a:cubicBezTo>
                    <a:cubicBezTo>
                      <a:pt x="108" y="69"/>
                      <a:pt x="108" y="69"/>
                      <a:pt x="108" y="69"/>
                    </a:cubicBezTo>
                    <a:cubicBezTo>
                      <a:pt x="109" y="51"/>
                      <a:pt x="109" y="51"/>
                      <a:pt x="109" y="51"/>
                    </a:cubicBezTo>
                    <a:lnTo>
                      <a:pt x="99" y="50"/>
                    </a:lnTo>
                    <a:close/>
                    <a:moveTo>
                      <a:pt x="83" y="58"/>
                    </a:moveTo>
                    <a:cubicBezTo>
                      <a:pt x="83" y="65"/>
                      <a:pt x="79" y="72"/>
                      <a:pt x="73" y="77"/>
                    </a:cubicBezTo>
                    <a:cubicBezTo>
                      <a:pt x="67" y="82"/>
                      <a:pt x="59" y="84"/>
                      <a:pt x="52" y="84"/>
                    </a:cubicBezTo>
                    <a:cubicBezTo>
                      <a:pt x="45" y="83"/>
                      <a:pt x="37" y="80"/>
                      <a:pt x="32" y="73"/>
                    </a:cubicBezTo>
                    <a:cubicBezTo>
                      <a:pt x="27" y="67"/>
                      <a:pt x="25" y="60"/>
                      <a:pt x="26" y="52"/>
                    </a:cubicBezTo>
                    <a:cubicBezTo>
                      <a:pt x="27" y="45"/>
                      <a:pt x="30" y="38"/>
                      <a:pt x="36" y="33"/>
                    </a:cubicBezTo>
                    <a:cubicBezTo>
                      <a:pt x="42" y="28"/>
                      <a:pt x="50" y="26"/>
                      <a:pt x="57" y="26"/>
                    </a:cubicBezTo>
                    <a:cubicBezTo>
                      <a:pt x="65" y="27"/>
                      <a:pt x="72" y="30"/>
                      <a:pt x="77" y="37"/>
                    </a:cubicBezTo>
                    <a:cubicBezTo>
                      <a:pt x="82" y="43"/>
                      <a:pt x="84" y="50"/>
                      <a:pt x="83" y="58"/>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grpSp>
      </p:grpSp>
      <p:grpSp>
        <p:nvGrpSpPr>
          <p:cNvPr id="91" name="组合 90"/>
          <p:cNvGrpSpPr/>
          <p:nvPr/>
        </p:nvGrpSpPr>
        <p:grpSpPr>
          <a:xfrm>
            <a:off x="1065926" y="3932939"/>
            <a:ext cx="2619825" cy="965111"/>
            <a:chOff x="8641357" y="2133650"/>
            <a:chExt cx="2620431" cy="965334"/>
          </a:xfrm>
        </p:grpSpPr>
        <p:sp>
          <p:nvSpPr>
            <p:cNvPr id="92" name="TextBox 91"/>
            <p:cNvSpPr txBox="1"/>
            <p:nvPr/>
          </p:nvSpPr>
          <p:spPr>
            <a:xfrm>
              <a:off x="8785373" y="2493690"/>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93"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94" name="TextBox 93"/>
            <p:cNvSpPr txBox="1"/>
            <p:nvPr/>
          </p:nvSpPr>
          <p:spPr>
            <a:xfrm>
              <a:off x="8784483" y="2133650"/>
              <a:ext cx="24773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点击输入小标题</a:t>
              </a:r>
              <a:endParaRPr lang="zh-CN" altLang="zh-CN" sz="2000" dirty="0">
                <a:latin typeface="微软雅黑" panose="020B0503020204020204" pitchFamily="34" charset="-122"/>
                <a:ea typeface="微软雅黑" panose="020B0503020204020204" pitchFamily="34" charset="-122"/>
              </a:endParaRPr>
            </a:p>
          </p:txBody>
        </p:sp>
      </p:grpSp>
      <p:grpSp>
        <p:nvGrpSpPr>
          <p:cNvPr id="95" name="组合 94"/>
          <p:cNvGrpSpPr/>
          <p:nvPr/>
        </p:nvGrpSpPr>
        <p:grpSpPr>
          <a:xfrm>
            <a:off x="3437837" y="2253466"/>
            <a:ext cx="2619825" cy="965111"/>
            <a:chOff x="8641357" y="2133650"/>
            <a:chExt cx="2620431" cy="965334"/>
          </a:xfrm>
        </p:grpSpPr>
        <p:sp>
          <p:nvSpPr>
            <p:cNvPr id="96" name="TextBox 95"/>
            <p:cNvSpPr txBox="1"/>
            <p:nvPr/>
          </p:nvSpPr>
          <p:spPr>
            <a:xfrm>
              <a:off x="8785373" y="2493690"/>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97"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98" name="TextBox 97"/>
            <p:cNvSpPr txBox="1"/>
            <p:nvPr/>
          </p:nvSpPr>
          <p:spPr>
            <a:xfrm>
              <a:off x="8784483" y="2133650"/>
              <a:ext cx="24773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点击输入小标题</a:t>
              </a:r>
              <a:endParaRPr lang="zh-CN" altLang="zh-CN" sz="2000" dirty="0">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6360135" y="4162670"/>
            <a:ext cx="2619825" cy="965111"/>
            <a:chOff x="8641357" y="2133650"/>
            <a:chExt cx="2620431" cy="965334"/>
          </a:xfrm>
        </p:grpSpPr>
        <p:sp>
          <p:nvSpPr>
            <p:cNvPr id="100" name="TextBox 99"/>
            <p:cNvSpPr txBox="1"/>
            <p:nvPr/>
          </p:nvSpPr>
          <p:spPr>
            <a:xfrm>
              <a:off x="8785373" y="2493690"/>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01"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02" name="TextBox 101"/>
            <p:cNvSpPr txBox="1"/>
            <p:nvPr/>
          </p:nvSpPr>
          <p:spPr>
            <a:xfrm>
              <a:off x="8784483" y="2133650"/>
              <a:ext cx="24773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点击输入小标题</a:t>
              </a:r>
              <a:endParaRPr lang="zh-CN" altLang="zh-CN" sz="2000" dirty="0">
                <a:latin typeface="微软雅黑" panose="020B0503020204020204" pitchFamily="34" charset="-122"/>
                <a:ea typeface="微软雅黑" panose="020B0503020204020204" pitchFamily="34" charset="-122"/>
              </a:endParaRPr>
            </a:p>
          </p:txBody>
        </p:sp>
      </p:grpSp>
      <p:grpSp>
        <p:nvGrpSpPr>
          <p:cNvPr id="103" name="组合 102"/>
          <p:cNvGrpSpPr/>
          <p:nvPr/>
        </p:nvGrpSpPr>
        <p:grpSpPr>
          <a:xfrm>
            <a:off x="8823464" y="2353533"/>
            <a:ext cx="2619825" cy="965111"/>
            <a:chOff x="8641357" y="2133650"/>
            <a:chExt cx="2620431" cy="965334"/>
          </a:xfrm>
        </p:grpSpPr>
        <p:sp>
          <p:nvSpPr>
            <p:cNvPr id="104" name="TextBox 103"/>
            <p:cNvSpPr txBox="1"/>
            <p:nvPr/>
          </p:nvSpPr>
          <p:spPr>
            <a:xfrm>
              <a:off x="8785373" y="2493690"/>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05"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06" name="TextBox 105"/>
            <p:cNvSpPr txBox="1"/>
            <p:nvPr/>
          </p:nvSpPr>
          <p:spPr>
            <a:xfrm>
              <a:off x="8784483" y="2133650"/>
              <a:ext cx="24773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点击输入小标题</a:t>
              </a:r>
              <a:endParaRPr lang="zh-CN" altLang="zh-CN" sz="2000" dirty="0">
                <a:latin typeface="微软雅黑" panose="020B0503020204020204" pitchFamily="34" charset="-122"/>
                <a:ea typeface="微软雅黑" panose="020B0503020204020204" pitchFamily="34" charset="-122"/>
              </a:endParaRPr>
            </a:p>
          </p:txBody>
        </p:sp>
      </p:grpSp>
      <p:grpSp>
        <p:nvGrpSpPr>
          <p:cNvPr id="73" name="组合 72"/>
          <p:cNvGrpSpPr/>
          <p:nvPr/>
        </p:nvGrpSpPr>
        <p:grpSpPr>
          <a:xfrm>
            <a:off x="310060" y="416217"/>
            <a:ext cx="11260135" cy="461558"/>
            <a:chOff x="310060" y="416217"/>
            <a:chExt cx="11260135" cy="461558"/>
          </a:xfrm>
        </p:grpSpPr>
        <p:grpSp>
          <p:nvGrpSpPr>
            <p:cNvPr id="74" name="组合 73"/>
            <p:cNvGrpSpPr/>
            <p:nvPr/>
          </p:nvGrpSpPr>
          <p:grpSpPr>
            <a:xfrm>
              <a:off x="310060" y="416217"/>
              <a:ext cx="2619825" cy="461558"/>
              <a:chOff x="8641357" y="2133650"/>
              <a:chExt cx="2620431" cy="461665"/>
            </a:xfrm>
          </p:grpSpPr>
          <p:sp>
            <p:nvSpPr>
              <p:cNvPr id="79"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80"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75" name="直接连接符 74"/>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500"/>
                                        <p:tgtEl>
                                          <p:spTgt spid="91"/>
                                        </p:tgtEl>
                                      </p:cBhvr>
                                    </p:animEffect>
                                    <p:anim calcmode="lin" valueType="num">
                                      <p:cBhvr>
                                        <p:cTn id="14" dur="500" fill="hold"/>
                                        <p:tgtEl>
                                          <p:spTgt spid="91"/>
                                        </p:tgtEl>
                                        <p:attrNameLst>
                                          <p:attrName>ppt_x</p:attrName>
                                        </p:attrNameLst>
                                      </p:cBhvr>
                                      <p:tavLst>
                                        <p:tav tm="0">
                                          <p:val>
                                            <p:strVal val="#ppt_x"/>
                                          </p:val>
                                        </p:tav>
                                        <p:tav tm="100000">
                                          <p:val>
                                            <p:strVal val="#ppt_x"/>
                                          </p:val>
                                        </p:tav>
                                      </p:tavLst>
                                    </p:anim>
                                    <p:anim calcmode="lin" valueType="num">
                                      <p:cBhvr>
                                        <p:cTn id="15" dur="500" fill="hold"/>
                                        <p:tgtEl>
                                          <p:spTgt spid="9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animEffect transition="in" filter="fade">
                                      <p:cBhvr>
                                        <p:cTn id="25" dur="500"/>
                                        <p:tgtEl>
                                          <p:spTgt spid="2"/>
                                        </p:tgtEl>
                                      </p:cBhvr>
                                    </p:animEffect>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500"/>
                                        <p:tgtEl>
                                          <p:spTgt spid="95"/>
                                        </p:tgtEl>
                                      </p:cBhvr>
                                    </p:animEffect>
                                    <p:anim calcmode="lin" valueType="num">
                                      <p:cBhvr>
                                        <p:cTn id="30" dur="500" fill="hold"/>
                                        <p:tgtEl>
                                          <p:spTgt spid="95"/>
                                        </p:tgtEl>
                                        <p:attrNameLst>
                                          <p:attrName>ppt_x</p:attrName>
                                        </p:attrNameLst>
                                      </p:cBhvr>
                                      <p:tavLst>
                                        <p:tav tm="0">
                                          <p:val>
                                            <p:strVal val="#ppt_x"/>
                                          </p:val>
                                        </p:tav>
                                        <p:tav tm="100000">
                                          <p:val>
                                            <p:strVal val="#ppt_x"/>
                                          </p:val>
                                        </p:tav>
                                      </p:tavLst>
                                    </p:anim>
                                    <p:anim calcmode="lin" valueType="num">
                                      <p:cBhvr>
                                        <p:cTn id="31" dur="500" fill="hold"/>
                                        <p:tgtEl>
                                          <p:spTgt spid="95"/>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22" presetClass="entr" presetSubtype="4" fill="hold" nodeType="after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wipe(down)">
                                      <p:cBhvr>
                                        <p:cTn id="35" dur="500"/>
                                        <p:tgtEl>
                                          <p:spTgt spid="77"/>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animEffect transition="in" filter="fade">
                                      <p:cBhvr>
                                        <p:cTn id="41" dur="500"/>
                                        <p:tgtEl>
                                          <p:spTgt spid="5"/>
                                        </p:tgtEl>
                                      </p:cBhvr>
                                    </p:animEffect>
                                  </p:childTnLst>
                                </p:cTn>
                              </p:par>
                            </p:childTnLst>
                          </p:cTn>
                        </p:par>
                        <p:par>
                          <p:cTn id="42" fill="hold">
                            <p:stCondLst>
                              <p:cond delay="3500"/>
                            </p:stCondLst>
                            <p:childTnLst>
                              <p:par>
                                <p:cTn id="43" presetID="42" presetClass="entr" presetSubtype="0" fill="hold" nodeType="afterEffect">
                                  <p:stCondLst>
                                    <p:cond delay="0"/>
                                  </p:stCondLst>
                                  <p:childTnLst>
                                    <p:set>
                                      <p:cBhvr>
                                        <p:cTn id="44" dur="1" fill="hold">
                                          <p:stCondLst>
                                            <p:cond delay="0"/>
                                          </p:stCondLst>
                                        </p:cTn>
                                        <p:tgtEl>
                                          <p:spTgt spid="99"/>
                                        </p:tgtEl>
                                        <p:attrNameLst>
                                          <p:attrName>style.visibility</p:attrName>
                                        </p:attrNameLst>
                                      </p:cBhvr>
                                      <p:to>
                                        <p:strVal val="visible"/>
                                      </p:to>
                                    </p:set>
                                    <p:animEffect transition="in" filter="fade">
                                      <p:cBhvr>
                                        <p:cTn id="45" dur="500"/>
                                        <p:tgtEl>
                                          <p:spTgt spid="99"/>
                                        </p:tgtEl>
                                      </p:cBhvr>
                                    </p:animEffect>
                                    <p:anim calcmode="lin" valueType="num">
                                      <p:cBhvr>
                                        <p:cTn id="46" dur="500" fill="hold"/>
                                        <p:tgtEl>
                                          <p:spTgt spid="99"/>
                                        </p:tgtEl>
                                        <p:attrNameLst>
                                          <p:attrName>ppt_x</p:attrName>
                                        </p:attrNameLst>
                                      </p:cBhvr>
                                      <p:tavLst>
                                        <p:tav tm="0">
                                          <p:val>
                                            <p:strVal val="#ppt_x"/>
                                          </p:val>
                                        </p:tav>
                                        <p:tav tm="100000">
                                          <p:val>
                                            <p:strVal val="#ppt_x"/>
                                          </p:val>
                                        </p:tav>
                                      </p:tavLst>
                                    </p:anim>
                                    <p:anim calcmode="lin" valueType="num">
                                      <p:cBhvr>
                                        <p:cTn id="47" dur="500" fill="hold"/>
                                        <p:tgtEl>
                                          <p:spTgt spid="99"/>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22" presetClass="entr" presetSubtype="4" fill="hold" nodeType="after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wipe(down)">
                                      <p:cBhvr>
                                        <p:cTn id="51" dur="500"/>
                                        <p:tgtEl>
                                          <p:spTgt spid="78"/>
                                        </p:tgtEl>
                                      </p:cBhvr>
                                    </p:animEffect>
                                  </p:childTnLst>
                                </p:cTn>
                              </p:par>
                            </p:childTnLst>
                          </p:cTn>
                        </p:par>
                        <p:par>
                          <p:cTn id="52" fill="hold">
                            <p:stCondLst>
                              <p:cond delay="4500"/>
                            </p:stCondLst>
                            <p:childTnLst>
                              <p:par>
                                <p:cTn id="53" presetID="53" presetClass="entr" presetSubtype="16"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childTnLst>
                          </p:cTn>
                        </p:par>
                        <p:par>
                          <p:cTn id="58" fill="hold">
                            <p:stCondLst>
                              <p:cond delay="5000"/>
                            </p:stCondLst>
                            <p:childTnLst>
                              <p:par>
                                <p:cTn id="59" presetID="42" presetClass="entr" presetSubtype="0" fill="hold" nodeType="after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fade">
                                      <p:cBhvr>
                                        <p:cTn id="61" dur="500"/>
                                        <p:tgtEl>
                                          <p:spTgt spid="103"/>
                                        </p:tgtEl>
                                      </p:cBhvr>
                                    </p:animEffect>
                                    <p:anim calcmode="lin" valueType="num">
                                      <p:cBhvr>
                                        <p:cTn id="62" dur="500" fill="hold"/>
                                        <p:tgtEl>
                                          <p:spTgt spid="103"/>
                                        </p:tgtEl>
                                        <p:attrNameLst>
                                          <p:attrName>ppt_x</p:attrName>
                                        </p:attrNameLst>
                                      </p:cBhvr>
                                      <p:tavLst>
                                        <p:tav tm="0">
                                          <p:val>
                                            <p:strVal val="#ppt_x"/>
                                          </p:val>
                                        </p:tav>
                                        <p:tav tm="100000">
                                          <p:val>
                                            <p:strVal val="#ppt_x"/>
                                          </p:val>
                                        </p:tav>
                                      </p:tavLst>
                                    </p:anim>
                                    <p:anim calcmode="lin" valueType="num">
                                      <p:cBhvr>
                                        <p:cTn id="63" dur="5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80810" y="2037792"/>
            <a:ext cx="5192183" cy="1825625"/>
            <a:chOff x="1980253" y="2205769"/>
            <a:chExt cx="5194887" cy="1826048"/>
          </a:xfrm>
        </p:grpSpPr>
        <p:sp>
          <p:nvSpPr>
            <p:cNvPr id="4" name="圆角矩形 3"/>
            <p:cNvSpPr/>
            <p:nvPr/>
          </p:nvSpPr>
          <p:spPr>
            <a:xfrm>
              <a:off x="1980253" y="3815867"/>
              <a:ext cx="5194887" cy="215950"/>
            </a:xfrm>
            <a:prstGeom prst="roundRect">
              <a:avLst>
                <a:gd name="adj" fmla="val 50000"/>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5195" tIns="72597" rIns="145195" bIns="72597"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980253" y="3287108"/>
              <a:ext cx="5194887" cy="215950"/>
            </a:xfrm>
            <a:prstGeom prst="roundRect">
              <a:avLst>
                <a:gd name="adj" fmla="val 50000"/>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5195" tIns="72597" rIns="145195" bIns="72597"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6" name="圆角矩形 5"/>
            <p:cNvSpPr/>
            <p:nvPr/>
          </p:nvSpPr>
          <p:spPr>
            <a:xfrm>
              <a:off x="1980253" y="2737706"/>
              <a:ext cx="5194887" cy="217537"/>
            </a:xfrm>
            <a:prstGeom prst="roundRect">
              <a:avLst>
                <a:gd name="adj" fmla="val 50000"/>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5195" tIns="72597" rIns="145195" bIns="72597"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1980253" y="2205769"/>
              <a:ext cx="5194887" cy="215950"/>
            </a:xfrm>
            <a:prstGeom prst="roundRect">
              <a:avLst>
                <a:gd name="adj" fmla="val 50000"/>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5195" tIns="72597" rIns="145195" bIns="72597"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8" name="文本框 8"/>
          <p:cNvSpPr txBox="1">
            <a:spLocks noChangeArrowheads="1"/>
          </p:cNvSpPr>
          <p:nvPr/>
        </p:nvSpPr>
        <p:spPr bwMode="auto">
          <a:xfrm>
            <a:off x="573224" y="1920316"/>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37" tIns="54419" rIns="108837" bIns="54419"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r>
              <a:rPr lang="zh-CN" altLang="en-US" sz="1865" dirty="0">
                <a:latin typeface="微软雅黑" panose="020B0503020204020204" pitchFamily="34" charset="-122"/>
                <a:ea typeface="微软雅黑" panose="020B0503020204020204" pitchFamily="34" charset="-122"/>
              </a:rPr>
              <a:t>输入标题</a:t>
            </a:r>
            <a:endParaRPr lang="zh-CN" altLang="en-US" sz="1865" dirty="0">
              <a:latin typeface="微软雅黑" panose="020B0503020204020204" pitchFamily="34" charset="-122"/>
              <a:ea typeface="微软雅黑" panose="020B0503020204020204" pitchFamily="34" charset="-122"/>
            </a:endParaRPr>
          </a:p>
        </p:txBody>
      </p:sp>
      <p:sp>
        <p:nvSpPr>
          <p:cNvPr id="9" name="文本框 9"/>
          <p:cNvSpPr txBox="1">
            <a:spLocks noChangeArrowheads="1"/>
          </p:cNvSpPr>
          <p:nvPr/>
        </p:nvSpPr>
        <p:spPr bwMode="auto">
          <a:xfrm>
            <a:off x="7729677" y="1947304"/>
            <a:ext cx="958849" cy="34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935" dirty="0">
                <a:ea typeface="微软雅黑" panose="020B0503020204020204" pitchFamily="34" charset="-122"/>
              </a:rPr>
              <a:t>40</a:t>
            </a:r>
            <a:r>
              <a:rPr lang="en-US" altLang="zh-CN" sz="1865" dirty="0">
                <a:ea typeface="微软雅黑" panose="020B0503020204020204" pitchFamily="34" charset="-122"/>
              </a:rPr>
              <a:t>%</a:t>
            </a:r>
            <a:endParaRPr lang="zh-CN" altLang="en-US" sz="1865" dirty="0">
              <a:ea typeface="微软雅黑" panose="020B0503020204020204" pitchFamily="34" charset="-122"/>
            </a:endParaRPr>
          </a:p>
        </p:txBody>
      </p:sp>
      <p:sp>
        <p:nvSpPr>
          <p:cNvPr id="10" name="文本框 23"/>
          <p:cNvSpPr txBox="1">
            <a:spLocks noChangeArrowheads="1"/>
          </p:cNvSpPr>
          <p:nvPr/>
        </p:nvSpPr>
        <p:spPr bwMode="auto">
          <a:xfrm>
            <a:off x="573224" y="2456891"/>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37" tIns="54419" rIns="108837" bIns="54419"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r>
              <a:rPr lang="zh-CN" altLang="en-US" sz="1865" dirty="0">
                <a:latin typeface="微软雅黑" panose="020B0503020204020204" pitchFamily="34" charset="-122"/>
                <a:ea typeface="微软雅黑" panose="020B0503020204020204" pitchFamily="34" charset="-122"/>
              </a:rPr>
              <a:t>输入标题</a:t>
            </a:r>
            <a:endParaRPr lang="zh-CN" altLang="en-US" sz="1865" dirty="0">
              <a:latin typeface="微软雅黑" panose="020B0503020204020204" pitchFamily="34" charset="-122"/>
              <a:ea typeface="微软雅黑" panose="020B0503020204020204" pitchFamily="34" charset="-122"/>
            </a:endParaRPr>
          </a:p>
        </p:txBody>
      </p:sp>
      <p:sp>
        <p:nvSpPr>
          <p:cNvPr id="11" name="文本框 24"/>
          <p:cNvSpPr txBox="1">
            <a:spLocks noChangeArrowheads="1"/>
          </p:cNvSpPr>
          <p:nvPr/>
        </p:nvSpPr>
        <p:spPr bwMode="auto">
          <a:xfrm>
            <a:off x="7729677" y="2483879"/>
            <a:ext cx="958849"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935">
                <a:ea typeface="微软雅黑" panose="020B0503020204020204" pitchFamily="34" charset="-122"/>
              </a:rPr>
              <a:t>50</a:t>
            </a:r>
            <a:r>
              <a:rPr lang="en-US" altLang="zh-CN" sz="1865">
                <a:ea typeface="微软雅黑" panose="020B0503020204020204" pitchFamily="34" charset="-122"/>
              </a:rPr>
              <a:t>%</a:t>
            </a:r>
            <a:endParaRPr lang="zh-CN" altLang="en-US" sz="1865">
              <a:ea typeface="微软雅黑" panose="020B0503020204020204" pitchFamily="34" charset="-122"/>
            </a:endParaRPr>
          </a:p>
        </p:txBody>
      </p:sp>
      <p:sp>
        <p:nvSpPr>
          <p:cNvPr id="13" name="文本框 27"/>
          <p:cNvSpPr txBox="1">
            <a:spLocks noChangeArrowheads="1"/>
          </p:cNvSpPr>
          <p:nvPr/>
        </p:nvSpPr>
        <p:spPr bwMode="auto">
          <a:xfrm>
            <a:off x="573224" y="2993467"/>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37" tIns="54419" rIns="108837" bIns="54419"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r>
              <a:rPr lang="zh-CN" altLang="en-US" sz="1865" dirty="0">
                <a:latin typeface="微软雅黑" panose="020B0503020204020204" pitchFamily="34" charset="-122"/>
                <a:ea typeface="微软雅黑" panose="020B0503020204020204" pitchFamily="34" charset="-122"/>
              </a:rPr>
              <a:t>输入标题</a:t>
            </a:r>
            <a:endParaRPr lang="zh-CN" altLang="en-US" sz="1865" dirty="0">
              <a:latin typeface="微软雅黑" panose="020B0503020204020204" pitchFamily="34" charset="-122"/>
              <a:ea typeface="微软雅黑" panose="020B0503020204020204" pitchFamily="34" charset="-122"/>
            </a:endParaRPr>
          </a:p>
        </p:txBody>
      </p:sp>
      <p:sp>
        <p:nvSpPr>
          <p:cNvPr id="14" name="文本框 28"/>
          <p:cNvSpPr txBox="1">
            <a:spLocks noChangeArrowheads="1"/>
          </p:cNvSpPr>
          <p:nvPr/>
        </p:nvSpPr>
        <p:spPr bwMode="auto">
          <a:xfrm>
            <a:off x="7729677" y="3022041"/>
            <a:ext cx="958849" cy="34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935">
                <a:ea typeface="微软雅黑" panose="020B0503020204020204" pitchFamily="34" charset="-122"/>
              </a:rPr>
              <a:t>80</a:t>
            </a:r>
            <a:r>
              <a:rPr lang="en-US" altLang="zh-CN" sz="1865">
                <a:ea typeface="微软雅黑" panose="020B0503020204020204" pitchFamily="34" charset="-122"/>
              </a:rPr>
              <a:t>%</a:t>
            </a:r>
            <a:endParaRPr lang="zh-CN" altLang="en-US" sz="1865">
              <a:ea typeface="微软雅黑" panose="020B0503020204020204" pitchFamily="34" charset="-122"/>
            </a:endParaRPr>
          </a:p>
        </p:txBody>
      </p:sp>
      <p:sp>
        <p:nvSpPr>
          <p:cNvPr id="15" name="文本框 31"/>
          <p:cNvSpPr txBox="1">
            <a:spLocks noChangeArrowheads="1"/>
          </p:cNvSpPr>
          <p:nvPr/>
        </p:nvSpPr>
        <p:spPr bwMode="auto">
          <a:xfrm>
            <a:off x="573224" y="3530041"/>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37" tIns="54419" rIns="108837" bIns="54419"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r>
              <a:rPr lang="zh-CN" altLang="en-US" sz="1865" dirty="0">
                <a:latin typeface="微软雅黑" panose="020B0503020204020204" pitchFamily="34" charset="-122"/>
                <a:ea typeface="微软雅黑" panose="020B0503020204020204" pitchFamily="34" charset="-122"/>
              </a:rPr>
              <a:t>输入标题</a:t>
            </a:r>
            <a:endParaRPr lang="zh-CN" altLang="en-US" sz="1865" dirty="0">
              <a:latin typeface="微软雅黑" panose="020B0503020204020204" pitchFamily="34" charset="-122"/>
              <a:ea typeface="微软雅黑" panose="020B0503020204020204" pitchFamily="34" charset="-122"/>
            </a:endParaRPr>
          </a:p>
        </p:txBody>
      </p:sp>
      <p:sp>
        <p:nvSpPr>
          <p:cNvPr id="16" name="文本框 32"/>
          <p:cNvSpPr txBox="1">
            <a:spLocks noChangeArrowheads="1"/>
          </p:cNvSpPr>
          <p:nvPr/>
        </p:nvSpPr>
        <p:spPr bwMode="auto">
          <a:xfrm>
            <a:off x="7729677" y="3558618"/>
            <a:ext cx="958849"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935">
                <a:ea typeface="微软雅黑" panose="020B0503020204020204" pitchFamily="34" charset="-122"/>
              </a:rPr>
              <a:t>20</a:t>
            </a:r>
            <a:r>
              <a:rPr lang="en-US" altLang="zh-CN" sz="1865">
                <a:ea typeface="微软雅黑" panose="020B0503020204020204" pitchFamily="34" charset="-122"/>
              </a:rPr>
              <a:t>%</a:t>
            </a:r>
            <a:endParaRPr lang="zh-CN" altLang="en-US" sz="1865">
              <a:ea typeface="微软雅黑" panose="020B0503020204020204" pitchFamily="34" charset="-122"/>
            </a:endParaRPr>
          </a:p>
        </p:txBody>
      </p:sp>
      <p:sp>
        <p:nvSpPr>
          <p:cNvPr id="17" name="矩形 16"/>
          <p:cNvSpPr/>
          <p:nvPr/>
        </p:nvSpPr>
        <p:spPr>
          <a:xfrm>
            <a:off x="534165" y="4341403"/>
            <a:ext cx="7988300" cy="1266824"/>
          </a:xfrm>
          <a:prstGeom prst="rect">
            <a:avLst/>
          </a:prstGeom>
        </p:spPr>
        <p:txBody>
          <a:bodyPr lIns="108837" tIns="54419" rIns="108837" bIns="54419"/>
          <a:lstStyle/>
          <a:p>
            <a:pPr algn="just">
              <a:lnSpc>
                <a:spcPct val="130000"/>
              </a:lnSpc>
              <a:spcBef>
                <a:spcPts val="715"/>
              </a:spcBef>
              <a:spcAft>
                <a:spcPts val="715"/>
              </a:spcAft>
              <a:buClr>
                <a:srgbClr val="00B050"/>
              </a:buClr>
              <a:buSzPct val="80000"/>
              <a:defRPr/>
            </a:pPr>
            <a:r>
              <a:rPr lang="zh-CN" altLang="en-US" sz="1865" dirty="0">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endParaRPr lang="zh-CN" altLang="en-US" sz="1865" dirty="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980809" y="2037792"/>
            <a:ext cx="4461933" cy="1825625"/>
            <a:chOff x="1980252" y="2205769"/>
            <a:chExt cx="4464257" cy="1826048"/>
          </a:xfrm>
        </p:grpSpPr>
        <p:sp>
          <p:nvSpPr>
            <p:cNvPr id="19" name="圆角矩形 18"/>
            <p:cNvSpPr/>
            <p:nvPr/>
          </p:nvSpPr>
          <p:spPr>
            <a:xfrm>
              <a:off x="1980253" y="2737706"/>
              <a:ext cx="2551911" cy="217537"/>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45195" tIns="72597" rIns="145195" bIns="72597"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1980252" y="3287108"/>
              <a:ext cx="4464257" cy="21595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45195" tIns="72597" rIns="145195" bIns="72597"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1980253" y="3815867"/>
              <a:ext cx="1274897" cy="21595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45195" tIns="72597" rIns="145195" bIns="72597"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1980252" y="2205769"/>
              <a:ext cx="1912345" cy="21595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45195" tIns="72597" rIns="145195" bIns="72597"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23" name="圆角矩形 22"/>
          <p:cNvSpPr>
            <a:spLocks noChangeAspect="1"/>
          </p:cNvSpPr>
          <p:nvPr/>
        </p:nvSpPr>
        <p:spPr>
          <a:xfrm>
            <a:off x="8832466" y="1709541"/>
            <a:ext cx="2774725" cy="3927705"/>
          </a:xfrm>
          <a:prstGeom prst="roundRect">
            <a:avLst>
              <a:gd name="adj" fmla="val 1429"/>
            </a:avLst>
          </a:prstGeom>
          <a:noFill/>
          <a:ln w="3175">
            <a:solidFill>
              <a:srgbClr val="0070C0"/>
            </a:solidFill>
            <a:prstDash val="solid"/>
          </a:ln>
        </p:spPr>
        <p:style>
          <a:lnRef idx="1">
            <a:schemeClr val="accent6"/>
          </a:lnRef>
          <a:fillRef idx="0">
            <a:schemeClr val="accent6"/>
          </a:fillRef>
          <a:effectRef idx="0">
            <a:schemeClr val="accent6"/>
          </a:effectRef>
          <a:fontRef idx="minor">
            <a:schemeClr val="tx1"/>
          </a:fontRef>
        </p:style>
        <p:txBody>
          <a:bodyPr lIns="342796" tIns="856991" rIns="342796" bIns="428496" anchor="ctr"/>
          <a:lstStyle/>
          <a:p>
            <a:pPr algn="just">
              <a:lnSpc>
                <a:spcPct val="120000"/>
              </a:lnSpc>
              <a:spcBef>
                <a:spcPts val="715"/>
              </a:spcBef>
              <a:spcAft>
                <a:spcPts val="715"/>
              </a:spcAft>
              <a:defRPr/>
            </a:pPr>
            <a:endParaRPr lang="zh-CN" altLang="en-US" sz="1865" dirty="0">
              <a:solidFill>
                <a:srgbClr val="454545"/>
              </a:solidFill>
              <a:latin typeface="微软雅黑" panose="020B0503020204020204" pitchFamily="34" charset="-122"/>
            </a:endParaRPr>
          </a:p>
        </p:txBody>
      </p:sp>
      <p:sp>
        <p:nvSpPr>
          <p:cNvPr id="24" name="任意多边形 23"/>
          <p:cNvSpPr/>
          <p:nvPr/>
        </p:nvSpPr>
        <p:spPr>
          <a:xfrm>
            <a:off x="9273201" y="1627996"/>
            <a:ext cx="206149" cy="8154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2400" dirty="0">
              <a:latin typeface="微软雅黑" panose="020B0503020204020204" pitchFamily="34" charset="-122"/>
            </a:endParaRPr>
          </a:p>
        </p:txBody>
      </p:sp>
      <p:sp>
        <p:nvSpPr>
          <p:cNvPr id="25" name="任意多边形 24"/>
          <p:cNvSpPr/>
          <p:nvPr/>
        </p:nvSpPr>
        <p:spPr>
          <a:xfrm>
            <a:off x="11010069" y="1627996"/>
            <a:ext cx="195487" cy="8154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2400" dirty="0">
              <a:latin typeface="微软雅黑" panose="020B0503020204020204" pitchFamily="34" charset="-122"/>
            </a:endParaRPr>
          </a:p>
        </p:txBody>
      </p:sp>
      <p:sp>
        <p:nvSpPr>
          <p:cNvPr id="26" name="任意多边形 25"/>
          <p:cNvSpPr/>
          <p:nvPr/>
        </p:nvSpPr>
        <p:spPr>
          <a:xfrm>
            <a:off x="9377461" y="1627996"/>
            <a:ext cx="1722652" cy="438840"/>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8837" tIns="54419" rIns="108837" bIns="54419" anchor="ct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rPr>
              <a:t>输入标题</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9048379" y="2168898"/>
            <a:ext cx="2446571" cy="3324365"/>
          </a:xfrm>
          <a:prstGeom prst="rect">
            <a:avLst/>
          </a:prstGeom>
        </p:spPr>
        <p:txBody>
          <a:bodyPr lIns="108837" tIns="54419" rIns="108837" bIns="54419"/>
          <a:lstStyle/>
          <a:p>
            <a:pPr algn="just">
              <a:lnSpc>
                <a:spcPct val="130000"/>
              </a:lnSpc>
              <a:spcBef>
                <a:spcPts val="715"/>
              </a:spcBef>
              <a:spcAft>
                <a:spcPts val="715"/>
              </a:spcAft>
              <a:buClr>
                <a:srgbClr val="00B050"/>
              </a:buClr>
              <a:buSzPct val="80000"/>
              <a:defRPr/>
            </a:pPr>
            <a:r>
              <a:rPr lang="zh-CN" altLang="en-US" sz="1865" dirty="0">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endParaRPr lang="zh-CN" altLang="en-US" sz="1865" dirty="0">
              <a:latin typeface="微软雅黑" panose="020B0503020204020204" pitchFamily="34" charset="-122"/>
              <a:ea typeface="微软雅黑" panose="020B0503020204020204" pitchFamily="34" charset="-122"/>
            </a:endParaRPr>
          </a:p>
        </p:txBody>
      </p:sp>
      <p:grpSp>
        <p:nvGrpSpPr>
          <p:cNvPr id="28" name="组合 27"/>
          <p:cNvGrpSpPr/>
          <p:nvPr/>
        </p:nvGrpSpPr>
        <p:grpSpPr>
          <a:xfrm>
            <a:off x="310060" y="416217"/>
            <a:ext cx="11260135" cy="461558"/>
            <a:chOff x="310060" y="416217"/>
            <a:chExt cx="11260135" cy="461558"/>
          </a:xfrm>
        </p:grpSpPr>
        <p:grpSp>
          <p:nvGrpSpPr>
            <p:cNvPr id="29" name="组合 28"/>
            <p:cNvGrpSpPr/>
            <p:nvPr/>
          </p:nvGrpSpPr>
          <p:grpSpPr>
            <a:xfrm>
              <a:off x="310060" y="416217"/>
              <a:ext cx="2619825" cy="461558"/>
              <a:chOff x="8641357" y="2133650"/>
              <a:chExt cx="2620431" cy="461665"/>
            </a:xfrm>
          </p:grpSpPr>
          <p:sp>
            <p:nvSpPr>
              <p:cNvPr id="31"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32"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30" name="直接连接符 29"/>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1250"/>
                                        <p:tgtEl>
                                          <p:spTgt spid="3"/>
                                        </p:tgtEl>
                                      </p:cBhvr>
                                    </p:animEffect>
                                  </p:childTnLst>
                                </p:cTn>
                              </p:par>
                              <p:par>
                                <p:cTn id="25" presetID="22" presetClass="entr" presetSubtype="8" fill="hold" nodeType="withEffect">
                                  <p:stCondLst>
                                    <p:cond delay="25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250"/>
                                        <p:tgtEl>
                                          <p:spTgt spid="18"/>
                                        </p:tgtEl>
                                      </p:cBhvr>
                                    </p:animEffect>
                                  </p:childTnLst>
                                </p:cTn>
                              </p:par>
                            </p:childTnLst>
                          </p:cTn>
                        </p:par>
                        <p:par>
                          <p:cTn id="28" fill="hold">
                            <p:stCondLst>
                              <p:cond delay="2000"/>
                            </p:stCondLst>
                            <p:childTnLst>
                              <p:par>
                                <p:cTn id="29" presetID="22" presetClass="entr" presetSubtype="4"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par>
                          <p:cTn id="41" fill="hold">
                            <p:stCondLst>
                              <p:cond delay="2500"/>
                            </p:stCondLst>
                            <p:childTnLst>
                              <p:par>
                                <p:cTn id="42" presetID="42" presetClass="entr" presetSubtype="0"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14" presetClass="entr" presetSubtype="1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randombar(horizontal)">
                                      <p:cBhvr>
                                        <p:cTn id="50" dur="500"/>
                                        <p:tgtEl>
                                          <p:spTgt spid="24"/>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randombar(horizontal)">
                                      <p:cBhvr>
                                        <p:cTn id="53" dur="500"/>
                                        <p:tgtEl>
                                          <p:spTgt spid="25"/>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randombar(horizontal)">
                                      <p:cBhvr>
                                        <p:cTn id="56" dur="500"/>
                                        <p:tgtEl>
                                          <p:spTgt spid="26"/>
                                        </p:tgtEl>
                                      </p:cBhvr>
                                    </p:animEffect>
                                  </p:childTnLst>
                                </p:cTn>
                              </p:par>
                            </p:childTnLst>
                          </p:cTn>
                        </p:par>
                        <p:par>
                          <p:cTn id="57" fill="hold">
                            <p:stCondLst>
                              <p:cond delay="4000"/>
                            </p:stCondLst>
                            <p:childTnLst>
                              <p:par>
                                <p:cTn id="58" presetID="22" presetClass="entr" presetSubtype="1"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up)">
                                      <p:cBhvr>
                                        <p:cTn id="60" dur="500"/>
                                        <p:tgtEl>
                                          <p:spTgt spid="23"/>
                                        </p:tgtEl>
                                      </p:cBhvr>
                                    </p:animEffect>
                                  </p:childTnLst>
                                </p:cTn>
                              </p:par>
                            </p:childTnLst>
                          </p:cTn>
                        </p:par>
                        <p:par>
                          <p:cTn id="61" fill="hold">
                            <p:stCondLst>
                              <p:cond delay="4500"/>
                            </p:stCondLst>
                            <p:childTnLst>
                              <p:par>
                                <p:cTn id="62" presetID="42" presetClass="entr" presetSubtype="0" fill="hold" grpId="0"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ppt_x</p:attrName>
                                        </p:attrNameLst>
                                      </p:cBhvr>
                                      <p:tavLst>
                                        <p:tav tm="0">
                                          <p:val>
                                            <p:strVal val="#ppt_x"/>
                                          </p:val>
                                        </p:tav>
                                        <p:tav tm="100000">
                                          <p:val>
                                            <p:strVal val="#ppt_x"/>
                                          </p:val>
                                        </p:tav>
                                      </p:tavLst>
                                    </p:anim>
                                    <p:anim calcmode="lin" valueType="num">
                                      <p:cBhvr>
                                        <p:cTn id="6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P spid="14" grpId="0"/>
      <p:bldP spid="15" grpId="0"/>
      <p:bldP spid="16" grpId="0"/>
      <p:bldP spid="17" grpId="0"/>
      <p:bldP spid="23" grpId="0" animBg="1"/>
      <p:bldP spid="24" grpId="0" animBg="1"/>
      <p:bldP spid="25" grpId="0" animBg="1"/>
      <p:bldP spid="26" grpId="0" animBg="1"/>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964238" y="4434779"/>
            <a:ext cx="1685644" cy="987389"/>
            <a:chOff x="8641357" y="2133650"/>
            <a:chExt cx="1686034" cy="987618"/>
          </a:xfrm>
        </p:grpSpPr>
        <p:sp>
          <p:nvSpPr>
            <p:cNvPr id="62" name="TextBox 61"/>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63"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64" name="TextBox 63"/>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4043044" y="1949388"/>
            <a:ext cx="1685644" cy="987389"/>
            <a:chOff x="8641357" y="2133650"/>
            <a:chExt cx="1686034" cy="987618"/>
          </a:xfrm>
        </p:grpSpPr>
        <p:sp>
          <p:nvSpPr>
            <p:cNvPr id="66" name="TextBox 65"/>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67"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68" name="TextBox 67"/>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73" name="组合 72"/>
          <p:cNvGrpSpPr/>
          <p:nvPr/>
        </p:nvGrpSpPr>
        <p:grpSpPr>
          <a:xfrm>
            <a:off x="8270927" y="1895541"/>
            <a:ext cx="1685644" cy="987389"/>
            <a:chOff x="8641357" y="2133650"/>
            <a:chExt cx="1686034" cy="987618"/>
          </a:xfrm>
        </p:grpSpPr>
        <p:sp>
          <p:nvSpPr>
            <p:cNvPr id="74" name="TextBox 73"/>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75"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76" name="TextBox 75"/>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cxnSp>
        <p:nvCxnSpPr>
          <p:cNvPr id="77" name="直接连接符 76"/>
          <p:cNvCxnSpPr/>
          <p:nvPr/>
        </p:nvCxnSpPr>
        <p:spPr>
          <a:xfrm flipH="1" flipV="1">
            <a:off x="3385215" y="3670395"/>
            <a:ext cx="1019724" cy="286284"/>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5449227" y="3528150"/>
            <a:ext cx="900640" cy="285388"/>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flipV="1">
            <a:off x="7701078" y="3528150"/>
            <a:ext cx="642657" cy="260807"/>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a:off x="1778107" y="2443082"/>
            <a:ext cx="1914114" cy="1650098"/>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3" name="组合 2"/>
          <p:cNvGrpSpPr/>
          <p:nvPr/>
        </p:nvGrpSpPr>
        <p:grpSpPr>
          <a:xfrm>
            <a:off x="1945388" y="2822111"/>
            <a:ext cx="1719288" cy="934457"/>
            <a:chOff x="1607877" y="2822764"/>
            <a:chExt cx="1719686" cy="934673"/>
          </a:xfrm>
        </p:grpSpPr>
        <p:sp>
          <p:nvSpPr>
            <p:cNvPr id="51" name="文本框 33"/>
            <p:cNvSpPr txBox="1"/>
            <p:nvPr/>
          </p:nvSpPr>
          <p:spPr>
            <a:xfrm>
              <a:off x="1607877" y="2822764"/>
              <a:ext cx="1719686" cy="492443"/>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zh-CN" altLang="en-US" sz="2600" dirty="0">
                  <a:solidFill>
                    <a:srgbClr val="0066CC"/>
                  </a:solidFill>
                </a:rPr>
                <a:t>第</a:t>
              </a:r>
              <a:r>
                <a:rPr lang="en-US" altLang="zh-CN" sz="2600" dirty="0">
                  <a:solidFill>
                    <a:srgbClr val="0066CC"/>
                  </a:solidFill>
                </a:rPr>
                <a:t>1</a:t>
              </a:r>
              <a:r>
                <a:rPr lang="zh-CN" altLang="en-US" sz="2600" dirty="0">
                  <a:solidFill>
                    <a:srgbClr val="0066CC"/>
                  </a:solidFill>
                </a:rPr>
                <a:t>季度</a:t>
              </a:r>
              <a:endParaRPr lang="zh-CN" altLang="zh-CN" sz="2600" dirty="0">
                <a:solidFill>
                  <a:srgbClr val="0066CC"/>
                </a:solidFill>
              </a:endParaRPr>
            </a:p>
          </p:txBody>
        </p:sp>
        <p:sp>
          <p:nvSpPr>
            <p:cNvPr id="54" name="文本框 33"/>
            <p:cNvSpPr txBox="1"/>
            <p:nvPr/>
          </p:nvSpPr>
          <p:spPr>
            <a:xfrm>
              <a:off x="1895909" y="3264994"/>
              <a:ext cx="1152128" cy="492443"/>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en-US" altLang="zh-CN" sz="2600" dirty="0">
                  <a:solidFill>
                    <a:schemeClr val="bg1">
                      <a:lumMod val="65000"/>
                    </a:schemeClr>
                  </a:solidFill>
                </a:rPr>
                <a:t>1-3</a:t>
              </a:r>
              <a:r>
                <a:rPr lang="zh-CN" altLang="en-US" sz="2600" dirty="0">
                  <a:solidFill>
                    <a:schemeClr val="bg1">
                      <a:lumMod val="65000"/>
                    </a:schemeClr>
                  </a:solidFill>
                </a:rPr>
                <a:t>月</a:t>
              </a:r>
              <a:endParaRPr lang="zh-CN" altLang="zh-CN" sz="2600" dirty="0">
                <a:solidFill>
                  <a:schemeClr val="bg1">
                    <a:lumMod val="65000"/>
                  </a:schemeClr>
                </a:solidFill>
              </a:endParaRPr>
            </a:p>
          </p:txBody>
        </p:sp>
      </p:grpSp>
      <p:sp>
        <p:nvSpPr>
          <p:cNvPr id="21" name="六边形 20"/>
          <p:cNvSpPr/>
          <p:nvPr/>
        </p:nvSpPr>
        <p:spPr>
          <a:xfrm>
            <a:off x="3834923" y="3268131"/>
            <a:ext cx="1914114" cy="1650098"/>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4" name="组合 3"/>
          <p:cNvGrpSpPr/>
          <p:nvPr/>
        </p:nvGrpSpPr>
        <p:grpSpPr>
          <a:xfrm>
            <a:off x="4009400" y="3670395"/>
            <a:ext cx="1719288" cy="934457"/>
            <a:chOff x="3672367" y="3671245"/>
            <a:chExt cx="1719686" cy="934673"/>
          </a:xfrm>
        </p:grpSpPr>
        <p:sp>
          <p:nvSpPr>
            <p:cNvPr id="55" name="文本框 33"/>
            <p:cNvSpPr txBox="1"/>
            <p:nvPr/>
          </p:nvSpPr>
          <p:spPr>
            <a:xfrm>
              <a:off x="3672367" y="3671245"/>
              <a:ext cx="1719686" cy="492443"/>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zh-CN" altLang="en-US" sz="2600" dirty="0">
                  <a:solidFill>
                    <a:srgbClr val="0066CC"/>
                  </a:solidFill>
                </a:rPr>
                <a:t>第</a:t>
              </a:r>
              <a:r>
                <a:rPr lang="en-US" altLang="zh-CN" sz="2600" dirty="0">
                  <a:solidFill>
                    <a:srgbClr val="0066CC"/>
                  </a:solidFill>
                </a:rPr>
                <a:t>2</a:t>
              </a:r>
              <a:r>
                <a:rPr lang="zh-CN" altLang="en-US" sz="2600" dirty="0">
                  <a:solidFill>
                    <a:srgbClr val="0066CC"/>
                  </a:solidFill>
                </a:rPr>
                <a:t>季度</a:t>
              </a:r>
              <a:endParaRPr lang="zh-CN" altLang="zh-CN" sz="2600" dirty="0">
                <a:solidFill>
                  <a:srgbClr val="0066CC"/>
                </a:solidFill>
              </a:endParaRPr>
            </a:p>
          </p:txBody>
        </p:sp>
        <p:sp>
          <p:nvSpPr>
            <p:cNvPr id="56" name="文本框 33"/>
            <p:cNvSpPr txBox="1"/>
            <p:nvPr/>
          </p:nvSpPr>
          <p:spPr>
            <a:xfrm>
              <a:off x="3960399" y="4113475"/>
              <a:ext cx="1152128" cy="492443"/>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en-US" altLang="zh-CN" sz="2600" dirty="0">
                  <a:solidFill>
                    <a:schemeClr val="bg1">
                      <a:lumMod val="65000"/>
                    </a:schemeClr>
                  </a:solidFill>
                </a:rPr>
                <a:t>4-6</a:t>
              </a:r>
              <a:r>
                <a:rPr lang="zh-CN" altLang="en-US" sz="2600" dirty="0">
                  <a:solidFill>
                    <a:schemeClr val="bg1">
                      <a:lumMod val="65000"/>
                    </a:schemeClr>
                  </a:solidFill>
                </a:rPr>
                <a:t>月</a:t>
              </a:r>
              <a:endParaRPr lang="zh-CN" altLang="zh-CN" sz="2600" dirty="0">
                <a:solidFill>
                  <a:schemeClr val="bg1">
                    <a:lumMod val="65000"/>
                  </a:schemeClr>
                </a:solidFill>
              </a:endParaRPr>
            </a:p>
          </p:txBody>
        </p:sp>
      </p:grpSp>
      <p:sp>
        <p:nvSpPr>
          <p:cNvPr id="22" name="六边形 21"/>
          <p:cNvSpPr/>
          <p:nvPr/>
        </p:nvSpPr>
        <p:spPr>
          <a:xfrm>
            <a:off x="5919630" y="2443082"/>
            <a:ext cx="1914114" cy="1650098"/>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6" name="组合 5"/>
          <p:cNvGrpSpPr/>
          <p:nvPr/>
        </p:nvGrpSpPr>
        <p:grpSpPr>
          <a:xfrm>
            <a:off x="6094670" y="2839859"/>
            <a:ext cx="1719288" cy="934457"/>
            <a:chOff x="5758119" y="2840516"/>
            <a:chExt cx="1719686" cy="934673"/>
          </a:xfrm>
        </p:grpSpPr>
        <p:sp>
          <p:nvSpPr>
            <p:cNvPr id="57" name="文本框 33"/>
            <p:cNvSpPr txBox="1"/>
            <p:nvPr/>
          </p:nvSpPr>
          <p:spPr>
            <a:xfrm>
              <a:off x="5758119" y="2840516"/>
              <a:ext cx="1719686" cy="492443"/>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zh-CN" altLang="en-US" sz="2600" dirty="0">
                  <a:solidFill>
                    <a:srgbClr val="0066CC"/>
                  </a:solidFill>
                </a:rPr>
                <a:t>第</a:t>
              </a:r>
              <a:r>
                <a:rPr lang="en-US" altLang="zh-CN" sz="2600" dirty="0">
                  <a:solidFill>
                    <a:srgbClr val="0066CC"/>
                  </a:solidFill>
                </a:rPr>
                <a:t>3</a:t>
              </a:r>
              <a:r>
                <a:rPr lang="zh-CN" altLang="en-US" sz="2600" dirty="0">
                  <a:solidFill>
                    <a:srgbClr val="0066CC"/>
                  </a:solidFill>
                </a:rPr>
                <a:t>季度</a:t>
              </a:r>
              <a:endParaRPr lang="zh-CN" altLang="zh-CN" sz="2600" dirty="0">
                <a:solidFill>
                  <a:srgbClr val="0066CC"/>
                </a:solidFill>
              </a:endParaRPr>
            </a:p>
          </p:txBody>
        </p:sp>
        <p:sp>
          <p:nvSpPr>
            <p:cNvPr id="58" name="文本框 33"/>
            <p:cNvSpPr txBox="1"/>
            <p:nvPr/>
          </p:nvSpPr>
          <p:spPr>
            <a:xfrm>
              <a:off x="6046151" y="3282746"/>
              <a:ext cx="1152128" cy="492443"/>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en-US" altLang="zh-CN" sz="2600" dirty="0">
                  <a:solidFill>
                    <a:schemeClr val="bg1">
                      <a:lumMod val="65000"/>
                    </a:schemeClr>
                  </a:solidFill>
                </a:rPr>
                <a:t>7-9</a:t>
              </a:r>
              <a:r>
                <a:rPr lang="zh-CN" altLang="en-US" sz="2600" dirty="0">
                  <a:solidFill>
                    <a:schemeClr val="bg1">
                      <a:lumMod val="65000"/>
                    </a:schemeClr>
                  </a:solidFill>
                </a:rPr>
                <a:t>月</a:t>
              </a:r>
              <a:endParaRPr lang="zh-CN" altLang="zh-CN" sz="2600" dirty="0">
                <a:solidFill>
                  <a:schemeClr val="bg1">
                    <a:lumMod val="65000"/>
                  </a:schemeClr>
                </a:solidFill>
              </a:endParaRPr>
            </a:p>
          </p:txBody>
        </p:sp>
      </p:grpSp>
      <p:grpSp>
        <p:nvGrpSpPr>
          <p:cNvPr id="69" name="组合 68"/>
          <p:cNvGrpSpPr/>
          <p:nvPr/>
        </p:nvGrpSpPr>
        <p:grpSpPr>
          <a:xfrm>
            <a:off x="6231407" y="4529360"/>
            <a:ext cx="1685644" cy="987389"/>
            <a:chOff x="8641357" y="2133650"/>
            <a:chExt cx="1686034" cy="987618"/>
          </a:xfrm>
        </p:grpSpPr>
        <p:sp>
          <p:nvSpPr>
            <p:cNvPr id="70" name="TextBox 69"/>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71"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72" name="TextBox 71"/>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24" name="六边形 23"/>
          <p:cNvSpPr/>
          <p:nvPr/>
        </p:nvSpPr>
        <p:spPr>
          <a:xfrm>
            <a:off x="7999014" y="3268131"/>
            <a:ext cx="1914114" cy="1650098"/>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7" name="组合 6"/>
          <p:cNvGrpSpPr/>
          <p:nvPr/>
        </p:nvGrpSpPr>
        <p:grpSpPr>
          <a:xfrm>
            <a:off x="8193840" y="3710514"/>
            <a:ext cx="1719288" cy="934457"/>
            <a:chOff x="7857775" y="3711373"/>
            <a:chExt cx="1719686" cy="934673"/>
          </a:xfrm>
        </p:grpSpPr>
        <p:sp>
          <p:nvSpPr>
            <p:cNvPr id="59" name="文本框 33"/>
            <p:cNvSpPr txBox="1"/>
            <p:nvPr/>
          </p:nvSpPr>
          <p:spPr>
            <a:xfrm>
              <a:off x="7857775" y="3711373"/>
              <a:ext cx="1719686" cy="492443"/>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zh-CN" altLang="en-US" sz="2600" dirty="0">
                  <a:solidFill>
                    <a:srgbClr val="0066CC"/>
                  </a:solidFill>
                </a:rPr>
                <a:t>第</a:t>
              </a:r>
              <a:r>
                <a:rPr lang="en-US" altLang="zh-CN" sz="2600" dirty="0">
                  <a:solidFill>
                    <a:srgbClr val="0066CC"/>
                  </a:solidFill>
                </a:rPr>
                <a:t>4</a:t>
              </a:r>
              <a:r>
                <a:rPr lang="zh-CN" altLang="en-US" sz="2600" dirty="0">
                  <a:solidFill>
                    <a:srgbClr val="0066CC"/>
                  </a:solidFill>
                </a:rPr>
                <a:t>季度</a:t>
              </a:r>
              <a:endParaRPr lang="zh-CN" altLang="zh-CN" sz="2600" dirty="0">
                <a:solidFill>
                  <a:srgbClr val="0066CC"/>
                </a:solidFill>
              </a:endParaRPr>
            </a:p>
          </p:txBody>
        </p:sp>
        <p:sp>
          <p:nvSpPr>
            <p:cNvPr id="60" name="文本框 33"/>
            <p:cNvSpPr txBox="1"/>
            <p:nvPr/>
          </p:nvSpPr>
          <p:spPr>
            <a:xfrm>
              <a:off x="7922007" y="4153603"/>
              <a:ext cx="1576400" cy="492443"/>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en-US" altLang="zh-CN" sz="2600" dirty="0">
                  <a:solidFill>
                    <a:schemeClr val="bg1">
                      <a:lumMod val="65000"/>
                    </a:schemeClr>
                  </a:solidFill>
                </a:rPr>
                <a:t>10-12</a:t>
              </a:r>
              <a:r>
                <a:rPr lang="zh-CN" altLang="en-US" sz="2600" dirty="0">
                  <a:solidFill>
                    <a:schemeClr val="bg1">
                      <a:lumMod val="65000"/>
                    </a:schemeClr>
                  </a:solidFill>
                </a:rPr>
                <a:t>月</a:t>
              </a:r>
              <a:endParaRPr lang="zh-CN" altLang="zh-CN" sz="2600" dirty="0">
                <a:solidFill>
                  <a:schemeClr val="bg1">
                    <a:lumMod val="65000"/>
                  </a:schemeClr>
                </a:solidFill>
              </a:endParaRPr>
            </a:p>
          </p:txBody>
        </p:sp>
      </p:grpSp>
      <p:grpSp>
        <p:nvGrpSpPr>
          <p:cNvPr id="42" name="组合 41"/>
          <p:cNvGrpSpPr/>
          <p:nvPr/>
        </p:nvGrpSpPr>
        <p:grpSpPr>
          <a:xfrm>
            <a:off x="310060" y="416217"/>
            <a:ext cx="11260135" cy="461558"/>
            <a:chOff x="310060" y="416217"/>
            <a:chExt cx="11260135" cy="461558"/>
          </a:xfrm>
        </p:grpSpPr>
        <p:grpSp>
          <p:nvGrpSpPr>
            <p:cNvPr id="43" name="组合 42"/>
            <p:cNvGrpSpPr/>
            <p:nvPr/>
          </p:nvGrpSpPr>
          <p:grpSpPr>
            <a:xfrm>
              <a:off x="310060" y="416217"/>
              <a:ext cx="2619825" cy="461558"/>
              <a:chOff x="8641357" y="2133650"/>
              <a:chExt cx="2620431" cy="461665"/>
            </a:xfrm>
          </p:grpSpPr>
          <p:sp>
            <p:nvSpPr>
              <p:cNvPr id="45"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46"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44" name="直接连接符 43"/>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750" fill="hold"/>
                                        <p:tgtEl>
                                          <p:spTgt spid="25"/>
                                        </p:tgtEl>
                                        <p:attrNameLst>
                                          <p:attrName>ppt_w</p:attrName>
                                        </p:attrNameLst>
                                      </p:cBhvr>
                                      <p:tavLst>
                                        <p:tav tm="0">
                                          <p:val>
                                            <p:fltVal val="0"/>
                                          </p:val>
                                        </p:tav>
                                        <p:tav tm="100000">
                                          <p:val>
                                            <p:strVal val="#ppt_w"/>
                                          </p:val>
                                        </p:tav>
                                      </p:tavLst>
                                    </p:anim>
                                    <p:anim calcmode="lin" valueType="num">
                                      <p:cBhvr>
                                        <p:cTn id="8" dur="750" fill="hold"/>
                                        <p:tgtEl>
                                          <p:spTgt spid="25"/>
                                        </p:tgtEl>
                                        <p:attrNameLst>
                                          <p:attrName>ppt_h</p:attrName>
                                        </p:attrNameLst>
                                      </p:cBhvr>
                                      <p:tavLst>
                                        <p:tav tm="0">
                                          <p:val>
                                            <p:fltVal val="0"/>
                                          </p:val>
                                        </p:tav>
                                        <p:tav tm="100000">
                                          <p:val>
                                            <p:strVal val="#ppt_h"/>
                                          </p:val>
                                        </p:tav>
                                      </p:tavLst>
                                    </p:anim>
                                    <p:anim calcmode="lin" valueType="num">
                                      <p:cBhvr>
                                        <p:cTn id="9" dur="750" fill="hold"/>
                                        <p:tgtEl>
                                          <p:spTgt spid="25"/>
                                        </p:tgtEl>
                                        <p:attrNameLst>
                                          <p:attrName>style.rotation</p:attrName>
                                        </p:attrNameLst>
                                      </p:cBhvr>
                                      <p:tavLst>
                                        <p:tav tm="0">
                                          <p:val>
                                            <p:fltVal val="90"/>
                                          </p:val>
                                        </p:tav>
                                        <p:tav tm="100000">
                                          <p:val>
                                            <p:fltVal val="0"/>
                                          </p:val>
                                        </p:tav>
                                      </p:tavLst>
                                    </p:anim>
                                    <p:animEffect transition="in" filter="fade">
                                      <p:cBhvr>
                                        <p:cTn id="10" dur="750"/>
                                        <p:tgtEl>
                                          <p:spTgt spid="25"/>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61"/>
                                        </p:tgtEl>
                                        <p:attrNameLst>
                                          <p:attrName>style.visibility</p:attrName>
                                        </p:attrNameLst>
                                      </p:cBhvr>
                                      <p:to>
                                        <p:strVal val="visible"/>
                                      </p:to>
                                    </p:set>
                                    <p:anim calcmode="lin" valueType="num">
                                      <p:cBhvr>
                                        <p:cTn id="20" dur="500" fill="hold"/>
                                        <p:tgtEl>
                                          <p:spTgt spid="61"/>
                                        </p:tgtEl>
                                        <p:attrNameLst>
                                          <p:attrName>ppt_w</p:attrName>
                                        </p:attrNameLst>
                                      </p:cBhvr>
                                      <p:tavLst>
                                        <p:tav tm="0">
                                          <p:val>
                                            <p:fltVal val="0"/>
                                          </p:val>
                                        </p:tav>
                                        <p:tav tm="100000">
                                          <p:val>
                                            <p:strVal val="#ppt_w"/>
                                          </p:val>
                                        </p:tav>
                                      </p:tavLst>
                                    </p:anim>
                                    <p:anim calcmode="lin" valueType="num">
                                      <p:cBhvr>
                                        <p:cTn id="21" dur="500" fill="hold"/>
                                        <p:tgtEl>
                                          <p:spTgt spid="61"/>
                                        </p:tgtEl>
                                        <p:attrNameLst>
                                          <p:attrName>ppt_h</p:attrName>
                                        </p:attrNameLst>
                                      </p:cBhvr>
                                      <p:tavLst>
                                        <p:tav tm="0">
                                          <p:val>
                                            <p:fltVal val="0"/>
                                          </p:val>
                                        </p:tav>
                                        <p:tav tm="100000">
                                          <p:val>
                                            <p:strVal val="#ppt_h"/>
                                          </p:val>
                                        </p:tav>
                                      </p:tavLst>
                                    </p:anim>
                                    <p:animEffect transition="in" filter="fade">
                                      <p:cBhvr>
                                        <p:cTn id="22" dur="500"/>
                                        <p:tgtEl>
                                          <p:spTgt spid="61"/>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wipe(down)">
                                      <p:cBhvr>
                                        <p:cTn id="26" dur="500"/>
                                        <p:tgtEl>
                                          <p:spTgt spid="77"/>
                                        </p:tgtEl>
                                      </p:cBhvr>
                                    </p:animEffect>
                                  </p:childTnLst>
                                </p:cTn>
                              </p:par>
                            </p:childTnLst>
                          </p:cTn>
                        </p:par>
                        <p:par>
                          <p:cTn id="27" fill="hold">
                            <p:stCondLst>
                              <p:cond delay="2500"/>
                            </p:stCondLst>
                            <p:childTnLst>
                              <p:par>
                                <p:cTn id="28" presetID="31" presetClass="entr" presetSubtype="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750" fill="hold"/>
                                        <p:tgtEl>
                                          <p:spTgt spid="21"/>
                                        </p:tgtEl>
                                        <p:attrNameLst>
                                          <p:attrName>ppt_w</p:attrName>
                                        </p:attrNameLst>
                                      </p:cBhvr>
                                      <p:tavLst>
                                        <p:tav tm="0">
                                          <p:val>
                                            <p:fltVal val="0"/>
                                          </p:val>
                                        </p:tav>
                                        <p:tav tm="100000">
                                          <p:val>
                                            <p:strVal val="#ppt_w"/>
                                          </p:val>
                                        </p:tav>
                                      </p:tavLst>
                                    </p:anim>
                                    <p:anim calcmode="lin" valueType="num">
                                      <p:cBhvr>
                                        <p:cTn id="31" dur="750" fill="hold"/>
                                        <p:tgtEl>
                                          <p:spTgt spid="21"/>
                                        </p:tgtEl>
                                        <p:attrNameLst>
                                          <p:attrName>ppt_h</p:attrName>
                                        </p:attrNameLst>
                                      </p:cBhvr>
                                      <p:tavLst>
                                        <p:tav tm="0">
                                          <p:val>
                                            <p:fltVal val="0"/>
                                          </p:val>
                                        </p:tav>
                                        <p:tav tm="100000">
                                          <p:val>
                                            <p:strVal val="#ppt_h"/>
                                          </p:val>
                                        </p:tav>
                                      </p:tavLst>
                                    </p:anim>
                                    <p:anim calcmode="lin" valueType="num">
                                      <p:cBhvr>
                                        <p:cTn id="32" dur="750" fill="hold"/>
                                        <p:tgtEl>
                                          <p:spTgt spid="21"/>
                                        </p:tgtEl>
                                        <p:attrNameLst>
                                          <p:attrName>style.rotation</p:attrName>
                                        </p:attrNameLst>
                                      </p:cBhvr>
                                      <p:tavLst>
                                        <p:tav tm="0">
                                          <p:val>
                                            <p:fltVal val="90"/>
                                          </p:val>
                                        </p:tav>
                                        <p:tav tm="100000">
                                          <p:val>
                                            <p:fltVal val="0"/>
                                          </p:val>
                                        </p:tav>
                                      </p:tavLst>
                                    </p:anim>
                                    <p:animEffect transition="in" filter="fade">
                                      <p:cBhvr>
                                        <p:cTn id="33" dur="750"/>
                                        <p:tgtEl>
                                          <p:spTgt spid="21"/>
                                        </p:tgtEl>
                                      </p:cBhvr>
                                    </p:animEffect>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anim calcmode="lin" valueType="num">
                                      <p:cBhvr>
                                        <p:cTn id="38" dur="500" fill="hold"/>
                                        <p:tgtEl>
                                          <p:spTgt spid="4"/>
                                        </p:tgtEl>
                                        <p:attrNameLst>
                                          <p:attrName>ppt_x</p:attrName>
                                        </p:attrNameLst>
                                      </p:cBhvr>
                                      <p:tavLst>
                                        <p:tav tm="0">
                                          <p:val>
                                            <p:strVal val="#ppt_x"/>
                                          </p:val>
                                        </p:tav>
                                        <p:tav tm="100000">
                                          <p:val>
                                            <p:strVal val="#ppt_x"/>
                                          </p:val>
                                        </p:tav>
                                      </p:tavLst>
                                    </p:anim>
                                    <p:anim calcmode="lin" valueType="num">
                                      <p:cBhvr>
                                        <p:cTn id="39" dur="500" fill="hold"/>
                                        <p:tgtEl>
                                          <p:spTgt spid="4"/>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53" presetClass="entr" presetSubtype="16"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cBhvr>
                                        <p:cTn id="43" dur="500" fill="hold"/>
                                        <p:tgtEl>
                                          <p:spTgt spid="65"/>
                                        </p:tgtEl>
                                        <p:attrNameLst>
                                          <p:attrName>ppt_w</p:attrName>
                                        </p:attrNameLst>
                                      </p:cBhvr>
                                      <p:tavLst>
                                        <p:tav tm="0">
                                          <p:val>
                                            <p:fltVal val="0"/>
                                          </p:val>
                                        </p:tav>
                                        <p:tav tm="100000">
                                          <p:val>
                                            <p:strVal val="#ppt_w"/>
                                          </p:val>
                                        </p:tav>
                                      </p:tavLst>
                                    </p:anim>
                                    <p:anim calcmode="lin" valueType="num">
                                      <p:cBhvr>
                                        <p:cTn id="44" dur="500" fill="hold"/>
                                        <p:tgtEl>
                                          <p:spTgt spid="65"/>
                                        </p:tgtEl>
                                        <p:attrNameLst>
                                          <p:attrName>ppt_h</p:attrName>
                                        </p:attrNameLst>
                                      </p:cBhvr>
                                      <p:tavLst>
                                        <p:tav tm="0">
                                          <p:val>
                                            <p:fltVal val="0"/>
                                          </p:val>
                                        </p:tav>
                                        <p:tav tm="100000">
                                          <p:val>
                                            <p:strVal val="#ppt_h"/>
                                          </p:val>
                                        </p:tav>
                                      </p:tavLst>
                                    </p:anim>
                                    <p:animEffect transition="in" filter="fade">
                                      <p:cBhvr>
                                        <p:cTn id="45" dur="500"/>
                                        <p:tgtEl>
                                          <p:spTgt spid="65"/>
                                        </p:tgtEl>
                                      </p:cBhvr>
                                    </p:animEffect>
                                  </p:childTnLst>
                                </p:cTn>
                              </p:par>
                            </p:childTnLst>
                          </p:cTn>
                        </p:par>
                        <p:par>
                          <p:cTn id="46" fill="hold">
                            <p:stCondLst>
                              <p:cond delay="4500"/>
                            </p:stCondLst>
                            <p:childTnLst>
                              <p:par>
                                <p:cTn id="47" presetID="22" presetClass="entr" presetSubtype="4" fill="hold" nodeType="after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wipe(down)">
                                      <p:cBhvr>
                                        <p:cTn id="49" dur="500"/>
                                        <p:tgtEl>
                                          <p:spTgt spid="78"/>
                                        </p:tgtEl>
                                      </p:cBhvr>
                                    </p:animEffect>
                                  </p:childTnLst>
                                </p:cTn>
                              </p:par>
                            </p:childTnLst>
                          </p:cTn>
                        </p:par>
                        <p:par>
                          <p:cTn id="50" fill="hold">
                            <p:stCondLst>
                              <p:cond delay="5000"/>
                            </p:stCondLst>
                            <p:childTnLst>
                              <p:par>
                                <p:cTn id="51" presetID="31"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p:cTn id="53" dur="750" fill="hold"/>
                                        <p:tgtEl>
                                          <p:spTgt spid="22"/>
                                        </p:tgtEl>
                                        <p:attrNameLst>
                                          <p:attrName>ppt_w</p:attrName>
                                        </p:attrNameLst>
                                      </p:cBhvr>
                                      <p:tavLst>
                                        <p:tav tm="0">
                                          <p:val>
                                            <p:fltVal val="0"/>
                                          </p:val>
                                        </p:tav>
                                        <p:tav tm="100000">
                                          <p:val>
                                            <p:strVal val="#ppt_w"/>
                                          </p:val>
                                        </p:tav>
                                      </p:tavLst>
                                    </p:anim>
                                    <p:anim calcmode="lin" valueType="num">
                                      <p:cBhvr>
                                        <p:cTn id="54" dur="750" fill="hold"/>
                                        <p:tgtEl>
                                          <p:spTgt spid="22"/>
                                        </p:tgtEl>
                                        <p:attrNameLst>
                                          <p:attrName>ppt_h</p:attrName>
                                        </p:attrNameLst>
                                      </p:cBhvr>
                                      <p:tavLst>
                                        <p:tav tm="0">
                                          <p:val>
                                            <p:fltVal val="0"/>
                                          </p:val>
                                        </p:tav>
                                        <p:tav tm="100000">
                                          <p:val>
                                            <p:strVal val="#ppt_h"/>
                                          </p:val>
                                        </p:tav>
                                      </p:tavLst>
                                    </p:anim>
                                    <p:anim calcmode="lin" valueType="num">
                                      <p:cBhvr>
                                        <p:cTn id="55" dur="750" fill="hold"/>
                                        <p:tgtEl>
                                          <p:spTgt spid="22"/>
                                        </p:tgtEl>
                                        <p:attrNameLst>
                                          <p:attrName>style.rotation</p:attrName>
                                        </p:attrNameLst>
                                      </p:cBhvr>
                                      <p:tavLst>
                                        <p:tav tm="0">
                                          <p:val>
                                            <p:fltVal val="90"/>
                                          </p:val>
                                        </p:tav>
                                        <p:tav tm="100000">
                                          <p:val>
                                            <p:fltVal val="0"/>
                                          </p:val>
                                        </p:tav>
                                      </p:tavLst>
                                    </p:anim>
                                    <p:animEffect transition="in" filter="fade">
                                      <p:cBhvr>
                                        <p:cTn id="56" dur="750"/>
                                        <p:tgtEl>
                                          <p:spTgt spid="22"/>
                                        </p:tgtEl>
                                      </p:cBhvr>
                                    </p:animEffect>
                                  </p:childTnLst>
                                </p:cTn>
                              </p:par>
                            </p:childTnLst>
                          </p:cTn>
                        </p:par>
                        <p:par>
                          <p:cTn id="57" fill="hold">
                            <p:stCondLst>
                              <p:cond delay="6000"/>
                            </p:stCondLst>
                            <p:childTnLst>
                              <p:par>
                                <p:cTn id="58" presetID="42" presetClass="entr" presetSubtype="0" fill="hold"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anim calcmode="lin" valueType="num">
                                      <p:cBhvr>
                                        <p:cTn id="61" dur="500" fill="hold"/>
                                        <p:tgtEl>
                                          <p:spTgt spid="6"/>
                                        </p:tgtEl>
                                        <p:attrNameLst>
                                          <p:attrName>ppt_x</p:attrName>
                                        </p:attrNameLst>
                                      </p:cBhvr>
                                      <p:tavLst>
                                        <p:tav tm="0">
                                          <p:val>
                                            <p:strVal val="#ppt_x"/>
                                          </p:val>
                                        </p:tav>
                                        <p:tav tm="100000">
                                          <p:val>
                                            <p:strVal val="#ppt_x"/>
                                          </p:val>
                                        </p:tav>
                                      </p:tavLst>
                                    </p:anim>
                                    <p:anim calcmode="lin" valueType="num">
                                      <p:cBhvr>
                                        <p:cTn id="62" dur="500" fill="hold"/>
                                        <p:tgtEl>
                                          <p:spTgt spid="6"/>
                                        </p:tgtEl>
                                        <p:attrNameLst>
                                          <p:attrName>ppt_y</p:attrName>
                                        </p:attrNameLst>
                                      </p:cBhvr>
                                      <p:tavLst>
                                        <p:tav tm="0">
                                          <p:val>
                                            <p:strVal val="#ppt_y+.1"/>
                                          </p:val>
                                        </p:tav>
                                        <p:tav tm="100000">
                                          <p:val>
                                            <p:strVal val="#ppt_y"/>
                                          </p:val>
                                        </p:tav>
                                      </p:tavLst>
                                    </p:anim>
                                  </p:childTnLst>
                                </p:cTn>
                              </p:par>
                            </p:childTnLst>
                          </p:cTn>
                        </p:par>
                        <p:par>
                          <p:cTn id="63" fill="hold">
                            <p:stCondLst>
                              <p:cond delay="6500"/>
                            </p:stCondLst>
                            <p:childTnLst>
                              <p:par>
                                <p:cTn id="64" presetID="53" presetClass="entr" presetSubtype="16" fill="hold" nodeType="afterEffect">
                                  <p:stCondLst>
                                    <p:cond delay="0"/>
                                  </p:stCondLst>
                                  <p:childTnLst>
                                    <p:set>
                                      <p:cBhvr>
                                        <p:cTn id="65" dur="1" fill="hold">
                                          <p:stCondLst>
                                            <p:cond delay="0"/>
                                          </p:stCondLst>
                                        </p:cTn>
                                        <p:tgtEl>
                                          <p:spTgt spid="69"/>
                                        </p:tgtEl>
                                        <p:attrNameLst>
                                          <p:attrName>style.visibility</p:attrName>
                                        </p:attrNameLst>
                                      </p:cBhvr>
                                      <p:to>
                                        <p:strVal val="visible"/>
                                      </p:to>
                                    </p:set>
                                    <p:anim calcmode="lin" valueType="num">
                                      <p:cBhvr>
                                        <p:cTn id="66" dur="500" fill="hold"/>
                                        <p:tgtEl>
                                          <p:spTgt spid="69"/>
                                        </p:tgtEl>
                                        <p:attrNameLst>
                                          <p:attrName>ppt_w</p:attrName>
                                        </p:attrNameLst>
                                      </p:cBhvr>
                                      <p:tavLst>
                                        <p:tav tm="0">
                                          <p:val>
                                            <p:fltVal val="0"/>
                                          </p:val>
                                        </p:tav>
                                        <p:tav tm="100000">
                                          <p:val>
                                            <p:strVal val="#ppt_w"/>
                                          </p:val>
                                        </p:tav>
                                      </p:tavLst>
                                    </p:anim>
                                    <p:anim calcmode="lin" valueType="num">
                                      <p:cBhvr>
                                        <p:cTn id="67" dur="500" fill="hold"/>
                                        <p:tgtEl>
                                          <p:spTgt spid="69"/>
                                        </p:tgtEl>
                                        <p:attrNameLst>
                                          <p:attrName>ppt_h</p:attrName>
                                        </p:attrNameLst>
                                      </p:cBhvr>
                                      <p:tavLst>
                                        <p:tav tm="0">
                                          <p:val>
                                            <p:fltVal val="0"/>
                                          </p:val>
                                        </p:tav>
                                        <p:tav tm="100000">
                                          <p:val>
                                            <p:strVal val="#ppt_h"/>
                                          </p:val>
                                        </p:tav>
                                      </p:tavLst>
                                    </p:anim>
                                    <p:animEffect transition="in" filter="fade">
                                      <p:cBhvr>
                                        <p:cTn id="68" dur="500"/>
                                        <p:tgtEl>
                                          <p:spTgt spid="69"/>
                                        </p:tgtEl>
                                      </p:cBhvr>
                                    </p:animEffect>
                                  </p:childTnLst>
                                </p:cTn>
                              </p:par>
                            </p:childTnLst>
                          </p:cTn>
                        </p:par>
                        <p:par>
                          <p:cTn id="69" fill="hold">
                            <p:stCondLst>
                              <p:cond delay="7000"/>
                            </p:stCondLst>
                            <p:childTnLst>
                              <p:par>
                                <p:cTn id="70" presetID="22" presetClass="entr" presetSubtype="4" fill="hold" nodeType="after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wipe(down)">
                                      <p:cBhvr>
                                        <p:cTn id="72" dur="500"/>
                                        <p:tgtEl>
                                          <p:spTgt spid="79"/>
                                        </p:tgtEl>
                                      </p:cBhvr>
                                    </p:animEffect>
                                  </p:childTnLst>
                                </p:cTn>
                              </p:par>
                            </p:childTnLst>
                          </p:cTn>
                        </p:par>
                        <p:par>
                          <p:cTn id="73" fill="hold">
                            <p:stCondLst>
                              <p:cond delay="7500"/>
                            </p:stCondLst>
                            <p:childTnLst>
                              <p:par>
                                <p:cTn id="74" presetID="31" presetClass="entr" presetSubtype="0"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p:cTn id="76" dur="750" fill="hold"/>
                                        <p:tgtEl>
                                          <p:spTgt spid="24"/>
                                        </p:tgtEl>
                                        <p:attrNameLst>
                                          <p:attrName>ppt_w</p:attrName>
                                        </p:attrNameLst>
                                      </p:cBhvr>
                                      <p:tavLst>
                                        <p:tav tm="0">
                                          <p:val>
                                            <p:fltVal val="0"/>
                                          </p:val>
                                        </p:tav>
                                        <p:tav tm="100000">
                                          <p:val>
                                            <p:strVal val="#ppt_w"/>
                                          </p:val>
                                        </p:tav>
                                      </p:tavLst>
                                    </p:anim>
                                    <p:anim calcmode="lin" valueType="num">
                                      <p:cBhvr>
                                        <p:cTn id="77" dur="750" fill="hold"/>
                                        <p:tgtEl>
                                          <p:spTgt spid="24"/>
                                        </p:tgtEl>
                                        <p:attrNameLst>
                                          <p:attrName>ppt_h</p:attrName>
                                        </p:attrNameLst>
                                      </p:cBhvr>
                                      <p:tavLst>
                                        <p:tav tm="0">
                                          <p:val>
                                            <p:fltVal val="0"/>
                                          </p:val>
                                        </p:tav>
                                        <p:tav tm="100000">
                                          <p:val>
                                            <p:strVal val="#ppt_h"/>
                                          </p:val>
                                        </p:tav>
                                      </p:tavLst>
                                    </p:anim>
                                    <p:anim calcmode="lin" valueType="num">
                                      <p:cBhvr>
                                        <p:cTn id="78" dur="750" fill="hold"/>
                                        <p:tgtEl>
                                          <p:spTgt spid="24"/>
                                        </p:tgtEl>
                                        <p:attrNameLst>
                                          <p:attrName>style.rotation</p:attrName>
                                        </p:attrNameLst>
                                      </p:cBhvr>
                                      <p:tavLst>
                                        <p:tav tm="0">
                                          <p:val>
                                            <p:fltVal val="90"/>
                                          </p:val>
                                        </p:tav>
                                        <p:tav tm="100000">
                                          <p:val>
                                            <p:fltVal val="0"/>
                                          </p:val>
                                        </p:tav>
                                      </p:tavLst>
                                    </p:anim>
                                    <p:animEffect transition="in" filter="fade">
                                      <p:cBhvr>
                                        <p:cTn id="79" dur="750"/>
                                        <p:tgtEl>
                                          <p:spTgt spid="24"/>
                                        </p:tgtEl>
                                      </p:cBhvr>
                                    </p:animEffect>
                                  </p:childTnLst>
                                </p:cTn>
                              </p:par>
                            </p:childTnLst>
                          </p:cTn>
                        </p:par>
                        <p:par>
                          <p:cTn id="80" fill="hold">
                            <p:stCondLst>
                              <p:cond delay="8500"/>
                            </p:stCondLst>
                            <p:childTnLst>
                              <p:par>
                                <p:cTn id="81" presetID="42" presetClass="entr" presetSubtype="0" fill="hold" nodeType="after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anim calcmode="lin" valueType="num">
                                      <p:cBhvr>
                                        <p:cTn id="84" dur="500" fill="hold"/>
                                        <p:tgtEl>
                                          <p:spTgt spid="7"/>
                                        </p:tgtEl>
                                        <p:attrNameLst>
                                          <p:attrName>ppt_x</p:attrName>
                                        </p:attrNameLst>
                                      </p:cBhvr>
                                      <p:tavLst>
                                        <p:tav tm="0">
                                          <p:val>
                                            <p:strVal val="#ppt_x"/>
                                          </p:val>
                                        </p:tav>
                                        <p:tav tm="100000">
                                          <p:val>
                                            <p:strVal val="#ppt_x"/>
                                          </p:val>
                                        </p:tav>
                                      </p:tavLst>
                                    </p:anim>
                                    <p:anim calcmode="lin" valueType="num">
                                      <p:cBhvr>
                                        <p:cTn id="85" dur="500" fill="hold"/>
                                        <p:tgtEl>
                                          <p:spTgt spid="7"/>
                                        </p:tgtEl>
                                        <p:attrNameLst>
                                          <p:attrName>ppt_y</p:attrName>
                                        </p:attrNameLst>
                                      </p:cBhvr>
                                      <p:tavLst>
                                        <p:tav tm="0">
                                          <p:val>
                                            <p:strVal val="#ppt_y+.1"/>
                                          </p:val>
                                        </p:tav>
                                        <p:tav tm="100000">
                                          <p:val>
                                            <p:strVal val="#ppt_y"/>
                                          </p:val>
                                        </p:tav>
                                      </p:tavLst>
                                    </p:anim>
                                  </p:childTnLst>
                                </p:cTn>
                              </p:par>
                            </p:childTnLst>
                          </p:cTn>
                        </p:par>
                        <p:par>
                          <p:cTn id="86" fill="hold">
                            <p:stCondLst>
                              <p:cond delay="9000"/>
                            </p:stCondLst>
                            <p:childTnLst>
                              <p:par>
                                <p:cTn id="87" presetID="53" presetClass="entr" presetSubtype="16" fill="hold" nodeType="afterEffect">
                                  <p:stCondLst>
                                    <p:cond delay="0"/>
                                  </p:stCondLst>
                                  <p:childTnLst>
                                    <p:set>
                                      <p:cBhvr>
                                        <p:cTn id="88" dur="1" fill="hold">
                                          <p:stCondLst>
                                            <p:cond delay="0"/>
                                          </p:stCondLst>
                                        </p:cTn>
                                        <p:tgtEl>
                                          <p:spTgt spid="73"/>
                                        </p:tgtEl>
                                        <p:attrNameLst>
                                          <p:attrName>style.visibility</p:attrName>
                                        </p:attrNameLst>
                                      </p:cBhvr>
                                      <p:to>
                                        <p:strVal val="visible"/>
                                      </p:to>
                                    </p:set>
                                    <p:anim calcmode="lin" valueType="num">
                                      <p:cBhvr>
                                        <p:cTn id="89" dur="500" fill="hold"/>
                                        <p:tgtEl>
                                          <p:spTgt spid="73"/>
                                        </p:tgtEl>
                                        <p:attrNameLst>
                                          <p:attrName>ppt_w</p:attrName>
                                        </p:attrNameLst>
                                      </p:cBhvr>
                                      <p:tavLst>
                                        <p:tav tm="0">
                                          <p:val>
                                            <p:fltVal val="0"/>
                                          </p:val>
                                        </p:tav>
                                        <p:tav tm="100000">
                                          <p:val>
                                            <p:strVal val="#ppt_w"/>
                                          </p:val>
                                        </p:tav>
                                      </p:tavLst>
                                    </p:anim>
                                    <p:anim calcmode="lin" valueType="num">
                                      <p:cBhvr>
                                        <p:cTn id="90" dur="500" fill="hold"/>
                                        <p:tgtEl>
                                          <p:spTgt spid="73"/>
                                        </p:tgtEl>
                                        <p:attrNameLst>
                                          <p:attrName>ppt_h</p:attrName>
                                        </p:attrNameLst>
                                      </p:cBhvr>
                                      <p:tavLst>
                                        <p:tav tm="0">
                                          <p:val>
                                            <p:fltVal val="0"/>
                                          </p:val>
                                        </p:tav>
                                        <p:tav tm="100000">
                                          <p:val>
                                            <p:strVal val="#ppt_h"/>
                                          </p:val>
                                        </p:tav>
                                      </p:tavLst>
                                    </p:anim>
                                    <p:animEffect transition="in" filter="fade">
                                      <p:cBhvr>
                                        <p:cTn id="9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 grpId="0" animBg="1"/>
      <p:bldP spid="22"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2060848"/>
            <a:ext cx="12195175" cy="28083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4078220" y="2852936"/>
            <a:ext cx="1140677" cy="1140677"/>
            <a:chOff x="304800" y="673100"/>
            <a:chExt cx="4000500" cy="4000500"/>
          </a:xfrm>
          <a:effectLst>
            <a:outerShdw blurRad="444500" dist="127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椭圆 2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4901012" y="2888424"/>
            <a:ext cx="288032" cy="288032"/>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974344" y="3495283"/>
            <a:ext cx="212880" cy="212880"/>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865339" y="3351267"/>
            <a:ext cx="124487" cy="12448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KSO_Shape"/>
          <p:cNvSpPr/>
          <p:nvPr/>
        </p:nvSpPr>
        <p:spPr bwMode="auto">
          <a:xfrm>
            <a:off x="4354801" y="3140968"/>
            <a:ext cx="648072" cy="55085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cxnSp>
        <p:nvCxnSpPr>
          <p:cNvPr id="32" name="直接连接符 31"/>
          <p:cNvCxnSpPr/>
          <p:nvPr/>
        </p:nvCxnSpPr>
        <p:spPr>
          <a:xfrm>
            <a:off x="5665539" y="2492896"/>
            <a:ext cx="0" cy="1872208"/>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文本框 9"/>
          <p:cNvSpPr txBox="1"/>
          <p:nvPr/>
        </p:nvSpPr>
        <p:spPr>
          <a:xfrm>
            <a:off x="5449515" y="2492896"/>
            <a:ext cx="3384376" cy="838691"/>
          </a:xfrm>
          <a:prstGeom prst="rect">
            <a:avLst/>
          </a:prstGeom>
          <a:noFill/>
        </p:spPr>
        <p:txBody>
          <a:bodyPr wrap="square" lIns="68580" tIns="34290" rIns="68580" bIns="34290" rtlCol="0">
            <a:spAutoFit/>
          </a:bodyPr>
          <a:lstStyle/>
          <a:p>
            <a:pPr marL="0" lvl="1" algn="ctr"/>
            <a:r>
              <a:rPr lang="zh-CN" altLang="en-US" sz="3200" b="1" dirty="0" smtClean="0">
                <a:solidFill>
                  <a:schemeClr val="bg1"/>
                </a:solidFill>
                <a:latin typeface="微软雅黑" panose="020B0503020204020204" pitchFamily="34" charset="-122"/>
                <a:ea typeface="微软雅黑" panose="020B0503020204020204" pitchFamily="34" charset="-122"/>
              </a:rPr>
              <a:t>营销推广方案</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pPr marL="0" lvl="1" algn="ctr"/>
            <a:r>
              <a:rPr lang="zh-CN" altLang="en-US" dirty="0" smtClean="0">
                <a:solidFill>
                  <a:schemeClr val="bg1"/>
                </a:solidFill>
                <a:latin typeface="微软雅黑" panose="020B0503020204020204" pitchFamily="34" charset="-122"/>
                <a:ea typeface="微软雅黑" panose="020B0503020204020204" pitchFamily="34" charset="-122"/>
              </a:rPr>
              <a:t>（第四部分）</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6104557" y="3501008"/>
            <a:ext cx="1436675" cy="215444"/>
            <a:chOff x="4369395" y="3284984"/>
            <a:chExt cx="1436675" cy="215444"/>
          </a:xfrm>
        </p:grpSpPr>
        <p:sp>
          <p:nvSpPr>
            <p:cNvPr id="3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网络推广</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4369395" y="3316401"/>
              <a:ext cx="168551" cy="168551"/>
              <a:chOff x="5005199" y="3717032"/>
              <a:chExt cx="168551" cy="168551"/>
            </a:xfrm>
          </p:grpSpPr>
          <p:sp>
            <p:nvSpPr>
              <p:cNvPr id="37" name="椭圆 3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等腰三角形 3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39" name="组合 38"/>
          <p:cNvGrpSpPr/>
          <p:nvPr/>
        </p:nvGrpSpPr>
        <p:grpSpPr>
          <a:xfrm>
            <a:off x="7325208" y="3501008"/>
            <a:ext cx="1436675" cy="215444"/>
            <a:chOff x="4369395" y="3284984"/>
            <a:chExt cx="1436675" cy="215444"/>
          </a:xfrm>
        </p:grpSpPr>
        <p:sp>
          <p:nvSpPr>
            <p:cNvPr id="4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线</a:t>
              </a:r>
              <a:r>
                <a:rPr lang="zh-CN" altLang="en-US" sz="1400" dirty="0" smtClean="0">
                  <a:solidFill>
                    <a:schemeClr val="bg1"/>
                  </a:solidFill>
                  <a:latin typeface="微软雅黑" panose="020B0503020204020204" pitchFamily="34" charset="-122"/>
                  <a:ea typeface="微软雅黑" panose="020B0503020204020204" pitchFamily="34" charset="-122"/>
                </a:rPr>
                <a:t>下推广</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4369395" y="3316401"/>
              <a:ext cx="168551" cy="168551"/>
              <a:chOff x="5005199" y="3717032"/>
              <a:chExt cx="168551" cy="168551"/>
            </a:xfrm>
          </p:grpSpPr>
          <p:sp>
            <p:nvSpPr>
              <p:cNvPr id="42" name="椭圆 4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等腰三角形 4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44" name="组合 43"/>
          <p:cNvGrpSpPr/>
          <p:nvPr/>
        </p:nvGrpSpPr>
        <p:grpSpPr>
          <a:xfrm>
            <a:off x="6104557" y="3789620"/>
            <a:ext cx="1436675" cy="215444"/>
            <a:chOff x="4369395" y="3284984"/>
            <a:chExt cx="1436675" cy="215444"/>
          </a:xfrm>
        </p:grpSpPr>
        <p:sp>
          <p:nvSpPr>
            <p:cNvPr id="4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开发计划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4369395" y="3316401"/>
              <a:ext cx="168551" cy="168551"/>
              <a:chOff x="5005199" y="3717032"/>
              <a:chExt cx="168551" cy="168551"/>
            </a:xfrm>
          </p:grpSpPr>
          <p:sp>
            <p:nvSpPr>
              <p:cNvPr id="47" name="椭圆 4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等腰三角形 4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49" name="组合 48"/>
          <p:cNvGrpSpPr/>
          <p:nvPr/>
        </p:nvGrpSpPr>
        <p:grpSpPr>
          <a:xfrm>
            <a:off x="7325208" y="3789620"/>
            <a:ext cx="1436675" cy="215444"/>
            <a:chOff x="4369395" y="3284984"/>
            <a:chExt cx="1436675" cy="215444"/>
          </a:xfrm>
        </p:grpSpPr>
        <p:sp>
          <p:nvSpPr>
            <p:cNvPr id="5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产品周边</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4369395" y="3316401"/>
              <a:ext cx="168551" cy="168551"/>
              <a:chOff x="5005199" y="3717032"/>
              <a:chExt cx="168551" cy="168551"/>
            </a:xfrm>
          </p:grpSpPr>
          <p:sp>
            <p:nvSpPr>
              <p:cNvPr id="52" name="椭圆 5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等腰三角形 5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54" name="组合 53"/>
          <p:cNvGrpSpPr/>
          <p:nvPr/>
        </p:nvGrpSpPr>
        <p:grpSpPr>
          <a:xfrm>
            <a:off x="6104557" y="4077072"/>
            <a:ext cx="1436675" cy="215444"/>
            <a:chOff x="4369395" y="3284984"/>
            <a:chExt cx="1436675" cy="215444"/>
          </a:xfrm>
        </p:grpSpPr>
        <p:sp>
          <p:nvSpPr>
            <p:cNvPr id="5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五年计划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4369395" y="3316401"/>
              <a:ext cx="168551" cy="168551"/>
              <a:chOff x="5005199" y="3717032"/>
              <a:chExt cx="168551" cy="168551"/>
            </a:xfrm>
          </p:grpSpPr>
          <p:sp>
            <p:nvSpPr>
              <p:cNvPr id="57" name="椭圆 5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等腰三角形 5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59" name="组合 58"/>
          <p:cNvGrpSpPr/>
          <p:nvPr/>
        </p:nvGrpSpPr>
        <p:grpSpPr>
          <a:xfrm>
            <a:off x="7325208" y="4077072"/>
            <a:ext cx="1436675" cy="215444"/>
            <a:chOff x="4369395" y="3284984"/>
            <a:chExt cx="1436675" cy="215444"/>
          </a:xfrm>
        </p:grpSpPr>
        <p:sp>
          <p:nvSpPr>
            <p:cNvPr id="6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销售网络</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4369395" y="3316401"/>
              <a:ext cx="168551" cy="168551"/>
              <a:chOff x="5005199" y="3717032"/>
              <a:chExt cx="168551" cy="168551"/>
            </a:xfrm>
          </p:grpSpPr>
          <p:sp>
            <p:nvSpPr>
              <p:cNvPr id="62" name="椭圆 6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等腰三角形 6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sp>
        <p:nvSpPr>
          <p:cNvPr id="64" name="TextBox 63"/>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par>
                                <p:cTn id="14" presetID="53" presetClass="entr" presetSubtype="16" fill="hold" nodeType="withEffect">
                                  <p:stCondLst>
                                    <p:cond delay="50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nodeType="withEffect">
                                  <p:stCondLst>
                                    <p:cond delay="50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par>
                                <p:cTn id="24" presetID="53" presetClass="entr" presetSubtype="16" fill="hold" nodeType="withEffect">
                                  <p:stCondLst>
                                    <p:cond delay="500"/>
                                  </p:stCondLst>
                                  <p:childTnLst>
                                    <p:set>
                                      <p:cBhvr>
                                        <p:cTn id="25" dur="1" fill="hold">
                                          <p:stCondLst>
                                            <p:cond delay="0"/>
                                          </p:stCondLst>
                                        </p:cTn>
                                        <p:tgtEl>
                                          <p:spTgt spid="28"/>
                                        </p:tgtEl>
                                        <p:attrNameLst>
                                          <p:attrName>style.visibility</p:attrName>
                                        </p:attrNameLst>
                                      </p:cBhvr>
                                      <p:to>
                                        <p:strVal val="visible"/>
                                      </p:to>
                                    </p:set>
                                    <p:anim calcmode="lin" valueType="num">
                                      <p:cBhvr>
                                        <p:cTn id="26" dur="500" fill="hold"/>
                                        <p:tgtEl>
                                          <p:spTgt spid="28"/>
                                        </p:tgtEl>
                                        <p:attrNameLst>
                                          <p:attrName>ppt_w</p:attrName>
                                        </p:attrNameLst>
                                      </p:cBhvr>
                                      <p:tavLst>
                                        <p:tav tm="0">
                                          <p:val>
                                            <p:fltVal val="0"/>
                                          </p:val>
                                        </p:tav>
                                        <p:tav tm="100000">
                                          <p:val>
                                            <p:strVal val="#ppt_w"/>
                                          </p:val>
                                        </p:tav>
                                      </p:tavLst>
                                    </p:anim>
                                    <p:anim calcmode="lin" valueType="num">
                                      <p:cBhvr>
                                        <p:cTn id="27" dur="500" fill="hold"/>
                                        <p:tgtEl>
                                          <p:spTgt spid="28"/>
                                        </p:tgtEl>
                                        <p:attrNameLst>
                                          <p:attrName>ppt_h</p:attrName>
                                        </p:attrNameLst>
                                      </p:cBhvr>
                                      <p:tavLst>
                                        <p:tav tm="0">
                                          <p:val>
                                            <p:fltVal val="0"/>
                                          </p:val>
                                        </p:tav>
                                        <p:tav tm="100000">
                                          <p:val>
                                            <p:strVal val="#ppt_h"/>
                                          </p:val>
                                        </p:tav>
                                      </p:tavLst>
                                    </p:anim>
                                    <p:animEffect transition="in" filter="fade">
                                      <p:cBhvr>
                                        <p:cTn id="28" dur="500"/>
                                        <p:tgtEl>
                                          <p:spTgt spid="28"/>
                                        </p:tgtEl>
                                      </p:cBhvr>
                                    </p:animEffect>
                                  </p:childTnLst>
                                </p:cTn>
                              </p:par>
                            </p:childTnLst>
                          </p:cTn>
                        </p:par>
                        <p:par>
                          <p:cTn id="29" fill="hold">
                            <p:stCondLst>
                              <p:cond delay="500"/>
                            </p:stCondLst>
                            <p:childTnLst>
                              <p:par>
                                <p:cTn id="30" presetID="42" presetClass="entr" presetSubtype="0"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22" presetClass="entr" presetSubtype="1"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up)">
                                      <p:cBhvr>
                                        <p:cTn id="38" dur="500"/>
                                        <p:tgtEl>
                                          <p:spTgt spid="32"/>
                                        </p:tgtEl>
                                      </p:cBhvr>
                                    </p:animEffect>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2" presetClass="entr" presetSubtype="8" fill="hold" nodeType="after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fill="hold"/>
                                        <p:tgtEl>
                                          <p:spTgt spid="34"/>
                                        </p:tgtEl>
                                        <p:attrNameLst>
                                          <p:attrName>ppt_x</p:attrName>
                                        </p:attrNameLst>
                                      </p:cBhvr>
                                      <p:tavLst>
                                        <p:tav tm="0">
                                          <p:val>
                                            <p:strVal val="0-#ppt_w/2"/>
                                          </p:val>
                                        </p:tav>
                                        <p:tav tm="100000">
                                          <p:val>
                                            <p:strVal val="#ppt_x"/>
                                          </p:val>
                                        </p:tav>
                                      </p:tavLst>
                                    </p:anim>
                                    <p:anim calcmode="lin" valueType="num">
                                      <p:cBhvr additive="base">
                                        <p:cTn id="49" dur="500" fill="hold"/>
                                        <p:tgtEl>
                                          <p:spTgt spid="34"/>
                                        </p:tgtEl>
                                        <p:attrNameLst>
                                          <p:attrName>ppt_y</p:attrName>
                                        </p:attrNameLst>
                                      </p:cBhvr>
                                      <p:tavLst>
                                        <p:tav tm="0">
                                          <p:val>
                                            <p:strVal val="#ppt_y"/>
                                          </p:val>
                                        </p:tav>
                                        <p:tav tm="100000">
                                          <p:val>
                                            <p:strVal val="#ppt_y"/>
                                          </p:val>
                                        </p:tav>
                                      </p:tavLst>
                                    </p:anim>
                                  </p:childTnLst>
                                </p:cTn>
                              </p:par>
                            </p:childTnLst>
                          </p:cTn>
                        </p:par>
                        <p:par>
                          <p:cTn id="50" fill="hold">
                            <p:stCondLst>
                              <p:cond delay="3500"/>
                            </p:stCondLst>
                            <p:childTnLst>
                              <p:par>
                                <p:cTn id="51" presetID="2" presetClass="entr" presetSubtype="8"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fill="hold"/>
                                        <p:tgtEl>
                                          <p:spTgt spid="39"/>
                                        </p:tgtEl>
                                        <p:attrNameLst>
                                          <p:attrName>ppt_x</p:attrName>
                                        </p:attrNameLst>
                                      </p:cBhvr>
                                      <p:tavLst>
                                        <p:tav tm="0">
                                          <p:val>
                                            <p:strVal val="0-#ppt_w/2"/>
                                          </p:val>
                                        </p:tav>
                                        <p:tav tm="100000">
                                          <p:val>
                                            <p:strVal val="#ppt_x"/>
                                          </p:val>
                                        </p:tav>
                                      </p:tavLst>
                                    </p:anim>
                                    <p:anim calcmode="lin" valueType="num">
                                      <p:cBhvr additive="base">
                                        <p:cTn id="54" dur="500" fill="hold"/>
                                        <p:tgtEl>
                                          <p:spTgt spid="39"/>
                                        </p:tgtEl>
                                        <p:attrNameLst>
                                          <p:attrName>ppt_y</p:attrName>
                                        </p:attrNameLst>
                                      </p:cBhvr>
                                      <p:tavLst>
                                        <p:tav tm="0">
                                          <p:val>
                                            <p:strVal val="#ppt_y"/>
                                          </p:val>
                                        </p:tav>
                                        <p:tav tm="100000">
                                          <p:val>
                                            <p:strVal val="#ppt_y"/>
                                          </p:val>
                                        </p:tav>
                                      </p:tavLst>
                                    </p:anim>
                                  </p:childTnLst>
                                </p:cTn>
                              </p:par>
                            </p:childTnLst>
                          </p:cTn>
                        </p:par>
                        <p:par>
                          <p:cTn id="55" fill="hold">
                            <p:stCondLst>
                              <p:cond delay="4000"/>
                            </p:stCondLst>
                            <p:childTnLst>
                              <p:par>
                                <p:cTn id="56" presetID="2" presetClass="entr" presetSubtype="8" fill="hold" nodeType="afterEffect">
                                  <p:stCondLst>
                                    <p:cond delay="0"/>
                                  </p:stCondLst>
                                  <p:childTnLst>
                                    <p:set>
                                      <p:cBhvr>
                                        <p:cTn id="57" dur="1" fill="hold">
                                          <p:stCondLst>
                                            <p:cond delay="0"/>
                                          </p:stCondLst>
                                        </p:cTn>
                                        <p:tgtEl>
                                          <p:spTgt spid="44"/>
                                        </p:tgtEl>
                                        <p:attrNameLst>
                                          <p:attrName>style.visibility</p:attrName>
                                        </p:attrNameLst>
                                      </p:cBhvr>
                                      <p:to>
                                        <p:strVal val="visible"/>
                                      </p:to>
                                    </p:set>
                                    <p:anim calcmode="lin" valueType="num">
                                      <p:cBhvr additive="base">
                                        <p:cTn id="58" dur="500" fill="hold"/>
                                        <p:tgtEl>
                                          <p:spTgt spid="44"/>
                                        </p:tgtEl>
                                        <p:attrNameLst>
                                          <p:attrName>ppt_x</p:attrName>
                                        </p:attrNameLst>
                                      </p:cBhvr>
                                      <p:tavLst>
                                        <p:tav tm="0">
                                          <p:val>
                                            <p:strVal val="0-#ppt_w/2"/>
                                          </p:val>
                                        </p:tav>
                                        <p:tav tm="100000">
                                          <p:val>
                                            <p:strVal val="#ppt_x"/>
                                          </p:val>
                                        </p:tav>
                                      </p:tavLst>
                                    </p:anim>
                                    <p:anim calcmode="lin" valueType="num">
                                      <p:cBhvr additive="base">
                                        <p:cTn id="59" dur="500" fill="hold"/>
                                        <p:tgtEl>
                                          <p:spTgt spid="44"/>
                                        </p:tgtEl>
                                        <p:attrNameLst>
                                          <p:attrName>ppt_y</p:attrName>
                                        </p:attrNameLst>
                                      </p:cBhvr>
                                      <p:tavLst>
                                        <p:tav tm="0">
                                          <p:val>
                                            <p:strVal val="#ppt_y"/>
                                          </p:val>
                                        </p:tav>
                                        <p:tav tm="100000">
                                          <p:val>
                                            <p:strVal val="#ppt_y"/>
                                          </p:val>
                                        </p:tav>
                                      </p:tavLst>
                                    </p:anim>
                                  </p:childTnLst>
                                </p:cTn>
                              </p:par>
                            </p:childTnLst>
                          </p:cTn>
                        </p:par>
                        <p:par>
                          <p:cTn id="60" fill="hold">
                            <p:stCondLst>
                              <p:cond delay="4500"/>
                            </p:stCondLst>
                            <p:childTnLst>
                              <p:par>
                                <p:cTn id="61" presetID="2" presetClass="entr" presetSubtype="8" fill="hold" nodeType="after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0-#ppt_w/2"/>
                                          </p:val>
                                        </p:tav>
                                        <p:tav tm="100000">
                                          <p:val>
                                            <p:strVal val="#ppt_x"/>
                                          </p:val>
                                        </p:tav>
                                      </p:tavLst>
                                    </p:anim>
                                    <p:anim calcmode="lin" valueType="num">
                                      <p:cBhvr additive="base">
                                        <p:cTn id="64" dur="500" fill="hold"/>
                                        <p:tgtEl>
                                          <p:spTgt spid="49"/>
                                        </p:tgtEl>
                                        <p:attrNameLst>
                                          <p:attrName>ppt_y</p:attrName>
                                        </p:attrNameLst>
                                      </p:cBhvr>
                                      <p:tavLst>
                                        <p:tav tm="0">
                                          <p:val>
                                            <p:strVal val="#ppt_y"/>
                                          </p:val>
                                        </p:tav>
                                        <p:tav tm="100000">
                                          <p:val>
                                            <p:strVal val="#ppt_y"/>
                                          </p:val>
                                        </p:tav>
                                      </p:tavLst>
                                    </p:anim>
                                  </p:childTnLst>
                                </p:cTn>
                              </p:par>
                            </p:childTnLst>
                          </p:cTn>
                        </p:par>
                        <p:par>
                          <p:cTn id="65" fill="hold">
                            <p:stCondLst>
                              <p:cond delay="5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childTnLst>
                          </p:cTn>
                        </p:par>
                        <p:par>
                          <p:cTn id="70" fill="hold">
                            <p:stCondLst>
                              <p:cond delay="5500"/>
                            </p:stCondLst>
                            <p:childTnLst>
                              <p:par>
                                <p:cTn id="71" presetID="2" presetClass="entr" presetSubtype="8" fill="hold" nodeType="afterEffect">
                                  <p:stCondLst>
                                    <p:cond delay="0"/>
                                  </p:stCondLst>
                                  <p:childTnLst>
                                    <p:set>
                                      <p:cBhvr>
                                        <p:cTn id="72" dur="1" fill="hold">
                                          <p:stCondLst>
                                            <p:cond delay="0"/>
                                          </p:stCondLst>
                                        </p:cTn>
                                        <p:tgtEl>
                                          <p:spTgt spid="59"/>
                                        </p:tgtEl>
                                        <p:attrNameLst>
                                          <p:attrName>style.visibility</p:attrName>
                                        </p:attrNameLst>
                                      </p:cBhvr>
                                      <p:to>
                                        <p:strVal val="visible"/>
                                      </p:to>
                                    </p:set>
                                    <p:anim calcmode="lin" valueType="num">
                                      <p:cBhvr additive="base">
                                        <p:cTn id="73" dur="500" fill="hold"/>
                                        <p:tgtEl>
                                          <p:spTgt spid="59"/>
                                        </p:tgtEl>
                                        <p:attrNameLst>
                                          <p:attrName>ppt_x</p:attrName>
                                        </p:attrNameLst>
                                      </p:cBhvr>
                                      <p:tavLst>
                                        <p:tav tm="0">
                                          <p:val>
                                            <p:strVal val="0-#ppt_w/2"/>
                                          </p:val>
                                        </p:tav>
                                        <p:tav tm="100000">
                                          <p:val>
                                            <p:strVal val="#ppt_x"/>
                                          </p:val>
                                        </p:tav>
                                      </p:tavLst>
                                    </p:anim>
                                    <p:anim calcmode="lin" valueType="num">
                                      <p:cBhvr additive="base">
                                        <p:cTn id="74" dur="500" fill="hold"/>
                                        <p:tgtEl>
                                          <p:spTgt spid="59"/>
                                        </p:tgtEl>
                                        <p:attrNameLst>
                                          <p:attrName>ppt_y</p:attrName>
                                        </p:attrNameLst>
                                      </p:cBhvr>
                                      <p:tavLst>
                                        <p:tav tm="0">
                                          <p:val>
                                            <p:strVal val="#ppt_y"/>
                                          </p:val>
                                        </p:tav>
                                        <p:tav tm="100000">
                                          <p:val>
                                            <p:strVal val="#ppt_y"/>
                                          </p:val>
                                        </p:tav>
                                      </p:tavLst>
                                    </p:anim>
                                  </p:childTnLst>
                                </p:cTn>
                              </p:par>
                            </p:childTnLst>
                          </p:cTn>
                        </p:par>
                        <p:par>
                          <p:cTn id="75" fill="hold">
                            <p:stCondLst>
                              <p:cond delay="6000"/>
                            </p:stCondLst>
                            <p:childTnLst>
                              <p:par>
                                <p:cTn id="76" presetID="10" presetClass="entr" presetSubtype="0" fill="hold" grpId="0" nodeType="after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125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1" grpId="0" animBg="1"/>
      <p:bldP spid="33" grpId="0"/>
      <p:bldP spid="6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肘形连接符 2"/>
          <p:cNvCxnSpPr>
            <a:stCxn id="5" idx="6"/>
            <a:endCxn id="31" idx="2"/>
          </p:cNvCxnSpPr>
          <p:nvPr/>
        </p:nvCxnSpPr>
        <p:spPr>
          <a:xfrm>
            <a:off x="4948018" y="2253496"/>
            <a:ext cx="5359963" cy="1096971"/>
          </a:xfrm>
          <a:prstGeom prst="bentConnector3">
            <a:avLst>
              <a:gd name="adj1" fmla="val 50000"/>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192018" y="1875495"/>
            <a:ext cx="756000" cy="756000"/>
            <a:chOff x="4534974" y="2492893"/>
            <a:chExt cx="756000" cy="756000"/>
          </a:xfrm>
        </p:grpSpPr>
        <p:sp>
          <p:nvSpPr>
            <p:cNvPr id="5" name="椭圆 4"/>
            <p:cNvSpPr/>
            <p:nvPr/>
          </p:nvSpPr>
          <p:spPr>
            <a:xfrm>
              <a:off x="4534974" y="2492893"/>
              <a:ext cx="756000" cy="75600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grpSp>
          <p:nvGrpSpPr>
            <p:cNvPr id="6" name="组合 5"/>
            <p:cNvGrpSpPr/>
            <p:nvPr/>
          </p:nvGrpSpPr>
          <p:grpSpPr>
            <a:xfrm>
              <a:off x="4687974" y="2629656"/>
              <a:ext cx="450000" cy="434596"/>
              <a:chOff x="5512720" y="2152017"/>
              <a:chExt cx="583915" cy="496874"/>
            </a:xfrm>
          </p:grpSpPr>
          <p:sp>
            <p:nvSpPr>
              <p:cNvPr id="7" name="Freeform 159"/>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zh-CN" altLang="en-US" sz="2535"/>
              </a:p>
            </p:txBody>
          </p:sp>
          <p:sp>
            <p:nvSpPr>
              <p:cNvPr id="8" name="Freeform 160"/>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zh-CN" altLang="en-US" sz="2535"/>
              </a:p>
            </p:txBody>
          </p:sp>
        </p:grpSp>
      </p:grpSp>
      <p:cxnSp>
        <p:nvCxnSpPr>
          <p:cNvPr id="9" name="肘形连接符 8"/>
          <p:cNvCxnSpPr>
            <a:stCxn id="11" idx="6"/>
            <a:endCxn id="33" idx="2"/>
          </p:cNvCxnSpPr>
          <p:nvPr/>
        </p:nvCxnSpPr>
        <p:spPr>
          <a:xfrm>
            <a:off x="4948018" y="4440129"/>
            <a:ext cx="2891928" cy="531731"/>
          </a:xfrm>
          <a:prstGeom prst="bentConnector3">
            <a:avLst>
              <a:gd name="adj1" fmla="val 50000"/>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4192018" y="4062127"/>
            <a:ext cx="756000" cy="756000"/>
            <a:chOff x="4534974" y="4368345"/>
            <a:chExt cx="756000" cy="756000"/>
          </a:xfrm>
        </p:grpSpPr>
        <p:sp>
          <p:nvSpPr>
            <p:cNvPr id="11" name="椭圆 10"/>
            <p:cNvSpPr/>
            <p:nvPr/>
          </p:nvSpPr>
          <p:spPr>
            <a:xfrm>
              <a:off x="4534974" y="4368345"/>
              <a:ext cx="756000" cy="75600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3" name="Freeform 277"/>
            <p:cNvSpPr>
              <a:spLocks noEditPoints="1"/>
            </p:cNvSpPr>
            <p:nvPr/>
          </p:nvSpPr>
          <p:spPr bwMode="auto">
            <a:xfrm>
              <a:off x="4725418" y="4490152"/>
              <a:ext cx="383972" cy="455826"/>
            </a:xfrm>
            <a:custGeom>
              <a:avLst/>
              <a:gdLst>
                <a:gd name="T0" fmla="*/ 62 w 72"/>
                <a:gd name="T1" fmla="*/ 33 h 86"/>
                <a:gd name="T2" fmla="*/ 57 w 72"/>
                <a:gd name="T3" fmla="*/ 33 h 86"/>
                <a:gd name="T4" fmla="*/ 57 w 72"/>
                <a:gd name="T5" fmla="*/ 19 h 86"/>
                <a:gd name="T6" fmla="*/ 38 w 72"/>
                <a:gd name="T7" fmla="*/ 0 h 86"/>
                <a:gd name="T8" fmla="*/ 34 w 72"/>
                <a:gd name="T9" fmla="*/ 0 h 86"/>
                <a:gd name="T10" fmla="*/ 15 w 72"/>
                <a:gd name="T11" fmla="*/ 19 h 86"/>
                <a:gd name="T12" fmla="*/ 15 w 72"/>
                <a:gd name="T13" fmla="*/ 33 h 86"/>
                <a:gd name="T14" fmla="*/ 10 w 72"/>
                <a:gd name="T15" fmla="*/ 33 h 86"/>
                <a:gd name="T16" fmla="*/ 0 w 72"/>
                <a:gd name="T17" fmla="*/ 43 h 86"/>
                <a:gd name="T18" fmla="*/ 0 w 72"/>
                <a:gd name="T19" fmla="*/ 76 h 86"/>
                <a:gd name="T20" fmla="*/ 10 w 72"/>
                <a:gd name="T21" fmla="*/ 86 h 86"/>
                <a:gd name="T22" fmla="*/ 62 w 72"/>
                <a:gd name="T23" fmla="*/ 86 h 86"/>
                <a:gd name="T24" fmla="*/ 72 w 72"/>
                <a:gd name="T25" fmla="*/ 76 h 86"/>
                <a:gd name="T26" fmla="*/ 72 w 72"/>
                <a:gd name="T27" fmla="*/ 43 h 86"/>
                <a:gd name="T28" fmla="*/ 62 w 72"/>
                <a:gd name="T29" fmla="*/ 33 h 86"/>
                <a:gd name="T30" fmla="*/ 42 w 72"/>
                <a:gd name="T31" fmla="*/ 78 h 86"/>
                <a:gd name="T32" fmla="*/ 31 w 72"/>
                <a:gd name="T33" fmla="*/ 78 h 86"/>
                <a:gd name="T34" fmla="*/ 32 w 72"/>
                <a:gd name="T35" fmla="*/ 64 h 86"/>
                <a:gd name="T36" fmla="*/ 29 w 72"/>
                <a:gd name="T37" fmla="*/ 58 h 86"/>
                <a:gd name="T38" fmla="*/ 36 w 72"/>
                <a:gd name="T39" fmla="*/ 51 h 86"/>
                <a:gd name="T40" fmla="*/ 43 w 72"/>
                <a:gd name="T41" fmla="*/ 58 h 86"/>
                <a:gd name="T42" fmla="*/ 40 w 72"/>
                <a:gd name="T43" fmla="*/ 64 h 86"/>
                <a:gd name="T44" fmla="*/ 42 w 72"/>
                <a:gd name="T45" fmla="*/ 78 h 86"/>
                <a:gd name="T46" fmla="*/ 50 w 72"/>
                <a:gd name="T47" fmla="*/ 33 h 86"/>
                <a:gd name="T48" fmla="*/ 22 w 72"/>
                <a:gd name="T49" fmla="*/ 33 h 86"/>
                <a:gd name="T50" fmla="*/ 22 w 72"/>
                <a:gd name="T51" fmla="*/ 19 h 86"/>
                <a:gd name="T52" fmla="*/ 34 w 72"/>
                <a:gd name="T53" fmla="*/ 7 h 86"/>
                <a:gd name="T54" fmla="*/ 38 w 72"/>
                <a:gd name="T55" fmla="*/ 7 h 86"/>
                <a:gd name="T56" fmla="*/ 50 w 72"/>
                <a:gd name="T57" fmla="*/ 19 h 86"/>
                <a:gd name="T58" fmla="*/ 50 w 72"/>
                <a:gd name="T59"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rgbClr val="0070C0"/>
            </a:solidFill>
            <a:ln>
              <a:noFill/>
            </a:ln>
          </p:spPr>
          <p:txBody>
            <a:bodyPr vert="horz" wrap="square" lIns="162560" tIns="81280" rIns="162560" bIns="81280" numCol="1" anchor="t" anchorCtr="0" compatLnSpc="1"/>
            <a:lstStyle/>
            <a:p>
              <a:endParaRPr lang="zh-CN" altLang="en-US" sz="2535">
                <a:latin typeface="Arial" panose="020B0604020202020204" pitchFamily="34" charset="0"/>
                <a:cs typeface="Arial" panose="020B0604020202020204" pitchFamily="34" charset="0"/>
              </a:endParaRPr>
            </a:p>
          </p:txBody>
        </p:sp>
      </p:grpSp>
      <p:cxnSp>
        <p:nvCxnSpPr>
          <p:cNvPr id="14" name="肘形连接符 13"/>
          <p:cNvCxnSpPr>
            <a:stCxn id="16" idx="6"/>
            <a:endCxn id="32" idx="2"/>
          </p:cNvCxnSpPr>
          <p:nvPr/>
        </p:nvCxnSpPr>
        <p:spPr>
          <a:xfrm>
            <a:off x="4948018" y="3346814"/>
            <a:ext cx="4125947" cy="985073"/>
          </a:xfrm>
          <a:prstGeom prst="bentConnector3">
            <a:avLst>
              <a:gd name="adj1" fmla="val 50000"/>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4192018" y="2968811"/>
            <a:ext cx="756000" cy="756000"/>
            <a:chOff x="4534974" y="3430619"/>
            <a:chExt cx="756000" cy="756000"/>
          </a:xfrm>
        </p:grpSpPr>
        <p:sp>
          <p:nvSpPr>
            <p:cNvPr id="16" name="椭圆 15"/>
            <p:cNvSpPr/>
            <p:nvPr/>
          </p:nvSpPr>
          <p:spPr>
            <a:xfrm>
              <a:off x="4534974" y="3430619"/>
              <a:ext cx="756000" cy="75600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grpSp>
          <p:nvGrpSpPr>
            <p:cNvPr id="17" name="Group 92"/>
            <p:cNvGrpSpPr/>
            <p:nvPr/>
          </p:nvGrpSpPr>
          <p:grpSpPr>
            <a:xfrm>
              <a:off x="4688410" y="3660828"/>
              <a:ext cx="474528" cy="295582"/>
              <a:chOff x="5172076" y="1938338"/>
              <a:chExt cx="471488" cy="293688"/>
            </a:xfrm>
            <a:solidFill>
              <a:schemeClr val="bg1"/>
            </a:solidFill>
          </p:grpSpPr>
          <p:sp>
            <p:nvSpPr>
              <p:cNvPr id="18" name="Freeform 8"/>
              <p:cNvSpPr>
                <a:spLocks noEditPoints="1"/>
              </p:cNvSpPr>
              <p:nvPr/>
            </p:nvSpPr>
            <p:spPr bwMode="auto">
              <a:xfrm>
                <a:off x="5172076" y="1938338"/>
                <a:ext cx="471488" cy="293688"/>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6 h 78"/>
                  <a:gd name="T16" fmla="*/ 113 w 125"/>
                  <a:gd name="T17" fmla="*/ 18 h 78"/>
                  <a:gd name="T18" fmla="*/ 104 w 125"/>
                  <a:gd name="T19" fmla="*/ 69 h 78"/>
                  <a:gd name="T20" fmla="*/ 10 w 125"/>
                  <a:gd name="T21" fmla="*/ 69 h 78"/>
                  <a:gd name="T22" fmla="*/ 10 w 125"/>
                  <a:gd name="T23" fmla="*/ 10 h 78"/>
                  <a:gd name="T24" fmla="*/ 104 w 125"/>
                  <a:gd name="T25" fmla="*/ 10 h 78"/>
                  <a:gd name="T26" fmla="*/ 104 w 125"/>
                  <a:gd name="T27"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6"/>
                      <a:pt x="125" y="26"/>
                      <a:pt x="125" y="26"/>
                    </a:cubicBezTo>
                    <a:cubicBezTo>
                      <a:pt x="125" y="17"/>
                      <a:pt x="116" y="18"/>
                      <a:pt x="113" y="18"/>
                    </a:cubicBezTo>
                    <a:close/>
                    <a:moveTo>
                      <a:pt x="104" y="69"/>
                    </a:moveTo>
                    <a:cubicBezTo>
                      <a:pt x="10" y="69"/>
                      <a:pt x="10" y="69"/>
                      <a:pt x="10" y="69"/>
                    </a:cubicBezTo>
                    <a:cubicBezTo>
                      <a:pt x="10" y="10"/>
                      <a:pt x="10" y="10"/>
                      <a:pt x="10" y="10"/>
                    </a:cubicBezTo>
                    <a:cubicBezTo>
                      <a:pt x="104" y="10"/>
                      <a:pt x="104" y="10"/>
                      <a:pt x="104" y="10"/>
                    </a:cubicBezTo>
                    <a:lnTo>
                      <a:pt x="104" y="6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en-US" sz="2535"/>
              </a:p>
            </p:txBody>
          </p:sp>
          <p:sp>
            <p:nvSpPr>
              <p:cNvPr id="19" name="Rectangle 9"/>
              <p:cNvSpPr>
                <a:spLocks noChangeArrowheads="1"/>
              </p:cNvSpPr>
              <p:nvPr/>
            </p:nvSpPr>
            <p:spPr bwMode="auto">
              <a:xfrm>
                <a:off x="5235576" y="2001838"/>
                <a:ext cx="90488" cy="16668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62560" tIns="81280" rIns="162560" bIns="81280" numCol="1" anchor="t" anchorCtr="0" compatLnSpc="1"/>
              <a:lstStyle/>
              <a:p>
                <a:endParaRPr lang="en-US" sz="2535"/>
              </a:p>
            </p:txBody>
          </p:sp>
          <p:sp>
            <p:nvSpPr>
              <p:cNvPr id="20" name="Rectangle 10"/>
              <p:cNvSpPr>
                <a:spLocks noChangeArrowheads="1"/>
              </p:cNvSpPr>
              <p:nvPr/>
            </p:nvSpPr>
            <p:spPr bwMode="auto">
              <a:xfrm>
                <a:off x="5341938" y="2001838"/>
                <a:ext cx="85725" cy="16668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62560" tIns="81280" rIns="162560" bIns="81280" numCol="1" anchor="t" anchorCtr="0" compatLnSpc="1"/>
              <a:lstStyle/>
              <a:p>
                <a:endParaRPr lang="en-US" sz="2535"/>
              </a:p>
            </p:txBody>
          </p:sp>
        </p:grpSp>
      </p:grpSp>
      <p:cxnSp>
        <p:nvCxnSpPr>
          <p:cNvPr id="21" name="直接连接符 20"/>
          <p:cNvCxnSpPr>
            <a:endCxn id="23" idx="6"/>
          </p:cNvCxnSpPr>
          <p:nvPr/>
        </p:nvCxnSpPr>
        <p:spPr>
          <a:xfrm flipH="1" flipV="1">
            <a:off x="4948020" y="5533445"/>
            <a:ext cx="1280087" cy="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4192018" y="5155443"/>
            <a:ext cx="756000" cy="756000"/>
            <a:chOff x="4534974" y="5306072"/>
            <a:chExt cx="756000" cy="756000"/>
          </a:xfrm>
        </p:grpSpPr>
        <p:sp>
          <p:nvSpPr>
            <p:cNvPr id="23" name="椭圆 22"/>
            <p:cNvSpPr/>
            <p:nvPr/>
          </p:nvSpPr>
          <p:spPr>
            <a:xfrm>
              <a:off x="4534974" y="5306072"/>
              <a:ext cx="756000" cy="75600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grpSp>
          <p:nvGrpSpPr>
            <p:cNvPr id="24" name="Group 9"/>
            <p:cNvGrpSpPr/>
            <p:nvPr/>
          </p:nvGrpSpPr>
          <p:grpSpPr>
            <a:xfrm>
              <a:off x="4659950" y="5504420"/>
              <a:ext cx="516045" cy="382660"/>
              <a:chOff x="4572000" y="3414713"/>
              <a:chExt cx="374651" cy="277813"/>
            </a:xfrm>
            <a:solidFill>
              <a:schemeClr val="bg1"/>
            </a:solidFill>
          </p:grpSpPr>
          <p:sp>
            <p:nvSpPr>
              <p:cNvPr id="25" name="Freeform 17"/>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p>
            </p:txBody>
          </p:sp>
          <p:sp>
            <p:nvSpPr>
              <p:cNvPr id="26" name="Freeform 18"/>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p>
            </p:txBody>
          </p:sp>
        </p:grpSp>
      </p:grpSp>
      <p:sp>
        <p:nvSpPr>
          <p:cNvPr id="27" name="任意多边形 26"/>
          <p:cNvSpPr/>
          <p:nvPr/>
        </p:nvSpPr>
        <p:spPr>
          <a:xfrm>
            <a:off x="9861430" y="2169625"/>
            <a:ext cx="1181100" cy="3698875"/>
          </a:xfrm>
          <a:custGeom>
            <a:avLst/>
            <a:gdLst>
              <a:gd name="connsiteX0" fmla="*/ 1176576 w 1181100"/>
              <a:gd name="connsiteY0" fmla="*/ 0 h 3698875"/>
              <a:gd name="connsiteX1" fmla="*/ 1181100 w 1181100"/>
              <a:gd name="connsiteY1" fmla="*/ 0 h 3698875"/>
              <a:gd name="connsiteX2" fmla="*/ 1181100 w 1181100"/>
              <a:gd name="connsiteY2" fmla="*/ 3698875 h 3698875"/>
              <a:gd name="connsiteX3" fmla="*/ 0 w 1181100"/>
              <a:gd name="connsiteY3" fmla="*/ 3698875 h 3698875"/>
              <a:gd name="connsiteX4" fmla="*/ 0 w 1181100"/>
              <a:gd name="connsiteY4" fmla="*/ 1735795 h 3698875"/>
              <a:gd name="connsiteX5" fmla="*/ 48924 w 1181100"/>
              <a:gd name="connsiteY5" fmla="*/ 1697678 h 3698875"/>
              <a:gd name="connsiteX6" fmla="*/ 278759 w 1181100"/>
              <a:gd name="connsiteY6" fmla="*/ 1500788 h 3698875"/>
              <a:gd name="connsiteX7" fmla="*/ 453153 w 1181100"/>
              <a:gd name="connsiteY7" fmla="*/ 1330349 h 3698875"/>
              <a:gd name="connsiteX8" fmla="*/ 510936 w 1181100"/>
              <a:gd name="connsiteY8" fmla="*/ 1369307 h 3698875"/>
              <a:gd name="connsiteX9" fmla="*/ 590551 w 1181100"/>
              <a:gd name="connsiteY9" fmla="*/ 1385380 h 3698875"/>
              <a:gd name="connsiteX10" fmla="*/ 795088 w 1181100"/>
              <a:gd name="connsiteY10" fmla="*/ 1180843 h 3698875"/>
              <a:gd name="connsiteX11" fmla="*/ 735181 w 1181100"/>
              <a:gd name="connsiteY11" fmla="*/ 1036213 h 3698875"/>
              <a:gd name="connsiteX12" fmla="*/ 717723 w 1181100"/>
              <a:gd name="connsiteY12" fmla="*/ 1024442 h 3698875"/>
              <a:gd name="connsiteX13" fmla="*/ 820291 w 1181100"/>
              <a:gd name="connsiteY13" fmla="*/ 886780 h 3698875"/>
              <a:gd name="connsiteX14" fmla="*/ 1174186 w 1181100"/>
              <a:gd name="connsiteY14" fmla="*/ 21448 h 3698875"/>
              <a:gd name="connsiteX15" fmla="*/ 1176576 w 1181100"/>
              <a:gd name="connsiteY15" fmla="*/ 0 h 36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1100" h="3698875">
                <a:moveTo>
                  <a:pt x="1176576" y="0"/>
                </a:moveTo>
                <a:lnTo>
                  <a:pt x="1181100" y="0"/>
                </a:lnTo>
                <a:lnTo>
                  <a:pt x="1181100" y="3698875"/>
                </a:lnTo>
                <a:lnTo>
                  <a:pt x="0" y="3698875"/>
                </a:lnTo>
                <a:lnTo>
                  <a:pt x="0" y="1735795"/>
                </a:lnTo>
                <a:lnTo>
                  <a:pt x="48924" y="1697678"/>
                </a:lnTo>
                <a:cubicBezTo>
                  <a:pt x="129510" y="1632743"/>
                  <a:pt x="206155" y="1567101"/>
                  <a:pt x="278759" y="1500788"/>
                </a:cubicBezTo>
                <a:lnTo>
                  <a:pt x="453153" y="1330349"/>
                </a:lnTo>
                <a:lnTo>
                  <a:pt x="510936" y="1369307"/>
                </a:lnTo>
                <a:cubicBezTo>
                  <a:pt x="535406" y="1379657"/>
                  <a:pt x="562310" y="1385380"/>
                  <a:pt x="590551" y="1385380"/>
                </a:cubicBezTo>
                <a:cubicBezTo>
                  <a:pt x="703514" y="1385380"/>
                  <a:pt x="795088" y="1293806"/>
                  <a:pt x="795088" y="1180843"/>
                </a:cubicBezTo>
                <a:cubicBezTo>
                  <a:pt x="795088" y="1124362"/>
                  <a:pt x="772195" y="1073227"/>
                  <a:pt x="735181" y="1036213"/>
                </a:cubicBezTo>
                <a:lnTo>
                  <a:pt x="717723" y="1024442"/>
                </a:lnTo>
                <a:lnTo>
                  <a:pt x="820291" y="886780"/>
                </a:lnTo>
                <a:cubicBezTo>
                  <a:pt x="1010014" y="606666"/>
                  <a:pt x="1130158" y="317479"/>
                  <a:pt x="1174186" y="21448"/>
                </a:cubicBezTo>
                <a:lnTo>
                  <a:pt x="1176576" y="0"/>
                </a:ln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endParaRPr>
          </a:p>
        </p:txBody>
      </p:sp>
      <p:sp>
        <p:nvSpPr>
          <p:cNvPr id="28" name="任意多边形 27"/>
          <p:cNvSpPr/>
          <p:nvPr/>
        </p:nvSpPr>
        <p:spPr>
          <a:xfrm>
            <a:off x="8627414" y="3946643"/>
            <a:ext cx="1181100" cy="1921855"/>
          </a:xfrm>
          <a:custGeom>
            <a:avLst/>
            <a:gdLst>
              <a:gd name="connsiteX0" fmla="*/ 1181100 w 1181100"/>
              <a:gd name="connsiteY0" fmla="*/ 0 h 1921854"/>
              <a:gd name="connsiteX1" fmla="*/ 1181100 w 1181100"/>
              <a:gd name="connsiteY1" fmla="*/ 1921854 h 1921854"/>
              <a:gd name="connsiteX2" fmla="*/ 0 w 1181100"/>
              <a:gd name="connsiteY2" fmla="*/ 1921854 h 1921854"/>
              <a:gd name="connsiteX3" fmla="*/ 0 w 1181100"/>
              <a:gd name="connsiteY3" fmla="*/ 731966 h 1921854"/>
              <a:gd name="connsiteX4" fmla="*/ 319230 w 1181100"/>
              <a:gd name="connsiteY4" fmla="*/ 562253 h 1921854"/>
              <a:gd name="connsiteX5" fmla="*/ 425975 w 1181100"/>
              <a:gd name="connsiteY5" fmla="*/ 500289 h 1921854"/>
              <a:gd name="connsiteX6" fmla="*/ 445921 w 1181100"/>
              <a:gd name="connsiteY6" fmla="*/ 529872 h 1921854"/>
              <a:gd name="connsiteX7" fmla="*/ 590551 w 1181100"/>
              <a:gd name="connsiteY7" fmla="*/ 589779 h 1921854"/>
              <a:gd name="connsiteX8" fmla="*/ 795088 w 1181100"/>
              <a:gd name="connsiteY8" fmla="*/ 385242 h 1921854"/>
              <a:gd name="connsiteX9" fmla="*/ 779015 w 1181100"/>
              <a:gd name="connsiteY9" fmla="*/ 305627 h 1921854"/>
              <a:gd name="connsiteX10" fmla="*/ 768996 w 1181100"/>
              <a:gd name="connsiteY10" fmla="*/ 290767 h 1921854"/>
              <a:gd name="connsiteX11" fmla="*/ 952789 w 1181100"/>
              <a:gd name="connsiteY11" fmla="*/ 167545 h 1921854"/>
              <a:gd name="connsiteX12" fmla="*/ 1140954 w 1181100"/>
              <a:gd name="connsiteY12" fmla="*/ 31276 h 1921854"/>
              <a:gd name="connsiteX13" fmla="*/ 1181100 w 1181100"/>
              <a:gd name="connsiteY13" fmla="*/ 0 h 192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1921854">
                <a:moveTo>
                  <a:pt x="1181100" y="0"/>
                </a:moveTo>
                <a:lnTo>
                  <a:pt x="1181100" y="1921854"/>
                </a:lnTo>
                <a:lnTo>
                  <a:pt x="0" y="1921854"/>
                </a:lnTo>
                <a:lnTo>
                  <a:pt x="0" y="731966"/>
                </a:lnTo>
                <a:lnTo>
                  <a:pt x="319230" y="562253"/>
                </a:lnTo>
                <a:lnTo>
                  <a:pt x="425975" y="500289"/>
                </a:lnTo>
                <a:lnTo>
                  <a:pt x="445921" y="529872"/>
                </a:lnTo>
                <a:cubicBezTo>
                  <a:pt x="482935" y="566886"/>
                  <a:pt x="534069" y="589779"/>
                  <a:pt x="590551" y="589779"/>
                </a:cubicBezTo>
                <a:cubicBezTo>
                  <a:pt x="703514" y="589779"/>
                  <a:pt x="795088" y="498205"/>
                  <a:pt x="795088" y="385242"/>
                </a:cubicBezTo>
                <a:cubicBezTo>
                  <a:pt x="795088" y="357001"/>
                  <a:pt x="789365" y="330097"/>
                  <a:pt x="779015" y="305627"/>
                </a:cubicBezTo>
                <a:lnTo>
                  <a:pt x="768996" y="290767"/>
                </a:lnTo>
                <a:lnTo>
                  <a:pt x="952789" y="167545"/>
                </a:lnTo>
                <a:cubicBezTo>
                  <a:pt x="1017466" y="122501"/>
                  <a:pt x="1080201" y="77074"/>
                  <a:pt x="1140954" y="31276"/>
                </a:cubicBezTo>
                <a:lnTo>
                  <a:pt x="1181100" y="0"/>
                </a:ln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endParaRPr>
          </a:p>
        </p:txBody>
      </p:sp>
      <p:sp>
        <p:nvSpPr>
          <p:cNvPr id="29" name="任意多边形 28"/>
          <p:cNvSpPr/>
          <p:nvPr/>
        </p:nvSpPr>
        <p:spPr>
          <a:xfrm>
            <a:off x="7393396" y="4706745"/>
            <a:ext cx="1181100" cy="1161755"/>
          </a:xfrm>
          <a:custGeom>
            <a:avLst/>
            <a:gdLst>
              <a:gd name="connsiteX0" fmla="*/ 1181100 w 1181100"/>
              <a:gd name="connsiteY0" fmla="*/ 0 h 1161755"/>
              <a:gd name="connsiteX1" fmla="*/ 1181100 w 1181100"/>
              <a:gd name="connsiteY1" fmla="*/ 1161755 h 1161755"/>
              <a:gd name="connsiteX2" fmla="*/ 0 w 1181100"/>
              <a:gd name="connsiteY2" fmla="*/ 1161755 h 1161755"/>
              <a:gd name="connsiteX3" fmla="*/ 0 w 1181100"/>
              <a:gd name="connsiteY3" fmla="*/ 517854 h 1161755"/>
              <a:gd name="connsiteX4" fmla="*/ 336342 w 1181100"/>
              <a:gd name="connsiteY4" fmla="*/ 385518 h 1161755"/>
              <a:gd name="connsiteX5" fmla="*/ 408490 w 1181100"/>
              <a:gd name="connsiteY5" fmla="*/ 354228 h 1161755"/>
              <a:gd name="connsiteX6" fmla="*/ 445921 w 1181100"/>
              <a:gd name="connsiteY6" fmla="*/ 409746 h 1161755"/>
              <a:gd name="connsiteX7" fmla="*/ 590551 w 1181100"/>
              <a:gd name="connsiteY7" fmla="*/ 469653 h 1161755"/>
              <a:gd name="connsiteX8" fmla="*/ 795088 w 1181100"/>
              <a:gd name="connsiteY8" fmla="*/ 265116 h 1161755"/>
              <a:gd name="connsiteX9" fmla="*/ 790933 w 1181100"/>
              <a:gd name="connsiteY9" fmla="*/ 223895 h 1161755"/>
              <a:gd name="connsiteX10" fmla="*/ 781056 w 1181100"/>
              <a:gd name="connsiteY10" fmla="*/ 192076 h 1161755"/>
              <a:gd name="connsiteX11" fmla="*/ 1174526 w 1181100"/>
              <a:gd name="connsiteY11" fmla="*/ 3495 h 1161755"/>
              <a:gd name="connsiteX12" fmla="*/ 1181100 w 1181100"/>
              <a:gd name="connsiteY12" fmla="*/ 0 h 116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1100" h="1161755">
                <a:moveTo>
                  <a:pt x="1181100" y="0"/>
                </a:moveTo>
                <a:lnTo>
                  <a:pt x="1181100" y="1161755"/>
                </a:lnTo>
                <a:lnTo>
                  <a:pt x="0" y="1161755"/>
                </a:lnTo>
                <a:lnTo>
                  <a:pt x="0" y="517854"/>
                </a:lnTo>
                <a:lnTo>
                  <a:pt x="336342" y="385518"/>
                </a:lnTo>
                <a:lnTo>
                  <a:pt x="408490" y="354228"/>
                </a:lnTo>
                <a:lnTo>
                  <a:pt x="445921" y="409746"/>
                </a:lnTo>
                <a:cubicBezTo>
                  <a:pt x="482935" y="446760"/>
                  <a:pt x="534070" y="469653"/>
                  <a:pt x="590551" y="469653"/>
                </a:cubicBezTo>
                <a:cubicBezTo>
                  <a:pt x="703514" y="469653"/>
                  <a:pt x="795088" y="378079"/>
                  <a:pt x="795088" y="265116"/>
                </a:cubicBezTo>
                <a:cubicBezTo>
                  <a:pt x="795088" y="250996"/>
                  <a:pt x="793657" y="237210"/>
                  <a:pt x="790933" y="223895"/>
                </a:cubicBezTo>
                <a:lnTo>
                  <a:pt x="781056" y="192076"/>
                </a:lnTo>
                <a:lnTo>
                  <a:pt x="1174526" y="3495"/>
                </a:lnTo>
                <a:lnTo>
                  <a:pt x="1181100" y="0"/>
                </a:ln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endParaRPr>
          </a:p>
        </p:txBody>
      </p:sp>
      <p:sp>
        <p:nvSpPr>
          <p:cNvPr id="30" name="任意多边形 29"/>
          <p:cNvSpPr/>
          <p:nvPr/>
        </p:nvSpPr>
        <p:spPr>
          <a:xfrm>
            <a:off x="5403730" y="5245416"/>
            <a:ext cx="1936748" cy="623080"/>
          </a:xfrm>
          <a:custGeom>
            <a:avLst/>
            <a:gdLst>
              <a:gd name="connsiteX0" fmla="*/ 1936748 w 1936748"/>
              <a:gd name="connsiteY0" fmla="*/ 0 h 623080"/>
              <a:gd name="connsiteX1" fmla="*/ 1936748 w 1936748"/>
              <a:gd name="connsiteY1" fmla="*/ 623080 h 623080"/>
              <a:gd name="connsiteX2" fmla="*/ 0 w 1936748"/>
              <a:gd name="connsiteY2" fmla="*/ 623080 h 623080"/>
              <a:gd name="connsiteX3" fmla="*/ 0 w 1936748"/>
              <a:gd name="connsiteY3" fmla="*/ 613884 h 623080"/>
              <a:gd name="connsiteX4" fmla="*/ 352298 w 1936748"/>
              <a:gd name="connsiteY4" fmla="*/ 519526 h 623080"/>
              <a:gd name="connsiteX5" fmla="*/ 750617 w 1936748"/>
              <a:gd name="connsiteY5" fmla="*/ 403342 h 623080"/>
              <a:gd name="connsiteX6" fmla="*/ 791646 w 1936748"/>
              <a:gd name="connsiteY6" fmla="*/ 390480 h 623080"/>
              <a:gd name="connsiteX7" fmla="*/ 823745 w 1936748"/>
              <a:gd name="connsiteY7" fmla="*/ 438090 h 623080"/>
              <a:gd name="connsiteX8" fmla="*/ 968375 w 1936748"/>
              <a:gd name="connsiteY8" fmla="*/ 497997 h 623080"/>
              <a:gd name="connsiteX9" fmla="*/ 1172912 w 1936748"/>
              <a:gd name="connsiteY9" fmla="*/ 293460 h 623080"/>
              <a:gd name="connsiteX10" fmla="*/ 1170635 w 1936748"/>
              <a:gd name="connsiteY10" fmla="*/ 270869 h 623080"/>
              <a:gd name="connsiteX11" fmla="*/ 1509041 w 1936748"/>
              <a:gd name="connsiteY11" fmla="*/ 156899 h 623080"/>
              <a:gd name="connsiteX12" fmla="*/ 1868376 w 1936748"/>
              <a:gd name="connsiteY12" fmla="*/ 26902 h 623080"/>
              <a:gd name="connsiteX13" fmla="*/ 1936748 w 1936748"/>
              <a:gd name="connsiteY13" fmla="*/ 0 h 62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6748" h="623080">
                <a:moveTo>
                  <a:pt x="1936748" y="0"/>
                </a:moveTo>
                <a:lnTo>
                  <a:pt x="1936748" y="623080"/>
                </a:lnTo>
                <a:lnTo>
                  <a:pt x="0" y="623080"/>
                </a:lnTo>
                <a:lnTo>
                  <a:pt x="0" y="613884"/>
                </a:lnTo>
                <a:lnTo>
                  <a:pt x="352298" y="519526"/>
                </a:lnTo>
                <a:cubicBezTo>
                  <a:pt x="487129" y="481602"/>
                  <a:pt x="619924" y="442867"/>
                  <a:pt x="750617" y="403342"/>
                </a:cubicBezTo>
                <a:lnTo>
                  <a:pt x="791646" y="390480"/>
                </a:lnTo>
                <a:lnTo>
                  <a:pt x="823745" y="438090"/>
                </a:lnTo>
                <a:cubicBezTo>
                  <a:pt x="860759" y="475104"/>
                  <a:pt x="911894" y="497997"/>
                  <a:pt x="968375" y="497997"/>
                </a:cubicBezTo>
                <a:cubicBezTo>
                  <a:pt x="1081338" y="497997"/>
                  <a:pt x="1172912" y="406423"/>
                  <a:pt x="1172912" y="293460"/>
                </a:cubicBezTo>
                <a:lnTo>
                  <a:pt x="1170635" y="270869"/>
                </a:lnTo>
                <a:lnTo>
                  <a:pt x="1509041" y="156899"/>
                </a:lnTo>
                <a:cubicBezTo>
                  <a:pt x="1631071" y="114305"/>
                  <a:pt x="1750871" y="70965"/>
                  <a:pt x="1868376" y="26902"/>
                </a:cubicBezTo>
                <a:lnTo>
                  <a:pt x="1936748" y="0"/>
                </a:ln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endParaRPr>
          </a:p>
        </p:txBody>
      </p:sp>
      <p:sp>
        <p:nvSpPr>
          <p:cNvPr id="31" name="椭圆 30"/>
          <p:cNvSpPr/>
          <p:nvPr/>
        </p:nvSpPr>
        <p:spPr>
          <a:xfrm>
            <a:off x="10307979" y="3206465"/>
            <a:ext cx="288000" cy="288000"/>
          </a:xfrm>
          <a:prstGeom prst="ellipse">
            <a:avLst/>
          </a:prstGeom>
          <a:solidFill>
            <a:srgbClr val="0070C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endParaRPr>
          </a:p>
        </p:txBody>
      </p:sp>
      <p:sp>
        <p:nvSpPr>
          <p:cNvPr id="32" name="椭圆 31"/>
          <p:cNvSpPr/>
          <p:nvPr/>
        </p:nvSpPr>
        <p:spPr>
          <a:xfrm>
            <a:off x="9073963" y="4187884"/>
            <a:ext cx="288000" cy="288000"/>
          </a:xfrm>
          <a:prstGeom prst="ellipse">
            <a:avLst/>
          </a:prstGeom>
          <a:solidFill>
            <a:srgbClr val="0070C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endParaRPr>
          </a:p>
        </p:txBody>
      </p:sp>
      <p:sp>
        <p:nvSpPr>
          <p:cNvPr id="33" name="椭圆 32"/>
          <p:cNvSpPr/>
          <p:nvPr/>
        </p:nvSpPr>
        <p:spPr>
          <a:xfrm>
            <a:off x="7839946" y="4827859"/>
            <a:ext cx="288000" cy="288000"/>
          </a:xfrm>
          <a:prstGeom prst="ellipse">
            <a:avLst/>
          </a:prstGeom>
          <a:solidFill>
            <a:srgbClr val="0070C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endParaRPr>
          </a:p>
        </p:txBody>
      </p:sp>
      <p:sp>
        <p:nvSpPr>
          <p:cNvPr id="34" name="椭圆 33"/>
          <p:cNvSpPr/>
          <p:nvPr/>
        </p:nvSpPr>
        <p:spPr>
          <a:xfrm>
            <a:off x="6228103" y="5394876"/>
            <a:ext cx="288000" cy="288000"/>
          </a:xfrm>
          <a:prstGeom prst="ellipse">
            <a:avLst/>
          </a:prstGeom>
          <a:solidFill>
            <a:srgbClr val="0070C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endParaRPr>
          </a:p>
        </p:txBody>
      </p:sp>
      <p:sp>
        <p:nvSpPr>
          <p:cNvPr id="35" name="矩形 34"/>
          <p:cNvSpPr/>
          <p:nvPr/>
        </p:nvSpPr>
        <p:spPr>
          <a:xfrm>
            <a:off x="2802898" y="1796819"/>
            <a:ext cx="1345216" cy="441201"/>
          </a:xfrm>
          <a:prstGeom prst="rect">
            <a:avLst/>
          </a:prstGeom>
        </p:spPr>
        <p:txBody>
          <a:bodyPr wrap="none" lIns="91428" tIns="45715" rIns="91428" bIns="45715">
            <a:spAutoFit/>
          </a:bodyPr>
          <a:lstStyle/>
          <a:p>
            <a:pPr algn="r"/>
            <a:r>
              <a:rPr lang="zh-CN" altLang="en-US" sz="2265" b="1" dirty="0">
                <a:latin typeface="微软雅黑" panose="020B0503020204020204" pitchFamily="34" charset="-122"/>
                <a:ea typeface="微软雅黑" panose="020B0503020204020204" pitchFamily="34" charset="-122"/>
              </a:rPr>
              <a:t>添加标题</a:t>
            </a:r>
            <a:endParaRPr lang="en-US" altLang="zh-CN" sz="2265" b="1" dirty="0">
              <a:latin typeface="微软雅黑" panose="020B0503020204020204" pitchFamily="34" charset="-122"/>
              <a:ea typeface="微软雅黑" panose="020B0503020204020204" pitchFamily="34" charset="-122"/>
            </a:endParaRPr>
          </a:p>
        </p:txBody>
      </p:sp>
      <p:sp>
        <p:nvSpPr>
          <p:cNvPr id="36" name="矩形 35"/>
          <p:cNvSpPr/>
          <p:nvPr/>
        </p:nvSpPr>
        <p:spPr>
          <a:xfrm>
            <a:off x="1585086" y="2176795"/>
            <a:ext cx="2563027" cy="543865"/>
          </a:xfrm>
          <a:prstGeom prst="rect">
            <a:avLst/>
          </a:prstGeom>
        </p:spPr>
        <p:txBody>
          <a:bodyPr wrap="square" lIns="91439" tIns="45719" rIns="91439" bIns="45719">
            <a:spAutoFit/>
          </a:bodyPr>
          <a:lstStyle/>
          <a:p>
            <a:pPr algn="r"/>
            <a:r>
              <a:rPr lang="zh-CN" altLang="en-US" sz="1465" dirty="0">
                <a:latin typeface="微软雅黑" panose="020B0503020204020204" pitchFamily="34" charset="-122"/>
                <a:ea typeface="微软雅黑" panose="020B0503020204020204" pitchFamily="34" charset="-122"/>
                <a:sym typeface="微软雅黑" panose="020B0503020204020204" pitchFamily="34" charset="-122"/>
              </a:rPr>
              <a:t>点击输入图表的描述说明，点击输入图表的描述说明</a:t>
            </a:r>
            <a:endParaRPr lang="zh-CN" altLang="en-US" sz="1465" dirty="0">
              <a:latin typeface="微软雅黑" panose="020B0503020204020204" pitchFamily="34" charset="-122"/>
              <a:ea typeface="微软雅黑" panose="020B0503020204020204" pitchFamily="34" charset="-122"/>
            </a:endParaRPr>
          </a:p>
        </p:txBody>
      </p:sp>
      <p:sp>
        <p:nvSpPr>
          <p:cNvPr id="37" name="矩形 36"/>
          <p:cNvSpPr/>
          <p:nvPr/>
        </p:nvSpPr>
        <p:spPr>
          <a:xfrm>
            <a:off x="2802898" y="2898640"/>
            <a:ext cx="1345216" cy="441201"/>
          </a:xfrm>
          <a:prstGeom prst="rect">
            <a:avLst/>
          </a:prstGeom>
        </p:spPr>
        <p:txBody>
          <a:bodyPr wrap="none" lIns="91428" tIns="45715" rIns="91428" bIns="45715">
            <a:spAutoFit/>
          </a:bodyPr>
          <a:lstStyle/>
          <a:p>
            <a:pPr algn="r"/>
            <a:r>
              <a:rPr lang="zh-CN" altLang="en-US" sz="2265" b="1" dirty="0">
                <a:latin typeface="微软雅黑" panose="020B0503020204020204" pitchFamily="34" charset="-122"/>
                <a:ea typeface="微软雅黑" panose="020B0503020204020204" pitchFamily="34" charset="-122"/>
              </a:rPr>
              <a:t>添加标题</a:t>
            </a:r>
            <a:endParaRPr lang="en-US" altLang="zh-CN" sz="2265" b="1" dirty="0">
              <a:latin typeface="微软雅黑" panose="020B0503020204020204" pitchFamily="34" charset="-122"/>
              <a:ea typeface="微软雅黑" panose="020B0503020204020204" pitchFamily="34" charset="-122"/>
            </a:endParaRPr>
          </a:p>
        </p:txBody>
      </p:sp>
      <p:sp>
        <p:nvSpPr>
          <p:cNvPr id="38" name="矩形 37"/>
          <p:cNvSpPr/>
          <p:nvPr/>
        </p:nvSpPr>
        <p:spPr>
          <a:xfrm>
            <a:off x="1585086" y="3278617"/>
            <a:ext cx="2563027" cy="543865"/>
          </a:xfrm>
          <a:prstGeom prst="rect">
            <a:avLst/>
          </a:prstGeom>
        </p:spPr>
        <p:txBody>
          <a:bodyPr wrap="square" lIns="91439" tIns="45719" rIns="91439" bIns="45719">
            <a:spAutoFit/>
          </a:bodyPr>
          <a:lstStyle/>
          <a:p>
            <a:pPr algn="r"/>
            <a:r>
              <a:rPr lang="zh-CN" altLang="en-US" sz="1465" dirty="0">
                <a:latin typeface="微软雅黑" panose="020B0503020204020204" pitchFamily="34" charset="-122"/>
                <a:ea typeface="微软雅黑" panose="020B0503020204020204" pitchFamily="34" charset="-122"/>
                <a:sym typeface="微软雅黑" panose="020B0503020204020204" pitchFamily="34" charset="-122"/>
              </a:rPr>
              <a:t>点击输入图表的描述说明，点击输入图表的描述说明</a:t>
            </a:r>
            <a:endParaRPr lang="zh-CN" altLang="en-US" sz="1465" dirty="0">
              <a:latin typeface="微软雅黑" panose="020B0503020204020204" pitchFamily="34" charset="-122"/>
              <a:ea typeface="微软雅黑" panose="020B0503020204020204" pitchFamily="34" charset="-122"/>
            </a:endParaRPr>
          </a:p>
        </p:txBody>
      </p:sp>
      <p:sp>
        <p:nvSpPr>
          <p:cNvPr id="39" name="矩形 38"/>
          <p:cNvSpPr/>
          <p:nvPr/>
        </p:nvSpPr>
        <p:spPr>
          <a:xfrm>
            <a:off x="2802898" y="4000462"/>
            <a:ext cx="1345216" cy="441201"/>
          </a:xfrm>
          <a:prstGeom prst="rect">
            <a:avLst/>
          </a:prstGeom>
        </p:spPr>
        <p:txBody>
          <a:bodyPr wrap="none" lIns="91428" tIns="45715" rIns="91428" bIns="45715">
            <a:spAutoFit/>
          </a:bodyPr>
          <a:lstStyle/>
          <a:p>
            <a:pPr algn="r"/>
            <a:r>
              <a:rPr lang="zh-CN" altLang="en-US" sz="2265" b="1" dirty="0">
                <a:latin typeface="微软雅黑" panose="020B0503020204020204" pitchFamily="34" charset="-122"/>
                <a:ea typeface="微软雅黑" panose="020B0503020204020204" pitchFamily="34" charset="-122"/>
              </a:rPr>
              <a:t>添加标题</a:t>
            </a:r>
            <a:endParaRPr lang="en-US" altLang="zh-CN" sz="2265" b="1" dirty="0">
              <a:latin typeface="微软雅黑" panose="020B0503020204020204" pitchFamily="34" charset="-122"/>
              <a:ea typeface="微软雅黑" panose="020B0503020204020204" pitchFamily="34" charset="-122"/>
            </a:endParaRPr>
          </a:p>
        </p:txBody>
      </p:sp>
      <p:sp>
        <p:nvSpPr>
          <p:cNvPr id="40" name="矩形 39"/>
          <p:cNvSpPr/>
          <p:nvPr/>
        </p:nvSpPr>
        <p:spPr>
          <a:xfrm>
            <a:off x="1585086" y="4380438"/>
            <a:ext cx="2563027" cy="543865"/>
          </a:xfrm>
          <a:prstGeom prst="rect">
            <a:avLst/>
          </a:prstGeom>
        </p:spPr>
        <p:txBody>
          <a:bodyPr wrap="square" lIns="91439" tIns="45719" rIns="91439" bIns="45719">
            <a:spAutoFit/>
          </a:bodyPr>
          <a:lstStyle/>
          <a:p>
            <a:pPr algn="r"/>
            <a:r>
              <a:rPr lang="zh-CN" altLang="en-US" sz="1465" dirty="0">
                <a:latin typeface="微软雅黑" panose="020B0503020204020204" pitchFamily="34" charset="-122"/>
                <a:ea typeface="微软雅黑" panose="020B0503020204020204" pitchFamily="34" charset="-122"/>
                <a:sym typeface="微软雅黑" panose="020B0503020204020204" pitchFamily="34" charset="-122"/>
              </a:rPr>
              <a:t>点击输入图表的描述说明，点击输入图表的描述说明</a:t>
            </a:r>
            <a:endParaRPr lang="zh-CN" altLang="en-US" sz="1465" dirty="0">
              <a:latin typeface="微软雅黑" panose="020B0503020204020204" pitchFamily="34" charset="-122"/>
              <a:ea typeface="微软雅黑" panose="020B0503020204020204" pitchFamily="34" charset="-122"/>
            </a:endParaRPr>
          </a:p>
        </p:txBody>
      </p:sp>
      <p:sp>
        <p:nvSpPr>
          <p:cNvPr id="41" name="矩形 40"/>
          <p:cNvSpPr/>
          <p:nvPr/>
        </p:nvSpPr>
        <p:spPr>
          <a:xfrm>
            <a:off x="2802898" y="5102282"/>
            <a:ext cx="1345216" cy="441201"/>
          </a:xfrm>
          <a:prstGeom prst="rect">
            <a:avLst/>
          </a:prstGeom>
        </p:spPr>
        <p:txBody>
          <a:bodyPr wrap="none" lIns="91428" tIns="45715" rIns="91428" bIns="45715">
            <a:spAutoFit/>
          </a:bodyPr>
          <a:lstStyle/>
          <a:p>
            <a:pPr algn="r"/>
            <a:r>
              <a:rPr lang="zh-CN" altLang="en-US" sz="2265" b="1" dirty="0">
                <a:latin typeface="微软雅黑" panose="020B0503020204020204" pitchFamily="34" charset="-122"/>
                <a:ea typeface="微软雅黑" panose="020B0503020204020204" pitchFamily="34" charset="-122"/>
              </a:rPr>
              <a:t>添加标题</a:t>
            </a:r>
            <a:endParaRPr lang="en-US" altLang="zh-CN" sz="2265" b="1" dirty="0">
              <a:latin typeface="微软雅黑" panose="020B0503020204020204" pitchFamily="34" charset="-122"/>
              <a:ea typeface="微软雅黑" panose="020B0503020204020204" pitchFamily="34" charset="-122"/>
            </a:endParaRPr>
          </a:p>
        </p:txBody>
      </p:sp>
      <p:sp>
        <p:nvSpPr>
          <p:cNvPr id="42" name="矩形 41"/>
          <p:cNvSpPr/>
          <p:nvPr/>
        </p:nvSpPr>
        <p:spPr>
          <a:xfrm>
            <a:off x="1585086" y="5482259"/>
            <a:ext cx="2563027" cy="543865"/>
          </a:xfrm>
          <a:prstGeom prst="rect">
            <a:avLst/>
          </a:prstGeom>
        </p:spPr>
        <p:txBody>
          <a:bodyPr wrap="square" lIns="91439" tIns="45719" rIns="91439" bIns="45719">
            <a:spAutoFit/>
          </a:bodyPr>
          <a:lstStyle/>
          <a:p>
            <a:pPr algn="r"/>
            <a:r>
              <a:rPr lang="zh-CN" altLang="en-US" sz="1465" dirty="0">
                <a:latin typeface="微软雅黑" panose="020B0503020204020204" pitchFamily="34" charset="-122"/>
                <a:ea typeface="微软雅黑" panose="020B0503020204020204" pitchFamily="34" charset="-122"/>
                <a:sym typeface="微软雅黑" panose="020B0503020204020204" pitchFamily="34" charset="-122"/>
              </a:rPr>
              <a:t>点击输入图表的描述说明，点击输入图表的描述说明</a:t>
            </a:r>
            <a:endParaRPr lang="zh-CN" altLang="en-US" sz="1465" dirty="0">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10060" y="416217"/>
            <a:ext cx="11260135" cy="461558"/>
            <a:chOff x="310060" y="416217"/>
            <a:chExt cx="11260135" cy="461558"/>
          </a:xfrm>
        </p:grpSpPr>
        <p:grpSp>
          <p:nvGrpSpPr>
            <p:cNvPr id="44" name="组合 43"/>
            <p:cNvGrpSpPr/>
            <p:nvPr/>
          </p:nvGrpSpPr>
          <p:grpSpPr>
            <a:xfrm>
              <a:off x="310060" y="416217"/>
              <a:ext cx="2619825" cy="461558"/>
              <a:chOff x="8641357" y="2133650"/>
              <a:chExt cx="2620431" cy="461665"/>
            </a:xfrm>
          </p:grpSpPr>
          <p:sp>
            <p:nvSpPr>
              <p:cNvPr id="46"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47"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45" name="直接连接符 44"/>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200"/>
                                        <p:tgtEl>
                                          <p:spTgt spid="3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400"/>
                                        <p:tgtEl>
                                          <p:spTgt spid="2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600"/>
                                        <p:tgtEl>
                                          <p:spTgt spid="2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down)">
                                      <p:cBhvr>
                                        <p:cTn id="16" dur="900"/>
                                        <p:tgtEl>
                                          <p:spTgt spid="27"/>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250"/>
                                        <p:tgtEl>
                                          <p:spTgt spid="34"/>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50"/>
                                        <p:tgtEl>
                                          <p:spTgt spid="33"/>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250"/>
                                        <p:tgtEl>
                                          <p:spTgt spid="32"/>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250"/>
                                        <p:tgtEl>
                                          <p:spTgt spid="31"/>
                                        </p:tgtEl>
                                      </p:cBhvr>
                                    </p:animEffect>
                                  </p:childTnLst>
                                </p:cTn>
                              </p:par>
                            </p:childTnLst>
                          </p:cTn>
                        </p:par>
                        <p:par>
                          <p:cTn id="29" fill="hold">
                            <p:stCondLst>
                              <p:cond delay="500"/>
                            </p:stCondLst>
                            <p:childTnLst>
                              <p:par>
                                <p:cTn id="30" presetID="26" presetClass="emph" presetSubtype="0" fill="hold" grpId="1" nodeType="afterEffect">
                                  <p:stCondLst>
                                    <p:cond delay="0"/>
                                  </p:stCondLst>
                                  <p:childTnLst>
                                    <p:animEffect transition="out" filter="fade">
                                      <p:cBhvr>
                                        <p:cTn id="31" dur="500" tmFilter="0, 0; .2, .5; .8, .5; 1, 0"/>
                                        <p:tgtEl>
                                          <p:spTgt spid="34"/>
                                        </p:tgtEl>
                                      </p:cBhvr>
                                    </p:animEffect>
                                    <p:animScale>
                                      <p:cBhvr>
                                        <p:cTn id="32" dur="250" autoRev="1" fill="hold"/>
                                        <p:tgtEl>
                                          <p:spTgt spid="34"/>
                                        </p:tgtEl>
                                      </p:cBhvr>
                                      <p:by x="105000" y="105000"/>
                                    </p:animScale>
                                  </p:childTnLst>
                                </p:cTn>
                              </p:par>
                            </p:childTnLst>
                          </p:cTn>
                        </p:par>
                        <p:par>
                          <p:cTn id="33" fill="hold">
                            <p:stCondLst>
                              <p:cond delay="1000"/>
                            </p:stCondLst>
                            <p:childTnLst>
                              <p:par>
                                <p:cTn id="34" presetID="22" presetClass="entr" presetSubtype="2"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250"/>
                                        <p:tgtEl>
                                          <p:spTgt spid="21"/>
                                        </p:tgtEl>
                                      </p:cBhvr>
                                    </p:animEffect>
                                  </p:childTnLst>
                                </p:cTn>
                              </p:par>
                            </p:childTnLst>
                          </p:cTn>
                        </p:par>
                        <p:par>
                          <p:cTn id="37" fill="hold">
                            <p:stCondLst>
                              <p:cond delay="1500"/>
                            </p:stCondLst>
                            <p:childTnLst>
                              <p:par>
                                <p:cTn id="38" presetID="10" presetClass="entr" presetSubtype="0" fill="hold"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2000"/>
                            </p:stCondLst>
                            <p:childTnLst>
                              <p:par>
                                <p:cTn id="42" presetID="14" presetClass="entr" presetSubtype="10"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randombar(horizontal)">
                                      <p:cBhvr>
                                        <p:cTn id="44" dur="500"/>
                                        <p:tgtEl>
                                          <p:spTgt spid="41"/>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randombar(horizontal)">
                                      <p:cBhvr>
                                        <p:cTn id="47" dur="500"/>
                                        <p:tgtEl>
                                          <p:spTgt spid="42"/>
                                        </p:tgtEl>
                                      </p:cBhvr>
                                    </p:animEffect>
                                  </p:childTnLst>
                                </p:cTn>
                              </p:par>
                            </p:childTnLst>
                          </p:cTn>
                        </p:par>
                        <p:par>
                          <p:cTn id="48" fill="hold">
                            <p:stCondLst>
                              <p:cond delay="2500"/>
                            </p:stCondLst>
                            <p:childTnLst>
                              <p:par>
                                <p:cTn id="49" presetID="26" presetClass="emph" presetSubtype="0" fill="hold" grpId="1" nodeType="afterEffect">
                                  <p:stCondLst>
                                    <p:cond delay="0"/>
                                  </p:stCondLst>
                                  <p:childTnLst>
                                    <p:animEffect transition="out" filter="fade">
                                      <p:cBhvr>
                                        <p:cTn id="50" dur="500" tmFilter="0, 0; .2, .5; .8, .5; 1, 0"/>
                                        <p:tgtEl>
                                          <p:spTgt spid="33"/>
                                        </p:tgtEl>
                                      </p:cBhvr>
                                    </p:animEffect>
                                    <p:animScale>
                                      <p:cBhvr>
                                        <p:cTn id="51" dur="250" autoRev="1" fill="hold"/>
                                        <p:tgtEl>
                                          <p:spTgt spid="33"/>
                                        </p:tgtEl>
                                      </p:cBhvr>
                                      <p:by x="105000" y="105000"/>
                                    </p:animScale>
                                  </p:childTnLst>
                                </p:cTn>
                              </p:par>
                            </p:childTnLst>
                          </p:cTn>
                        </p:par>
                        <p:par>
                          <p:cTn id="52" fill="hold">
                            <p:stCondLst>
                              <p:cond delay="3000"/>
                            </p:stCondLst>
                            <p:childTnLst>
                              <p:par>
                                <p:cTn id="53" presetID="22" presetClass="entr" presetSubtype="2"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right)">
                                      <p:cBhvr>
                                        <p:cTn id="55" dur="500"/>
                                        <p:tgtEl>
                                          <p:spTgt spid="9"/>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par>
                          <p:cTn id="60" fill="hold">
                            <p:stCondLst>
                              <p:cond delay="4000"/>
                            </p:stCondLst>
                            <p:childTnLst>
                              <p:par>
                                <p:cTn id="61" presetID="14" presetClass="entr" presetSubtype="10" fill="hold" grpId="0"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randombar(horizontal)">
                                      <p:cBhvr>
                                        <p:cTn id="63" dur="500"/>
                                        <p:tgtEl>
                                          <p:spTgt spid="40"/>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randombar(horizontal)">
                                      <p:cBhvr>
                                        <p:cTn id="66" dur="500"/>
                                        <p:tgtEl>
                                          <p:spTgt spid="39"/>
                                        </p:tgtEl>
                                      </p:cBhvr>
                                    </p:animEffect>
                                  </p:childTnLst>
                                </p:cTn>
                              </p:par>
                            </p:childTnLst>
                          </p:cTn>
                        </p:par>
                        <p:par>
                          <p:cTn id="67" fill="hold">
                            <p:stCondLst>
                              <p:cond delay="4500"/>
                            </p:stCondLst>
                            <p:childTnLst>
                              <p:par>
                                <p:cTn id="68" presetID="26" presetClass="emph" presetSubtype="0" fill="hold" grpId="1" nodeType="afterEffect">
                                  <p:stCondLst>
                                    <p:cond delay="0"/>
                                  </p:stCondLst>
                                  <p:childTnLst>
                                    <p:animEffect transition="out" filter="fade">
                                      <p:cBhvr>
                                        <p:cTn id="69" dur="500" tmFilter="0, 0; .2, .5; .8, .5; 1, 0"/>
                                        <p:tgtEl>
                                          <p:spTgt spid="32"/>
                                        </p:tgtEl>
                                      </p:cBhvr>
                                    </p:animEffect>
                                    <p:animScale>
                                      <p:cBhvr>
                                        <p:cTn id="70" dur="250" autoRev="1" fill="hold"/>
                                        <p:tgtEl>
                                          <p:spTgt spid="32"/>
                                        </p:tgtEl>
                                      </p:cBhvr>
                                      <p:by x="105000" y="105000"/>
                                    </p:animScale>
                                  </p:childTnLst>
                                </p:cTn>
                              </p:par>
                            </p:childTnLst>
                          </p:cTn>
                        </p:par>
                        <p:par>
                          <p:cTn id="71" fill="hold">
                            <p:stCondLst>
                              <p:cond delay="5000"/>
                            </p:stCondLst>
                            <p:childTnLst>
                              <p:par>
                                <p:cTn id="72" presetID="22" presetClass="entr" presetSubtype="2"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right)">
                                      <p:cBhvr>
                                        <p:cTn id="74" dur="600"/>
                                        <p:tgtEl>
                                          <p:spTgt spid="14"/>
                                        </p:tgtEl>
                                      </p:cBhvr>
                                    </p:animEffect>
                                  </p:childTnLst>
                                </p:cTn>
                              </p:par>
                            </p:childTnLst>
                          </p:cTn>
                        </p:par>
                        <p:par>
                          <p:cTn id="75" fill="hold">
                            <p:stCondLst>
                              <p:cond delay="6000"/>
                            </p:stCondLst>
                            <p:childTnLst>
                              <p:par>
                                <p:cTn id="76" presetID="10" presetClass="entr" presetSubtype="0" fill="hold" nodeType="after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childTnLst>
                          </p:cTn>
                        </p:par>
                        <p:par>
                          <p:cTn id="79" fill="hold">
                            <p:stCondLst>
                              <p:cond delay="6500"/>
                            </p:stCondLst>
                            <p:childTnLst>
                              <p:par>
                                <p:cTn id="80" presetID="14" presetClass="entr" presetSubtype="10" fill="hold" grpId="0" nodeType="after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randombar(horizontal)">
                                      <p:cBhvr>
                                        <p:cTn id="82" dur="500"/>
                                        <p:tgtEl>
                                          <p:spTgt spid="37"/>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randombar(horizontal)">
                                      <p:cBhvr>
                                        <p:cTn id="85" dur="500"/>
                                        <p:tgtEl>
                                          <p:spTgt spid="38"/>
                                        </p:tgtEl>
                                      </p:cBhvr>
                                    </p:animEffect>
                                  </p:childTnLst>
                                </p:cTn>
                              </p:par>
                            </p:childTnLst>
                          </p:cTn>
                        </p:par>
                        <p:par>
                          <p:cTn id="86" fill="hold">
                            <p:stCondLst>
                              <p:cond delay="7000"/>
                            </p:stCondLst>
                            <p:childTnLst>
                              <p:par>
                                <p:cTn id="87" presetID="26" presetClass="emph" presetSubtype="0" fill="hold" grpId="1" nodeType="afterEffect">
                                  <p:stCondLst>
                                    <p:cond delay="0"/>
                                  </p:stCondLst>
                                  <p:childTnLst>
                                    <p:animEffect transition="out" filter="fade">
                                      <p:cBhvr>
                                        <p:cTn id="88" dur="500" tmFilter="0, 0; .2, .5; .8, .5; 1, 0"/>
                                        <p:tgtEl>
                                          <p:spTgt spid="31"/>
                                        </p:tgtEl>
                                      </p:cBhvr>
                                    </p:animEffect>
                                    <p:animScale>
                                      <p:cBhvr>
                                        <p:cTn id="89" dur="250" autoRev="1" fill="hold"/>
                                        <p:tgtEl>
                                          <p:spTgt spid="31"/>
                                        </p:tgtEl>
                                      </p:cBhvr>
                                      <p:by x="105000" y="105000"/>
                                    </p:animScale>
                                  </p:childTnLst>
                                </p:cTn>
                              </p:par>
                            </p:childTnLst>
                          </p:cTn>
                        </p:par>
                        <p:par>
                          <p:cTn id="90" fill="hold">
                            <p:stCondLst>
                              <p:cond delay="7500"/>
                            </p:stCondLst>
                            <p:childTnLst>
                              <p:par>
                                <p:cTn id="91" presetID="22" presetClass="entr" presetSubtype="2" fill="hold" nodeType="after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right)">
                                      <p:cBhvr>
                                        <p:cTn id="93" dur="750"/>
                                        <p:tgtEl>
                                          <p:spTgt spid="3"/>
                                        </p:tgtEl>
                                      </p:cBhvr>
                                    </p:animEffect>
                                  </p:childTnLst>
                                </p:cTn>
                              </p:par>
                            </p:childTnLst>
                          </p:cTn>
                        </p:par>
                        <p:par>
                          <p:cTn id="94" fill="hold">
                            <p:stCondLst>
                              <p:cond delay="8500"/>
                            </p:stCondLst>
                            <p:childTnLst>
                              <p:par>
                                <p:cTn id="95" presetID="10" presetClass="entr" presetSubtype="0" fill="hold" nodeType="after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fade">
                                      <p:cBhvr>
                                        <p:cTn id="97" dur="500"/>
                                        <p:tgtEl>
                                          <p:spTgt spid="4"/>
                                        </p:tgtEl>
                                      </p:cBhvr>
                                    </p:animEffect>
                                  </p:childTnLst>
                                </p:cTn>
                              </p:par>
                            </p:childTnLst>
                          </p:cTn>
                        </p:par>
                        <p:par>
                          <p:cTn id="98" fill="hold">
                            <p:stCondLst>
                              <p:cond delay="9000"/>
                            </p:stCondLst>
                            <p:childTnLst>
                              <p:par>
                                <p:cTn id="99" presetID="14" presetClass="entr" presetSubtype="10" fill="hold" grpId="0" nodeType="after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randombar(horizontal)">
                                      <p:cBhvr>
                                        <p:cTn id="101" dur="500"/>
                                        <p:tgtEl>
                                          <p:spTgt spid="35"/>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randombar(horizontal)">
                                      <p:cBhvr>
                                        <p:cTn id="10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1" grpId="1" animBg="1"/>
      <p:bldP spid="32" grpId="0" animBg="1"/>
      <p:bldP spid="32" grpId="1" animBg="1"/>
      <p:bldP spid="33" grpId="0" animBg="1"/>
      <p:bldP spid="33" grpId="1" animBg="1"/>
      <p:bldP spid="34" grpId="0" animBg="1"/>
      <p:bldP spid="34" grpId="1" animBg="1"/>
      <p:bldP spid="35" grpId="0"/>
      <p:bldP spid="36" grpId="0"/>
      <p:bldP spid="37" grpId="0"/>
      <p:bldP spid="38" grpId="0"/>
      <p:bldP spid="39" grpId="0"/>
      <p:bldP spid="40" grpId="0"/>
      <p:bldP spid="41" grpId="0"/>
      <p:bldP spid="4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7" name="直接连接符 166"/>
          <p:cNvCxnSpPr/>
          <p:nvPr/>
        </p:nvCxnSpPr>
        <p:spPr>
          <a:xfrm flipH="1">
            <a:off x="2337779" y="3538897"/>
            <a:ext cx="1168120"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55" idx="2"/>
          </p:cNvCxnSpPr>
          <p:nvPr/>
        </p:nvCxnSpPr>
        <p:spPr>
          <a:xfrm flipH="1">
            <a:off x="5303977" y="2085167"/>
            <a:ext cx="579730" cy="1246148"/>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H="1" flipV="1">
            <a:off x="5292798" y="3725332"/>
            <a:ext cx="590910" cy="1818473"/>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H="1">
            <a:off x="7866985" y="4178842"/>
            <a:ext cx="966272"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281" name="组合 280"/>
          <p:cNvGrpSpPr/>
          <p:nvPr/>
        </p:nvGrpSpPr>
        <p:grpSpPr>
          <a:xfrm>
            <a:off x="7133845" y="2413970"/>
            <a:ext cx="1601757" cy="463424"/>
            <a:chOff x="6797535" y="2414529"/>
            <a:chExt cx="1602128" cy="463531"/>
          </a:xfrm>
        </p:grpSpPr>
        <p:cxnSp>
          <p:nvCxnSpPr>
            <p:cNvPr id="175" name="直接连接符 174"/>
            <p:cNvCxnSpPr/>
            <p:nvPr/>
          </p:nvCxnSpPr>
          <p:spPr>
            <a:xfrm flipH="1">
              <a:off x="6797535" y="2414529"/>
              <a:ext cx="635632" cy="463531"/>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a:off x="7433167" y="2414529"/>
              <a:ext cx="966496"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cxnSp>
        <p:nvCxnSpPr>
          <p:cNvPr id="185" name="直接连接符 184"/>
          <p:cNvCxnSpPr>
            <a:endCxn id="104" idx="3"/>
          </p:cNvCxnSpPr>
          <p:nvPr/>
        </p:nvCxnSpPr>
        <p:spPr>
          <a:xfrm flipH="1">
            <a:off x="6589999" y="1889989"/>
            <a:ext cx="2214072" cy="4703"/>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280" name="组合 279"/>
          <p:cNvGrpSpPr/>
          <p:nvPr/>
        </p:nvGrpSpPr>
        <p:grpSpPr>
          <a:xfrm>
            <a:off x="6581193" y="1406906"/>
            <a:ext cx="2276969" cy="366294"/>
            <a:chOff x="6219844" y="1349931"/>
            <a:chExt cx="2277496" cy="366379"/>
          </a:xfrm>
        </p:grpSpPr>
        <p:cxnSp>
          <p:nvCxnSpPr>
            <p:cNvPr id="173" name="直接连接符 172"/>
            <p:cNvCxnSpPr/>
            <p:nvPr/>
          </p:nvCxnSpPr>
          <p:spPr>
            <a:xfrm flipH="1">
              <a:off x="6219844" y="1349931"/>
              <a:ext cx="333282" cy="366379"/>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H="1">
              <a:off x="6553125" y="1349931"/>
              <a:ext cx="1944215"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82" name="组合 281"/>
          <p:cNvGrpSpPr/>
          <p:nvPr/>
        </p:nvGrpSpPr>
        <p:grpSpPr>
          <a:xfrm>
            <a:off x="7866984" y="2845919"/>
            <a:ext cx="954283" cy="120655"/>
            <a:chOff x="7530844" y="2846577"/>
            <a:chExt cx="954504" cy="120683"/>
          </a:xfrm>
        </p:grpSpPr>
        <p:cxnSp>
          <p:nvCxnSpPr>
            <p:cNvPr id="176" name="直接连接符 175"/>
            <p:cNvCxnSpPr/>
            <p:nvPr/>
          </p:nvCxnSpPr>
          <p:spPr>
            <a:xfrm flipH="1">
              <a:off x="7984898" y="2853730"/>
              <a:ext cx="500450"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93" name="直接连接符 192"/>
            <p:cNvCxnSpPr>
              <a:endCxn id="106" idx="3"/>
            </p:cNvCxnSpPr>
            <p:nvPr/>
          </p:nvCxnSpPr>
          <p:spPr>
            <a:xfrm flipH="1">
              <a:off x="7530844" y="2846577"/>
              <a:ext cx="454056" cy="120683"/>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83" name="组合 282"/>
          <p:cNvGrpSpPr/>
          <p:nvPr/>
        </p:nvGrpSpPr>
        <p:grpSpPr>
          <a:xfrm>
            <a:off x="7769331" y="3069043"/>
            <a:ext cx="1034739" cy="230723"/>
            <a:chOff x="7433167" y="3069754"/>
            <a:chExt cx="1034979" cy="230776"/>
          </a:xfrm>
        </p:grpSpPr>
        <p:cxnSp>
          <p:nvCxnSpPr>
            <p:cNvPr id="177" name="直接连接符 176"/>
            <p:cNvCxnSpPr/>
            <p:nvPr/>
          </p:nvCxnSpPr>
          <p:spPr>
            <a:xfrm flipH="1">
              <a:off x="8014093" y="3278625"/>
              <a:ext cx="454053" cy="21904"/>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flipH="1" flipV="1">
              <a:off x="7433167" y="3069754"/>
              <a:ext cx="580928" cy="230776"/>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84" name="组合 283"/>
          <p:cNvGrpSpPr/>
          <p:nvPr/>
        </p:nvGrpSpPr>
        <p:grpSpPr>
          <a:xfrm>
            <a:off x="7719678" y="3736032"/>
            <a:ext cx="1113579" cy="390832"/>
            <a:chOff x="7383503" y="3736897"/>
            <a:chExt cx="1113837" cy="390922"/>
          </a:xfrm>
        </p:grpSpPr>
        <p:cxnSp>
          <p:nvCxnSpPr>
            <p:cNvPr id="178" name="直接连接符 177"/>
            <p:cNvCxnSpPr/>
            <p:nvPr/>
          </p:nvCxnSpPr>
          <p:spPr>
            <a:xfrm flipH="1" flipV="1">
              <a:off x="7916415" y="3736897"/>
              <a:ext cx="580925" cy="14098"/>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02" name="直接连接符 201"/>
            <p:cNvCxnSpPr>
              <a:endCxn id="153" idx="3"/>
            </p:cNvCxnSpPr>
            <p:nvPr/>
          </p:nvCxnSpPr>
          <p:spPr>
            <a:xfrm flipH="1">
              <a:off x="7383503" y="3736897"/>
              <a:ext cx="532913" cy="390922"/>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85" name="组合 284"/>
          <p:cNvGrpSpPr/>
          <p:nvPr/>
        </p:nvGrpSpPr>
        <p:grpSpPr>
          <a:xfrm>
            <a:off x="7681397" y="4589228"/>
            <a:ext cx="1139870" cy="256007"/>
            <a:chOff x="7345214" y="4590291"/>
            <a:chExt cx="1140134" cy="256066"/>
          </a:xfrm>
        </p:grpSpPr>
        <p:cxnSp>
          <p:nvCxnSpPr>
            <p:cNvPr id="180" name="直接连接符 179"/>
            <p:cNvCxnSpPr/>
            <p:nvPr/>
          </p:nvCxnSpPr>
          <p:spPr>
            <a:xfrm flipH="1">
              <a:off x="7772468" y="4590291"/>
              <a:ext cx="712880"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H="1">
              <a:off x="7345214" y="4590291"/>
              <a:ext cx="427256" cy="256066"/>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86" name="组合 285"/>
          <p:cNvGrpSpPr/>
          <p:nvPr/>
        </p:nvGrpSpPr>
        <p:grpSpPr>
          <a:xfrm>
            <a:off x="7697034" y="4857754"/>
            <a:ext cx="1107036" cy="147905"/>
            <a:chOff x="7360854" y="4858878"/>
            <a:chExt cx="1107292" cy="147939"/>
          </a:xfrm>
        </p:grpSpPr>
        <p:cxnSp>
          <p:nvCxnSpPr>
            <p:cNvPr id="181" name="直接连接符 180"/>
            <p:cNvCxnSpPr/>
            <p:nvPr/>
          </p:nvCxnSpPr>
          <p:spPr>
            <a:xfrm flipH="1">
              <a:off x="7984898" y="5006817"/>
              <a:ext cx="483248"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flipH="1" flipV="1">
              <a:off x="7360854" y="4858878"/>
              <a:ext cx="653240" cy="147939"/>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78" name="组合 277"/>
          <p:cNvGrpSpPr/>
          <p:nvPr/>
        </p:nvGrpSpPr>
        <p:grpSpPr>
          <a:xfrm>
            <a:off x="5292797" y="3515377"/>
            <a:ext cx="1164746" cy="641903"/>
            <a:chOff x="4956061" y="3516191"/>
            <a:chExt cx="1165016" cy="642052"/>
          </a:xfrm>
        </p:grpSpPr>
        <p:cxnSp>
          <p:nvCxnSpPr>
            <p:cNvPr id="170" name="直接连接符 169"/>
            <p:cNvCxnSpPr/>
            <p:nvPr/>
          </p:nvCxnSpPr>
          <p:spPr>
            <a:xfrm flipH="1" flipV="1">
              <a:off x="4956061" y="3516191"/>
              <a:ext cx="664566" cy="642052"/>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flipH="1">
              <a:off x="5620627" y="4158243"/>
              <a:ext cx="500450"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79" name="组合 278"/>
          <p:cNvGrpSpPr/>
          <p:nvPr/>
        </p:nvGrpSpPr>
        <p:grpSpPr>
          <a:xfrm>
            <a:off x="5163998" y="3331314"/>
            <a:ext cx="1293547" cy="1526439"/>
            <a:chOff x="4896942" y="3586878"/>
            <a:chExt cx="1224135" cy="1272000"/>
          </a:xfrm>
        </p:grpSpPr>
        <p:cxnSp>
          <p:nvCxnSpPr>
            <p:cNvPr id="171" name="直接连接符 170"/>
            <p:cNvCxnSpPr/>
            <p:nvPr/>
          </p:nvCxnSpPr>
          <p:spPr>
            <a:xfrm flipH="1" flipV="1">
              <a:off x="4896942" y="3586878"/>
              <a:ext cx="723685" cy="127200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flipH="1">
              <a:off x="5620627" y="4858878"/>
              <a:ext cx="500450"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77" name="组合 276"/>
          <p:cNvGrpSpPr/>
          <p:nvPr/>
        </p:nvGrpSpPr>
        <p:grpSpPr>
          <a:xfrm>
            <a:off x="5163998" y="2966572"/>
            <a:ext cx="1269363" cy="520118"/>
            <a:chOff x="4827231" y="2967259"/>
            <a:chExt cx="1269657" cy="520238"/>
          </a:xfrm>
        </p:grpSpPr>
        <p:cxnSp>
          <p:nvCxnSpPr>
            <p:cNvPr id="238" name="直接连接符 237"/>
            <p:cNvCxnSpPr/>
            <p:nvPr/>
          </p:nvCxnSpPr>
          <p:spPr>
            <a:xfrm flipH="1">
              <a:off x="5596438" y="2972345"/>
              <a:ext cx="500450"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flipH="1">
              <a:off x="4827231" y="2967259"/>
              <a:ext cx="769207" cy="520238"/>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58" name="组合 257"/>
          <p:cNvGrpSpPr/>
          <p:nvPr/>
        </p:nvGrpSpPr>
        <p:grpSpPr>
          <a:xfrm>
            <a:off x="711114" y="3241149"/>
            <a:ext cx="2076221" cy="506296"/>
            <a:chOff x="373317" y="3241897"/>
            <a:chExt cx="2076702" cy="506413"/>
          </a:xfrm>
        </p:grpSpPr>
        <p:sp>
          <p:nvSpPr>
            <p:cNvPr id="100" name="圆角矩形 99"/>
            <p:cNvSpPr/>
            <p:nvPr/>
          </p:nvSpPr>
          <p:spPr>
            <a:xfrm>
              <a:off x="373317" y="3241897"/>
              <a:ext cx="2076702" cy="506413"/>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48" name="TextBox 152"/>
            <p:cNvSpPr>
              <a:spLocks noChangeArrowheads="1"/>
            </p:cNvSpPr>
            <p:nvPr/>
          </p:nvSpPr>
          <p:spPr bwMode="auto">
            <a:xfrm>
              <a:off x="861887" y="3282003"/>
              <a:ext cx="1099562" cy="458565"/>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defRPr/>
              </a:pPr>
              <a:r>
                <a:rPr lang="zh-CN" altLang="en-US" b="1" kern="0" dirty="0">
                  <a:latin typeface="微软雅黑" panose="020B0503020204020204" pitchFamily="34" charset="-122"/>
                  <a:ea typeface="微软雅黑" panose="020B0503020204020204" pitchFamily="34" charset="-122"/>
                  <a:sym typeface="微软雅黑" panose="020B0503020204020204" pitchFamily="34" charset="-122"/>
                </a:rPr>
                <a:t>董事会</a:t>
              </a:r>
              <a:endParaRPr lang="zh-CN" altLang="en-US" b="1" kern="0" dirty="0">
                <a:latin typeface="Arial" panose="020B0604020202020204" pitchFamily="34" charset="0"/>
              </a:endParaRPr>
            </a:p>
          </p:txBody>
        </p:sp>
      </p:grpSp>
      <p:grpSp>
        <p:nvGrpSpPr>
          <p:cNvPr id="259" name="组合 258"/>
          <p:cNvGrpSpPr/>
          <p:nvPr/>
        </p:nvGrpSpPr>
        <p:grpSpPr>
          <a:xfrm>
            <a:off x="3234745" y="3241149"/>
            <a:ext cx="2076221" cy="506296"/>
            <a:chOff x="2897532" y="3241897"/>
            <a:chExt cx="2076702" cy="506413"/>
          </a:xfrm>
        </p:grpSpPr>
        <p:sp>
          <p:nvSpPr>
            <p:cNvPr id="101" name="圆角矩形 100"/>
            <p:cNvSpPr/>
            <p:nvPr/>
          </p:nvSpPr>
          <p:spPr>
            <a:xfrm>
              <a:off x="2897532" y="3241897"/>
              <a:ext cx="2076702" cy="506413"/>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49" name="TextBox 152"/>
            <p:cNvSpPr>
              <a:spLocks noChangeArrowheads="1"/>
            </p:cNvSpPr>
            <p:nvPr/>
          </p:nvSpPr>
          <p:spPr bwMode="auto">
            <a:xfrm>
              <a:off x="3339048" y="3282003"/>
              <a:ext cx="1099562" cy="459014"/>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b="1" kern="0" dirty="0">
                  <a:latin typeface="微软雅黑" panose="020B0503020204020204" pitchFamily="34" charset="-122"/>
                  <a:ea typeface="微软雅黑" panose="020B0503020204020204" pitchFamily="34" charset="-122"/>
                  <a:sym typeface="微软雅黑" panose="020B0503020204020204" pitchFamily="34" charset="-122"/>
                </a:rPr>
                <a:t>总经理</a:t>
              </a:r>
              <a:endParaRPr lang="zh-CN" altLang="en-US" b="1" kern="0" dirty="0">
                <a:latin typeface="微软雅黑" panose="020B0503020204020204" pitchFamily="34" charset="-122"/>
                <a:ea typeface="微软雅黑" panose="020B0503020204020204" pitchFamily="34" charset="-122"/>
              </a:endParaRPr>
            </a:p>
          </p:txBody>
        </p:sp>
      </p:grpSp>
      <p:grpSp>
        <p:nvGrpSpPr>
          <p:cNvPr id="262" name="组合 261"/>
          <p:cNvGrpSpPr/>
          <p:nvPr/>
        </p:nvGrpSpPr>
        <p:grpSpPr>
          <a:xfrm>
            <a:off x="6400707" y="4637199"/>
            <a:ext cx="1466278" cy="418191"/>
            <a:chOff x="6064227" y="4638273"/>
            <a:chExt cx="1466617" cy="418288"/>
          </a:xfrm>
        </p:grpSpPr>
        <p:sp>
          <p:nvSpPr>
            <p:cNvPr id="108" name="圆角矩形 107"/>
            <p:cNvSpPr/>
            <p:nvPr/>
          </p:nvSpPr>
          <p:spPr>
            <a:xfrm>
              <a:off x="6064227" y="4680058"/>
              <a:ext cx="1466617" cy="35764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2" name="TextBox 152"/>
            <p:cNvSpPr>
              <a:spLocks noChangeArrowheads="1"/>
            </p:cNvSpPr>
            <p:nvPr/>
          </p:nvSpPr>
          <p:spPr bwMode="auto">
            <a:xfrm>
              <a:off x="6283941" y="4638273"/>
              <a:ext cx="1099562"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客服部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63" name="组合 262"/>
          <p:cNvGrpSpPr/>
          <p:nvPr/>
        </p:nvGrpSpPr>
        <p:grpSpPr>
          <a:xfrm>
            <a:off x="6400707" y="3917768"/>
            <a:ext cx="1466278" cy="418191"/>
            <a:chOff x="6064227" y="3918676"/>
            <a:chExt cx="1466617" cy="418288"/>
          </a:xfrm>
        </p:grpSpPr>
        <p:sp>
          <p:nvSpPr>
            <p:cNvPr id="107" name="圆角矩形 106"/>
            <p:cNvSpPr/>
            <p:nvPr/>
          </p:nvSpPr>
          <p:spPr>
            <a:xfrm>
              <a:off x="6064227" y="3969086"/>
              <a:ext cx="1466617" cy="35764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3" name="TextBox 152"/>
            <p:cNvSpPr>
              <a:spLocks noChangeArrowheads="1"/>
            </p:cNvSpPr>
            <p:nvPr/>
          </p:nvSpPr>
          <p:spPr bwMode="auto">
            <a:xfrm>
              <a:off x="6283941" y="3918676"/>
              <a:ext cx="1099562"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销售部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64" name="组合 263"/>
          <p:cNvGrpSpPr/>
          <p:nvPr/>
        </p:nvGrpSpPr>
        <p:grpSpPr>
          <a:xfrm>
            <a:off x="6400707" y="2737396"/>
            <a:ext cx="1466278" cy="418191"/>
            <a:chOff x="6064227" y="2738029"/>
            <a:chExt cx="1466617" cy="418288"/>
          </a:xfrm>
        </p:grpSpPr>
        <p:sp>
          <p:nvSpPr>
            <p:cNvPr id="106" name="圆角矩形 105"/>
            <p:cNvSpPr/>
            <p:nvPr/>
          </p:nvSpPr>
          <p:spPr>
            <a:xfrm>
              <a:off x="6064227" y="2788439"/>
              <a:ext cx="1466617" cy="35764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4" name="TextBox 152"/>
            <p:cNvSpPr>
              <a:spLocks noChangeArrowheads="1"/>
            </p:cNvSpPr>
            <p:nvPr/>
          </p:nvSpPr>
          <p:spPr bwMode="auto">
            <a:xfrm>
              <a:off x="6317659" y="2738029"/>
              <a:ext cx="1099562"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产品部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87" name="组合 286"/>
          <p:cNvGrpSpPr/>
          <p:nvPr/>
        </p:nvGrpSpPr>
        <p:grpSpPr>
          <a:xfrm>
            <a:off x="6457544" y="5523724"/>
            <a:ext cx="2346527" cy="156410"/>
            <a:chOff x="6121077" y="5525003"/>
            <a:chExt cx="2347070" cy="156446"/>
          </a:xfrm>
        </p:grpSpPr>
        <p:cxnSp>
          <p:nvCxnSpPr>
            <p:cNvPr id="182" name="直接连接符 181"/>
            <p:cNvCxnSpPr/>
            <p:nvPr/>
          </p:nvCxnSpPr>
          <p:spPr>
            <a:xfrm flipH="1">
              <a:off x="6121077" y="5628547"/>
              <a:ext cx="2347070"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21" name="直接连接符 220"/>
            <p:cNvCxnSpPr>
              <a:endCxn id="150" idx="3"/>
            </p:cNvCxnSpPr>
            <p:nvPr/>
          </p:nvCxnSpPr>
          <p:spPr>
            <a:xfrm flipH="1" flipV="1">
              <a:off x="6253562" y="5525003"/>
              <a:ext cx="64098" cy="156446"/>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88" name="组合 287"/>
          <p:cNvGrpSpPr/>
          <p:nvPr/>
        </p:nvGrpSpPr>
        <p:grpSpPr>
          <a:xfrm>
            <a:off x="6433361" y="5423155"/>
            <a:ext cx="2370710" cy="696752"/>
            <a:chOff x="6096888" y="5424410"/>
            <a:chExt cx="2371259" cy="696913"/>
          </a:xfrm>
        </p:grpSpPr>
        <p:cxnSp>
          <p:nvCxnSpPr>
            <p:cNvPr id="183" name="直接连接符 182"/>
            <p:cNvCxnSpPr/>
            <p:nvPr/>
          </p:nvCxnSpPr>
          <p:spPr>
            <a:xfrm flipH="1" flipV="1">
              <a:off x="6553125" y="6085720"/>
              <a:ext cx="1915022" cy="35603"/>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flipH="1" flipV="1">
              <a:off x="6096888" y="5424410"/>
              <a:ext cx="456237" cy="661311"/>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61" name="组合 260"/>
          <p:cNvGrpSpPr/>
          <p:nvPr/>
        </p:nvGrpSpPr>
        <p:grpSpPr>
          <a:xfrm>
            <a:off x="5123721" y="5314628"/>
            <a:ext cx="1466278" cy="418191"/>
            <a:chOff x="4786945" y="5106465"/>
            <a:chExt cx="1466617" cy="418288"/>
          </a:xfrm>
        </p:grpSpPr>
        <p:sp>
          <p:nvSpPr>
            <p:cNvPr id="105" name="圆角矩形 104"/>
            <p:cNvSpPr/>
            <p:nvPr/>
          </p:nvSpPr>
          <p:spPr>
            <a:xfrm>
              <a:off x="4786945" y="5156875"/>
              <a:ext cx="1466617" cy="35764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0" name="TextBox 152"/>
            <p:cNvSpPr>
              <a:spLocks noChangeArrowheads="1"/>
            </p:cNvSpPr>
            <p:nvPr/>
          </p:nvSpPr>
          <p:spPr bwMode="auto">
            <a:xfrm>
              <a:off x="4827230" y="5106465"/>
              <a:ext cx="1426331"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网站运营部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60" name="组合 259"/>
          <p:cNvGrpSpPr/>
          <p:nvPr/>
        </p:nvGrpSpPr>
        <p:grpSpPr>
          <a:xfrm>
            <a:off x="5123721" y="1666976"/>
            <a:ext cx="1466278" cy="418191"/>
            <a:chOff x="4786945" y="1667362"/>
            <a:chExt cx="1466617" cy="418288"/>
          </a:xfrm>
        </p:grpSpPr>
        <p:sp>
          <p:nvSpPr>
            <p:cNvPr id="104" name="圆角矩形 103"/>
            <p:cNvSpPr/>
            <p:nvPr/>
          </p:nvSpPr>
          <p:spPr>
            <a:xfrm>
              <a:off x="4786945" y="1716310"/>
              <a:ext cx="1466617" cy="35764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5" name="TextBox 152"/>
            <p:cNvSpPr>
              <a:spLocks noChangeArrowheads="1"/>
            </p:cNvSpPr>
            <p:nvPr/>
          </p:nvSpPr>
          <p:spPr bwMode="auto">
            <a:xfrm>
              <a:off x="4997326" y="1667362"/>
              <a:ext cx="1099562"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财务部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65" name="组合 264"/>
          <p:cNvGrpSpPr/>
          <p:nvPr/>
        </p:nvGrpSpPr>
        <p:grpSpPr>
          <a:xfrm>
            <a:off x="8735602" y="1125278"/>
            <a:ext cx="1249517" cy="418191"/>
            <a:chOff x="8399663" y="1125538"/>
            <a:chExt cx="1249806" cy="418288"/>
          </a:xfrm>
        </p:grpSpPr>
        <p:sp>
          <p:nvSpPr>
            <p:cNvPr id="117" name="圆角矩形 116"/>
            <p:cNvSpPr/>
            <p:nvPr/>
          </p:nvSpPr>
          <p:spPr>
            <a:xfrm>
              <a:off x="8399663" y="1197546"/>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6" name="TextBox 152"/>
            <p:cNvSpPr>
              <a:spLocks noChangeArrowheads="1"/>
            </p:cNvSpPr>
            <p:nvPr/>
          </p:nvSpPr>
          <p:spPr bwMode="auto">
            <a:xfrm>
              <a:off x="8563082" y="1125538"/>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会计</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66" name="组合 265"/>
          <p:cNvGrpSpPr/>
          <p:nvPr/>
        </p:nvGrpSpPr>
        <p:grpSpPr>
          <a:xfrm>
            <a:off x="8735602" y="1640366"/>
            <a:ext cx="1249517" cy="418191"/>
            <a:chOff x="8399663" y="1640745"/>
            <a:chExt cx="1249806" cy="418288"/>
          </a:xfrm>
        </p:grpSpPr>
        <p:sp>
          <p:nvSpPr>
            <p:cNvPr id="118" name="圆角矩形 117"/>
            <p:cNvSpPr/>
            <p:nvPr/>
          </p:nvSpPr>
          <p:spPr>
            <a:xfrm>
              <a:off x="8399663" y="1701602"/>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7" name="TextBox 152"/>
            <p:cNvSpPr>
              <a:spLocks noChangeArrowheads="1"/>
            </p:cNvSpPr>
            <p:nvPr/>
          </p:nvSpPr>
          <p:spPr bwMode="auto">
            <a:xfrm>
              <a:off x="8563082" y="1640745"/>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rPr>
                <a:t>出纳</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67" name="组合 266"/>
          <p:cNvGrpSpPr/>
          <p:nvPr/>
        </p:nvGrpSpPr>
        <p:grpSpPr>
          <a:xfrm>
            <a:off x="8735602" y="2133724"/>
            <a:ext cx="1249517" cy="418191"/>
            <a:chOff x="8399663" y="2134218"/>
            <a:chExt cx="1249806" cy="418288"/>
          </a:xfrm>
        </p:grpSpPr>
        <p:sp>
          <p:nvSpPr>
            <p:cNvPr id="119" name="圆角矩形 118"/>
            <p:cNvSpPr/>
            <p:nvPr/>
          </p:nvSpPr>
          <p:spPr>
            <a:xfrm>
              <a:off x="8399663" y="2205658"/>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8" name="TextBox 152"/>
            <p:cNvSpPr>
              <a:spLocks noChangeArrowheads="1"/>
            </p:cNvSpPr>
            <p:nvPr/>
          </p:nvSpPr>
          <p:spPr bwMode="auto">
            <a:xfrm>
              <a:off x="8563082" y="2134218"/>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物流部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68" name="组合 267"/>
          <p:cNvGrpSpPr/>
          <p:nvPr/>
        </p:nvGrpSpPr>
        <p:grpSpPr>
          <a:xfrm>
            <a:off x="8735602" y="2579957"/>
            <a:ext cx="1249517" cy="418191"/>
            <a:chOff x="8399663" y="2580554"/>
            <a:chExt cx="1249806" cy="418288"/>
          </a:xfrm>
        </p:grpSpPr>
        <p:sp>
          <p:nvSpPr>
            <p:cNvPr id="120" name="圆角矩形 119"/>
            <p:cNvSpPr/>
            <p:nvPr/>
          </p:nvSpPr>
          <p:spPr>
            <a:xfrm>
              <a:off x="8399663" y="2637706"/>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9" name="TextBox 152"/>
            <p:cNvSpPr>
              <a:spLocks noChangeArrowheads="1"/>
            </p:cNvSpPr>
            <p:nvPr/>
          </p:nvSpPr>
          <p:spPr bwMode="auto">
            <a:xfrm>
              <a:off x="8563082" y="2580554"/>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基地部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70" name="组合 269"/>
          <p:cNvGrpSpPr/>
          <p:nvPr/>
        </p:nvGrpSpPr>
        <p:grpSpPr>
          <a:xfrm>
            <a:off x="8735602" y="2997620"/>
            <a:ext cx="1249517" cy="418191"/>
            <a:chOff x="8399663" y="2998314"/>
            <a:chExt cx="1249806" cy="418288"/>
          </a:xfrm>
        </p:grpSpPr>
        <p:sp>
          <p:nvSpPr>
            <p:cNvPr id="121" name="圆角矩形 120"/>
            <p:cNvSpPr/>
            <p:nvPr/>
          </p:nvSpPr>
          <p:spPr>
            <a:xfrm>
              <a:off x="8399663" y="3069754"/>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60" name="TextBox 152"/>
            <p:cNvSpPr>
              <a:spLocks noChangeArrowheads="1"/>
            </p:cNvSpPr>
            <p:nvPr/>
          </p:nvSpPr>
          <p:spPr bwMode="auto">
            <a:xfrm>
              <a:off x="8563082" y="2998314"/>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质量部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71" name="组合 270"/>
          <p:cNvGrpSpPr/>
          <p:nvPr/>
        </p:nvGrpSpPr>
        <p:grpSpPr>
          <a:xfrm>
            <a:off x="8735602" y="3530129"/>
            <a:ext cx="1249517" cy="418191"/>
            <a:chOff x="8399663" y="3530946"/>
            <a:chExt cx="1249806" cy="418288"/>
          </a:xfrm>
        </p:grpSpPr>
        <p:sp>
          <p:nvSpPr>
            <p:cNvPr id="122" name="圆角矩形 121"/>
            <p:cNvSpPr/>
            <p:nvPr/>
          </p:nvSpPr>
          <p:spPr>
            <a:xfrm>
              <a:off x="8399663" y="3573810"/>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61" name="TextBox 152"/>
            <p:cNvSpPr>
              <a:spLocks noChangeArrowheads="1"/>
            </p:cNvSpPr>
            <p:nvPr/>
          </p:nvSpPr>
          <p:spPr bwMode="auto">
            <a:xfrm>
              <a:off x="8563082" y="3530946"/>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大客户部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73" name="组合 272"/>
          <p:cNvGrpSpPr/>
          <p:nvPr/>
        </p:nvGrpSpPr>
        <p:grpSpPr>
          <a:xfrm>
            <a:off x="8735602" y="4399019"/>
            <a:ext cx="1249517" cy="418191"/>
            <a:chOff x="8399663" y="4400038"/>
            <a:chExt cx="1249806" cy="418288"/>
          </a:xfrm>
        </p:grpSpPr>
        <p:sp>
          <p:nvSpPr>
            <p:cNvPr id="124" name="圆角矩形 123"/>
            <p:cNvSpPr/>
            <p:nvPr/>
          </p:nvSpPr>
          <p:spPr>
            <a:xfrm>
              <a:off x="8399663" y="4437906"/>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62" name="TextBox 152"/>
            <p:cNvSpPr>
              <a:spLocks noChangeArrowheads="1"/>
            </p:cNvSpPr>
            <p:nvPr/>
          </p:nvSpPr>
          <p:spPr bwMode="auto">
            <a:xfrm>
              <a:off x="8563082" y="4400038"/>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售前</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74" name="组合 273"/>
          <p:cNvGrpSpPr/>
          <p:nvPr/>
        </p:nvGrpSpPr>
        <p:grpSpPr>
          <a:xfrm>
            <a:off x="8735602" y="4782550"/>
            <a:ext cx="1249517" cy="418191"/>
            <a:chOff x="8399663" y="4783658"/>
            <a:chExt cx="1249806" cy="418288"/>
          </a:xfrm>
        </p:grpSpPr>
        <p:sp>
          <p:nvSpPr>
            <p:cNvPr id="125" name="圆角矩形 124"/>
            <p:cNvSpPr/>
            <p:nvPr/>
          </p:nvSpPr>
          <p:spPr>
            <a:xfrm>
              <a:off x="8399663" y="4853215"/>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63" name="TextBox 152"/>
            <p:cNvSpPr>
              <a:spLocks noChangeArrowheads="1"/>
            </p:cNvSpPr>
            <p:nvPr/>
          </p:nvSpPr>
          <p:spPr bwMode="auto">
            <a:xfrm>
              <a:off x="8563082" y="4783658"/>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售后</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75" name="组合 274"/>
          <p:cNvGrpSpPr/>
          <p:nvPr/>
        </p:nvGrpSpPr>
        <p:grpSpPr>
          <a:xfrm>
            <a:off x="8735602" y="5372766"/>
            <a:ext cx="1249517" cy="418191"/>
            <a:chOff x="8399663" y="5374010"/>
            <a:chExt cx="1249806" cy="418288"/>
          </a:xfrm>
        </p:grpSpPr>
        <p:sp>
          <p:nvSpPr>
            <p:cNvPr id="127" name="圆角矩形 126"/>
            <p:cNvSpPr/>
            <p:nvPr/>
          </p:nvSpPr>
          <p:spPr>
            <a:xfrm>
              <a:off x="8399663" y="5429279"/>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64" name="TextBox 152"/>
            <p:cNvSpPr>
              <a:spLocks noChangeArrowheads="1"/>
            </p:cNvSpPr>
            <p:nvPr/>
          </p:nvSpPr>
          <p:spPr bwMode="auto">
            <a:xfrm>
              <a:off x="8563082" y="5374010"/>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技术部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76" name="组合 275"/>
          <p:cNvGrpSpPr/>
          <p:nvPr/>
        </p:nvGrpSpPr>
        <p:grpSpPr>
          <a:xfrm>
            <a:off x="8735602" y="5862420"/>
            <a:ext cx="1249517" cy="418191"/>
            <a:chOff x="8399663" y="5863778"/>
            <a:chExt cx="1249806" cy="418288"/>
          </a:xfrm>
        </p:grpSpPr>
        <p:sp>
          <p:nvSpPr>
            <p:cNvPr id="126" name="圆角矩形 125"/>
            <p:cNvSpPr/>
            <p:nvPr/>
          </p:nvSpPr>
          <p:spPr>
            <a:xfrm>
              <a:off x="8399663" y="5933335"/>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65" name="TextBox 152"/>
            <p:cNvSpPr>
              <a:spLocks noChangeArrowheads="1"/>
            </p:cNvSpPr>
            <p:nvPr/>
          </p:nvSpPr>
          <p:spPr bwMode="auto">
            <a:xfrm>
              <a:off x="8563082" y="5863778"/>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市场部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72" name="组合 271"/>
          <p:cNvGrpSpPr/>
          <p:nvPr/>
        </p:nvGrpSpPr>
        <p:grpSpPr>
          <a:xfrm>
            <a:off x="8735602" y="3949736"/>
            <a:ext cx="1249517" cy="418191"/>
            <a:chOff x="8399663" y="3950651"/>
            <a:chExt cx="1249806" cy="418288"/>
          </a:xfrm>
        </p:grpSpPr>
        <p:sp>
          <p:nvSpPr>
            <p:cNvPr id="123" name="圆角矩形 122"/>
            <p:cNvSpPr/>
            <p:nvPr/>
          </p:nvSpPr>
          <p:spPr>
            <a:xfrm>
              <a:off x="8399663" y="4005858"/>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66" name="TextBox 152"/>
            <p:cNvSpPr>
              <a:spLocks noChangeArrowheads="1"/>
            </p:cNvSpPr>
            <p:nvPr/>
          </p:nvSpPr>
          <p:spPr bwMode="auto">
            <a:xfrm>
              <a:off x="8563082" y="3950651"/>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大客户部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89" name="组合 288"/>
          <p:cNvGrpSpPr/>
          <p:nvPr/>
        </p:nvGrpSpPr>
        <p:grpSpPr>
          <a:xfrm>
            <a:off x="1256526" y="4568794"/>
            <a:ext cx="2655010" cy="875964"/>
            <a:chOff x="918855" y="4569851"/>
            <a:chExt cx="2655625" cy="876167"/>
          </a:xfrm>
        </p:grpSpPr>
        <p:sp>
          <p:nvSpPr>
            <p:cNvPr id="252" name="TextBox 251"/>
            <p:cNvSpPr txBox="1"/>
            <p:nvPr/>
          </p:nvSpPr>
          <p:spPr>
            <a:xfrm>
              <a:off x="1080517" y="4968964"/>
              <a:ext cx="2133944" cy="47705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1500"/>
                </a:lnSpc>
              </a:pPr>
              <a:r>
                <a:rPr lang="zh-CN" altLang="en-US" sz="1400" dirty="0">
                  <a:solidFill>
                    <a:schemeClr val="tx1"/>
                  </a:solidFill>
                </a:rPr>
                <a:t>点击此处添加部门情况</a:t>
              </a:r>
              <a:endParaRPr lang="en-US" altLang="zh-CN" sz="1400" dirty="0">
                <a:solidFill>
                  <a:schemeClr val="tx1"/>
                </a:solidFill>
              </a:endParaRPr>
            </a:p>
            <a:p>
              <a:pPr>
                <a:lnSpc>
                  <a:spcPts val="1500"/>
                </a:lnSpc>
              </a:pPr>
              <a:r>
                <a:rPr lang="zh-CN" altLang="en-US" sz="1400" dirty="0">
                  <a:solidFill>
                    <a:schemeClr val="tx1"/>
                  </a:solidFill>
                </a:rPr>
                <a:t>点击此处添加内容</a:t>
              </a:r>
              <a:endParaRPr lang="zh-CN" altLang="en-US" sz="1400" dirty="0">
                <a:solidFill>
                  <a:schemeClr val="tx1"/>
                </a:solidFill>
              </a:endParaRPr>
            </a:p>
          </p:txBody>
        </p:sp>
        <p:sp>
          <p:nvSpPr>
            <p:cNvPr id="253" name="Freeform 512"/>
            <p:cNvSpPr/>
            <p:nvPr/>
          </p:nvSpPr>
          <p:spPr bwMode="auto">
            <a:xfrm>
              <a:off x="918855" y="4664453"/>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254" name="TextBox 253"/>
            <p:cNvSpPr txBox="1"/>
            <p:nvPr/>
          </p:nvSpPr>
          <p:spPr>
            <a:xfrm>
              <a:off x="1061982" y="4569851"/>
              <a:ext cx="251249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各部门内容</a:t>
              </a:r>
              <a:endParaRPr lang="zh-CN" altLang="zh-CN" sz="2400" dirty="0">
                <a:latin typeface="微软雅黑" panose="020B0503020204020204" pitchFamily="34" charset="-122"/>
                <a:ea typeface="微软雅黑" panose="020B0503020204020204" pitchFamily="34" charset="-122"/>
              </a:endParaRPr>
            </a:p>
          </p:txBody>
        </p:sp>
      </p:grpSp>
      <p:grpSp>
        <p:nvGrpSpPr>
          <p:cNvPr id="109" name="组合 108"/>
          <p:cNvGrpSpPr/>
          <p:nvPr/>
        </p:nvGrpSpPr>
        <p:grpSpPr>
          <a:xfrm>
            <a:off x="310060" y="416217"/>
            <a:ext cx="11260135" cy="461558"/>
            <a:chOff x="310060" y="416217"/>
            <a:chExt cx="11260135" cy="461558"/>
          </a:xfrm>
        </p:grpSpPr>
        <p:grpSp>
          <p:nvGrpSpPr>
            <p:cNvPr id="110" name="组合 109"/>
            <p:cNvGrpSpPr/>
            <p:nvPr/>
          </p:nvGrpSpPr>
          <p:grpSpPr>
            <a:xfrm>
              <a:off x="310060" y="416217"/>
              <a:ext cx="2619825" cy="461558"/>
              <a:chOff x="8641357" y="2133650"/>
              <a:chExt cx="2620431" cy="461665"/>
            </a:xfrm>
          </p:grpSpPr>
          <p:sp>
            <p:nvSpPr>
              <p:cNvPr id="11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13"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111" name="直接连接符 110"/>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58"/>
                                        </p:tgtEl>
                                        <p:attrNameLst>
                                          <p:attrName>style.visibility</p:attrName>
                                        </p:attrNameLst>
                                      </p:cBhvr>
                                      <p:to>
                                        <p:strVal val="visible"/>
                                      </p:to>
                                    </p:set>
                                    <p:anim calcmode="lin" valueType="num">
                                      <p:cBhvr>
                                        <p:cTn id="7" dur="250" fill="hold"/>
                                        <p:tgtEl>
                                          <p:spTgt spid="258"/>
                                        </p:tgtEl>
                                        <p:attrNameLst>
                                          <p:attrName>ppt_w</p:attrName>
                                        </p:attrNameLst>
                                      </p:cBhvr>
                                      <p:tavLst>
                                        <p:tav tm="0">
                                          <p:val>
                                            <p:fltVal val="0"/>
                                          </p:val>
                                        </p:tav>
                                        <p:tav tm="100000">
                                          <p:val>
                                            <p:strVal val="#ppt_w"/>
                                          </p:val>
                                        </p:tav>
                                      </p:tavLst>
                                    </p:anim>
                                    <p:anim calcmode="lin" valueType="num">
                                      <p:cBhvr>
                                        <p:cTn id="8" dur="250" fill="hold"/>
                                        <p:tgtEl>
                                          <p:spTgt spid="258"/>
                                        </p:tgtEl>
                                        <p:attrNameLst>
                                          <p:attrName>ppt_h</p:attrName>
                                        </p:attrNameLst>
                                      </p:cBhvr>
                                      <p:tavLst>
                                        <p:tav tm="0">
                                          <p:val>
                                            <p:fltVal val="0"/>
                                          </p:val>
                                        </p:tav>
                                        <p:tav tm="100000">
                                          <p:val>
                                            <p:strVal val="#ppt_h"/>
                                          </p:val>
                                        </p:tav>
                                      </p:tavLst>
                                    </p:anim>
                                    <p:anim calcmode="lin" valueType="num">
                                      <p:cBhvr>
                                        <p:cTn id="9" dur="250" fill="hold"/>
                                        <p:tgtEl>
                                          <p:spTgt spid="258"/>
                                        </p:tgtEl>
                                        <p:attrNameLst>
                                          <p:attrName>style.rotation</p:attrName>
                                        </p:attrNameLst>
                                      </p:cBhvr>
                                      <p:tavLst>
                                        <p:tav tm="0">
                                          <p:val>
                                            <p:fltVal val="90"/>
                                          </p:val>
                                        </p:tav>
                                        <p:tav tm="100000">
                                          <p:val>
                                            <p:fltVal val="0"/>
                                          </p:val>
                                        </p:tav>
                                      </p:tavLst>
                                    </p:anim>
                                    <p:animEffect transition="in" filter="fade">
                                      <p:cBhvr>
                                        <p:cTn id="10" dur="250"/>
                                        <p:tgtEl>
                                          <p:spTgt spid="258"/>
                                        </p:tgtEl>
                                      </p:cBhvr>
                                    </p:animEffect>
                                  </p:childTnLst>
                                </p:cTn>
                              </p:par>
                            </p:childTnLst>
                          </p:cTn>
                        </p:par>
                        <p:par>
                          <p:cTn id="11" fill="hold">
                            <p:stCondLst>
                              <p:cond delay="500"/>
                            </p:stCondLst>
                            <p:childTnLst>
                              <p:par>
                                <p:cTn id="12" presetID="55" presetClass="entr" presetSubtype="0" fill="hold" nodeType="afterEffect">
                                  <p:stCondLst>
                                    <p:cond delay="0"/>
                                  </p:stCondLst>
                                  <p:childTnLst>
                                    <p:set>
                                      <p:cBhvr>
                                        <p:cTn id="13" dur="1" fill="hold">
                                          <p:stCondLst>
                                            <p:cond delay="0"/>
                                          </p:stCondLst>
                                        </p:cTn>
                                        <p:tgtEl>
                                          <p:spTgt spid="167"/>
                                        </p:tgtEl>
                                        <p:attrNameLst>
                                          <p:attrName>style.visibility</p:attrName>
                                        </p:attrNameLst>
                                      </p:cBhvr>
                                      <p:to>
                                        <p:strVal val="visible"/>
                                      </p:to>
                                    </p:set>
                                    <p:anim calcmode="lin" valueType="num">
                                      <p:cBhvr>
                                        <p:cTn id="14" dur="500" fill="hold"/>
                                        <p:tgtEl>
                                          <p:spTgt spid="167"/>
                                        </p:tgtEl>
                                        <p:attrNameLst>
                                          <p:attrName>ppt_w</p:attrName>
                                        </p:attrNameLst>
                                      </p:cBhvr>
                                      <p:tavLst>
                                        <p:tav tm="0">
                                          <p:val>
                                            <p:strVal val="#ppt_w*0.70"/>
                                          </p:val>
                                        </p:tav>
                                        <p:tav tm="100000">
                                          <p:val>
                                            <p:strVal val="#ppt_w"/>
                                          </p:val>
                                        </p:tav>
                                      </p:tavLst>
                                    </p:anim>
                                    <p:anim calcmode="lin" valueType="num">
                                      <p:cBhvr>
                                        <p:cTn id="15" dur="500" fill="hold"/>
                                        <p:tgtEl>
                                          <p:spTgt spid="167"/>
                                        </p:tgtEl>
                                        <p:attrNameLst>
                                          <p:attrName>ppt_h</p:attrName>
                                        </p:attrNameLst>
                                      </p:cBhvr>
                                      <p:tavLst>
                                        <p:tav tm="0">
                                          <p:val>
                                            <p:strVal val="#ppt_h"/>
                                          </p:val>
                                        </p:tav>
                                        <p:tav tm="100000">
                                          <p:val>
                                            <p:strVal val="#ppt_h"/>
                                          </p:val>
                                        </p:tav>
                                      </p:tavLst>
                                    </p:anim>
                                    <p:animEffect transition="in" filter="fade">
                                      <p:cBhvr>
                                        <p:cTn id="16" dur="500"/>
                                        <p:tgtEl>
                                          <p:spTgt spid="167"/>
                                        </p:tgtEl>
                                      </p:cBhvr>
                                    </p:animEffect>
                                  </p:childTnLst>
                                </p:cTn>
                              </p:par>
                            </p:childTnLst>
                          </p:cTn>
                        </p:par>
                        <p:par>
                          <p:cTn id="17" fill="hold">
                            <p:stCondLst>
                              <p:cond delay="1000"/>
                            </p:stCondLst>
                            <p:childTnLst>
                              <p:par>
                                <p:cTn id="18" presetID="31" presetClass="entr" presetSubtype="0" fill="hold" nodeType="afterEffect">
                                  <p:stCondLst>
                                    <p:cond delay="0"/>
                                  </p:stCondLst>
                                  <p:childTnLst>
                                    <p:set>
                                      <p:cBhvr>
                                        <p:cTn id="19" dur="1" fill="hold">
                                          <p:stCondLst>
                                            <p:cond delay="0"/>
                                          </p:stCondLst>
                                        </p:cTn>
                                        <p:tgtEl>
                                          <p:spTgt spid="259"/>
                                        </p:tgtEl>
                                        <p:attrNameLst>
                                          <p:attrName>style.visibility</p:attrName>
                                        </p:attrNameLst>
                                      </p:cBhvr>
                                      <p:to>
                                        <p:strVal val="visible"/>
                                      </p:to>
                                    </p:set>
                                    <p:anim calcmode="lin" valueType="num">
                                      <p:cBhvr>
                                        <p:cTn id="20" dur="250" fill="hold"/>
                                        <p:tgtEl>
                                          <p:spTgt spid="259"/>
                                        </p:tgtEl>
                                        <p:attrNameLst>
                                          <p:attrName>ppt_w</p:attrName>
                                        </p:attrNameLst>
                                      </p:cBhvr>
                                      <p:tavLst>
                                        <p:tav tm="0">
                                          <p:val>
                                            <p:fltVal val="0"/>
                                          </p:val>
                                        </p:tav>
                                        <p:tav tm="100000">
                                          <p:val>
                                            <p:strVal val="#ppt_w"/>
                                          </p:val>
                                        </p:tav>
                                      </p:tavLst>
                                    </p:anim>
                                    <p:anim calcmode="lin" valueType="num">
                                      <p:cBhvr>
                                        <p:cTn id="21" dur="250" fill="hold"/>
                                        <p:tgtEl>
                                          <p:spTgt spid="259"/>
                                        </p:tgtEl>
                                        <p:attrNameLst>
                                          <p:attrName>ppt_h</p:attrName>
                                        </p:attrNameLst>
                                      </p:cBhvr>
                                      <p:tavLst>
                                        <p:tav tm="0">
                                          <p:val>
                                            <p:fltVal val="0"/>
                                          </p:val>
                                        </p:tav>
                                        <p:tav tm="100000">
                                          <p:val>
                                            <p:strVal val="#ppt_h"/>
                                          </p:val>
                                        </p:tav>
                                      </p:tavLst>
                                    </p:anim>
                                    <p:anim calcmode="lin" valueType="num">
                                      <p:cBhvr>
                                        <p:cTn id="22" dur="250" fill="hold"/>
                                        <p:tgtEl>
                                          <p:spTgt spid="259"/>
                                        </p:tgtEl>
                                        <p:attrNameLst>
                                          <p:attrName>style.rotation</p:attrName>
                                        </p:attrNameLst>
                                      </p:cBhvr>
                                      <p:tavLst>
                                        <p:tav tm="0">
                                          <p:val>
                                            <p:fltVal val="90"/>
                                          </p:val>
                                        </p:tav>
                                        <p:tav tm="100000">
                                          <p:val>
                                            <p:fltVal val="0"/>
                                          </p:val>
                                        </p:tav>
                                      </p:tavLst>
                                    </p:anim>
                                    <p:animEffect transition="in" filter="fade">
                                      <p:cBhvr>
                                        <p:cTn id="23" dur="250"/>
                                        <p:tgtEl>
                                          <p:spTgt spid="259"/>
                                        </p:tgtEl>
                                      </p:cBhvr>
                                    </p:animEffect>
                                  </p:childTnLst>
                                </p:cTn>
                              </p:par>
                            </p:childTnLst>
                          </p:cTn>
                        </p:par>
                        <p:par>
                          <p:cTn id="24" fill="hold">
                            <p:stCondLst>
                              <p:cond delay="1500"/>
                            </p:stCondLst>
                            <p:childTnLst>
                              <p:par>
                                <p:cTn id="25" presetID="55" presetClass="entr" presetSubtype="0" fill="hold" nodeType="afterEffect">
                                  <p:stCondLst>
                                    <p:cond delay="0"/>
                                  </p:stCondLst>
                                  <p:childTnLst>
                                    <p:set>
                                      <p:cBhvr>
                                        <p:cTn id="26" dur="1" fill="hold">
                                          <p:stCondLst>
                                            <p:cond delay="0"/>
                                          </p:stCondLst>
                                        </p:cTn>
                                        <p:tgtEl>
                                          <p:spTgt spid="168"/>
                                        </p:tgtEl>
                                        <p:attrNameLst>
                                          <p:attrName>style.visibility</p:attrName>
                                        </p:attrNameLst>
                                      </p:cBhvr>
                                      <p:to>
                                        <p:strVal val="visible"/>
                                      </p:to>
                                    </p:set>
                                    <p:anim calcmode="lin" valueType="num">
                                      <p:cBhvr>
                                        <p:cTn id="27" dur="250" fill="hold"/>
                                        <p:tgtEl>
                                          <p:spTgt spid="168"/>
                                        </p:tgtEl>
                                        <p:attrNameLst>
                                          <p:attrName>ppt_w</p:attrName>
                                        </p:attrNameLst>
                                      </p:cBhvr>
                                      <p:tavLst>
                                        <p:tav tm="0">
                                          <p:val>
                                            <p:strVal val="#ppt_w*0.70"/>
                                          </p:val>
                                        </p:tav>
                                        <p:tav tm="100000">
                                          <p:val>
                                            <p:strVal val="#ppt_w"/>
                                          </p:val>
                                        </p:tav>
                                      </p:tavLst>
                                    </p:anim>
                                    <p:anim calcmode="lin" valueType="num">
                                      <p:cBhvr>
                                        <p:cTn id="28" dur="250" fill="hold"/>
                                        <p:tgtEl>
                                          <p:spTgt spid="168"/>
                                        </p:tgtEl>
                                        <p:attrNameLst>
                                          <p:attrName>ppt_h</p:attrName>
                                        </p:attrNameLst>
                                      </p:cBhvr>
                                      <p:tavLst>
                                        <p:tav tm="0">
                                          <p:val>
                                            <p:strVal val="#ppt_h"/>
                                          </p:val>
                                        </p:tav>
                                        <p:tav tm="100000">
                                          <p:val>
                                            <p:strVal val="#ppt_h"/>
                                          </p:val>
                                        </p:tav>
                                      </p:tavLst>
                                    </p:anim>
                                    <p:animEffect transition="in" filter="fade">
                                      <p:cBhvr>
                                        <p:cTn id="29" dur="250"/>
                                        <p:tgtEl>
                                          <p:spTgt spid="168"/>
                                        </p:tgtEl>
                                      </p:cBhvr>
                                    </p:animEffect>
                                  </p:childTnLst>
                                </p:cTn>
                              </p:par>
                            </p:childTnLst>
                          </p:cTn>
                        </p:par>
                        <p:par>
                          <p:cTn id="30" fill="hold">
                            <p:stCondLst>
                              <p:cond delay="2000"/>
                            </p:stCondLst>
                            <p:childTnLst>
                              <p:par>
                                <p:cTn id="31" presetID="31" presetClass="entr" presetSubtype="0" fill="hold" nodeType="afterEffect">
                                  <p:stCondLst>
                                    <p:cond delay="0"/>
                                  </p:stCondLst>
                                  <p:childTnLst>
                                    <p:set>
                                      <p:cBhvr>
                                        <p:cTn id="32" dur="1" fill="hold">
                                          <p:stCondLst>
                                            <p:cond delay="0"/>
                                          </p:stCondLst>
                                        </p:cTn>
                                        <p:tgtEl>
                                          <p:spTgt spid="260"/>
                                        </p:tgtEl>
                                        <p:attrNameLst>
                                          <p:attrName>style.visibility</p:attrName>
                                        </p:attrNameLst>
                                      </p:cBhvr>
                                      <p:to>
                                        <p:strVal val="visible"/>
                                      </p:to>
                                    </p:set>
                                    <p:anim calcmode="lin" valueType="num">
                                      <p:cBhvr>
                                        <p:cTn id="33" dur="250" fill="hold"/>
                                        <p:tgtEl>
                                          <p:spTgt spid="260"/>
                                        </p:tgtEl>
                                        <p:attrNameLst>
                                          <p:attrName>ppt_w</p:attrName>
                                        </p:attrNameLst>
                                      </p:cBhvr>
                                      <p:tavLst>
                                        <p:tav tm="0">
                                          <p:val>
                                            <p:fltVal val="0"/>
                                          </p:val>
                                        </p:tav>
                                        <p:tav tm="100000">
                                          <p:val>
                                            <p:strVal val="#ppt_w"/>
                                          </p:val>
                                        </p:tav>
                                      </p:tavLst>
                                    </p:anim>
                                    <p:anim calcmode="lin" valueType="num">
                                      <p:cBhvr>
                                        <p:cTn id="34" dur="250" fill="hold"/>
                                        <p:tgtEl>
                                          <p:spTgt spid="260"/>
                                        </p:tgtEl>
                                        <p:attrNameLst>
                                          <p:attrName>ppt_h</p:attrName>
                                        </p:attrNameLst>
                                      </p:cBhvr>
                                      <p:tavLst>
                                        <p:tav tm="0">
                                          <p:val>
                                            <p:fltVal val="0"/>
                                          </p:val>
                                        </p:tav>
                                        <p:tav tm="100000">
                                          <p:val>
                                            <p:strVal val="#ppt_h"/>
                                          </p:val>
                                        </p:tav>
                                      </p:tavLst>
                                    </p:anim>
                                    <p:anim calcmode="lin" valueType="num">
                                      <p:cBhvr>
                                        <p:cTn id="35" dur="250" fill="hold"/>
                                        <p:tgtEl>
                                          <p:spTgt spid="260"/>
                                        </p:tgtEl>
                                        <p:attrNameLst>
                                          <p:attrName>style.rotation</p:attrName>
                                        </p:attrNameLst>
                                      </p:cBhvr>
                                      <p:tavLst>
                                        <p:tav tm="0">
                                          <p:val>
                                            <p:fltVal val="90"/>
                                          </p:val>
                                        </p:tav>
                                        <p:tav tm="100000">
                                          <p:val>
                                            <p:fltVal val="0"/>
                                          </p:val>
                                        </p:tav>
                                      </p:tavLst>
                                    </p:anim>
                                    <p:animEffect transition="in" filter="fade">
                                      <p:cBhvr>
                                        <p:cTn id="36" dur="250"/>
                                        <p:tgtEl>
                                          <p:spTgt spid="260"/>
                                        </p:tgtEl>
                                      </p:cBhvr>
                                    </p:animEffect>
                                  </p:childTnLst>
                                </p:cTn>
                              </p:par>
                            </p:childTnLst>
                          </p:cTn>
                        </p:par>
                        <p:par>
                          <p:cTn id="37" fill="hold">
                            <p:stCondLst>
                              <p:cond delay="2500"/>
                            </p:stCondLst>
                            <p:childTnLst>
                              <p:par>
                                <p:cTn id="38" presetID="55" presetClass="entr" presetSubtype="0" fill="hold" nodeType="afterEffect">
                                  <p:stCondLst>
                                    <p:cond delay="0"/>
                                  </p:stCondLst>
                                  <p:childTnLst>
                                    <p:set>
                                      <p:cBhvr>
                                        <p:cTn id="39" dur="1" fill="hold">
                                          <p:stCondLst>
                                            <p:cond delay="0"/>
                                          </p:stCondLst>
                                        </p:cTn>
                                        <p:tgtEl>
                                          <p:spTgt spid="277"/>
                                        </p:tgtEl>
                                        <p:attrNameLst>
                                          <p:attrName>style.visibility</p:attrName>
                                        </p:attrNameLst>
                                      </p:cBhvr>
                                      <p:to>
                                        <p:strVal val="visible"/>
                                      </p:to>
                                    </p:set>
                                    <p:anim calcmode="lin" valueType="num">
                                      <p:cBhvr>
                                        <p:cTn id="40" dur="250" fill="hold"/>
                                        <p:tgtEl>
                                          <p:spTgt spid="277"/>
                                        </p:tgtEl>
                                        <p:attrNameLst>
                                          <p:attrName>ppt_w</p:attrName>
                                        </p:attrNameLst>
                                      </p:cBhvr>
                                      <p:tavLst>
                                        <p:tav tm="0">
                                          <p:val>
                                            <p:strVal val="#ppt_w*0.70"/>
                                          </p:val>
                                        </p:tav>
                                        <p:tav tm="100000">
                                          <p:val>
                                            <p:strVal val="#ppt_w"/>
                                          </p:val>
                                        </p:tav>
                                      </p:tavLst>
                                    </p:anim>
                                    <p:anim calcmode="lin" valueType="num">
                                      <p:cBhvr>
                                        <p:cTn id="41" dur="250" fill="hold"/>
                                        <p:tgtEl>
                                          <p:spTgt spid="277"/>
                                        </p:tgtEl>
                                        <p:attrNameLst>
                                          <p:attrName>ppt_h</p:attrName>
                                        </p:attrNameLst>
                                      </p:cBhvr>
                                      <p:tavLst>
                                        <p:tav tm="0">
                                          <p:val>
                                            <p:strVal val="#ppt_h"/>
                                          </p:val>
                                        </p:tav>
                                        <p:tav tm="100000">
                                          <p:val>
                                            <p:strVal val="#ppt_h"/>
                                          </p:val>
                                        </p:tav>
                                      </p:tavLst>
                                    </p:anim>
                                    <p:animEffect transition="in" filter="fade">
                                      <p:cBhvr>
                                        <p:cTn id="42" dur="250"/>
                                        <p:tgtEl>
                                          <p:spTgt spid="277"/>
                                        </p:tgtEl>
                                      </p:cBhvr>
                                    </p:animEffect>
                                  </p:childTnLst>
                                </p:cTn>
                              </p:par>
                            </p:childTnLst>
                          </p:cTn>
                        </p:par>
                        <p:par>
                          <p:cTn id="43" fill="hold">
                            <p:stCondLst>
                              <p:cond delay="3000"/>
                            </p:stCondLst>
                            <p:childTnLst>
                              <p:par>
                                <p:cTn id="44" presetID="31" presetClass="entr" presetSubtype="0" fill="hold" nodeType="afterEffect">
                                  <p:stCondLst>
                                    <p:cond delay="0"/>
                                  </p:stCondLst>
                                  <p:childTnLst>
                                    <p:set>
                                      <p:cBhvr>
                                        <p:cTn id="45" dur="1" fill="hold">
                                          <p:stCondLst>
                                            <p:cond delay="0"/>
                                          </p:stCondLst>
                                        </p:cTn>
                                        <p:tgtEl>
                                          <p:spTgt spid="264"/>
                                        </p:tgtEl>
                                        <p:attrNameLst>
                                          <p:attrName>style.visibility</p:attrName>
                                        </p:attrNameLst>
                                      </p:cBhvr>
                                      <p:to>
                                        <p:strVal val="visible"/>
                                      </p:to>
                                    </p:set>
                                    <p:anim calcmode="lin" valueType="num">
                                      <p:cBhvr>
                                        <p:cTn id="46" dur="250" fill="hold"/>
                                        <p:tgtEl>
                                          <p:spTgt spid="264"/>
                                        </p:tgtEl>
                                        <p:attrNameLst>
                                          <p:attrName>ppt_w</p:attrName>
                                        </p:attrNameLst>
                                      </p:cBhvr>
                                      <p:tavLst>
                                        <p:tav tm="0">
                                          <p:val>
                                            <p:fltVal val="0"/>
                                          </p:val>
                                        </p:tav>
                                        <p:tav tm="100000">
                                          <p:val>
                                            <p:strVal val="#ppt_w"/>
                                          </p:val>
                                        </p:tav>
                                      </p:tavLst>
                                    </p:anim>
                                    <p:anim calcmode="lin" valueType="num">
                                      <p:cBhvr>
                                        <p:cTn id="47" dur="250" fill="hold"/>
                                        <p:tgtEl>
                                          <p:spTgt spid="264"/>
                                        </p:tgtEl>
                                        <p:attrNameLst>
                                          <p:attrName>ppt_h</p:attrName>
                                        </p:attrNameLst>
                                      </p:cBhvr>
                                      <p:tavLst>
                                        <p:tav tm="0">
                                          <p:val>
                                            <p:fltVal val="0"/>
                                          </p:val>
                                        </p:tav>
                                        <p:tav tm="100000">
                                          <p:val>
                                            <p:strVal val="#ppt_h"/>
                                          </p:val>
                                        </p:tav>
                                      </p:tavLst>
                                    </p:anim>
                                    <p:anim calcmode="lin" valueType="num">
                                      <p:cBhvr>
                                        <p:cTn id="48" dur="250" fill="hold"/>
                                        <p:tgtEl>
                                          <p:spTgt spid="264"/>
                                        </p:tgtEl>
                                        <p:attrNameLst>
                                          <p:attrName>style.rotation</p:attrName>
                                        </p:attrNameLst>
                                      </p:cBhvr>
                                      <p:tavLst>
                                        <p:tav tm="0">
                                          <p:val>
                                            <p:fltVal val="90"/>
                                          </p:val>
                                        </p:tav>
                                        <p:tav tm="100000">
                                          <p:val>
                                            <p:fltVal val="0"/>
                                          </p:val>
                                        </p:tav>
                                      </p:tavLst>
                                    </p:anim>
                                    <p:animEffect transition="in" filter="fade">
                                      <p:cBhvr>
                                        <p:cTn id="49" dur="250"/>
                                        <p:tgtEl>
                                          <p:spTgt spid="264"/>
                                        </p:tgtEl>
                                      </p:cBhvr>
                                    </p:animEffect>
                                  </p:childTnLst>
                                </p:cTn>
                              </p:par>
                            </p:childTnLst>
                          </p:cTn>
                        </p:par>
                        <p:par>
                          <p:cTn id="50" fill="hold">
                            <p:stCondLst>
                              <p:cond delay="3500"/>
                            </p:stCondLst>
                            <p:childTnLst>
                              <p:par>
                                <p:cTn id="51" presetID="55" presetClass="entr" presetSubtype="0" fill="hold" nodeType="afterEffect">
                                  <p:stCondLst>
                                    <p:cond delay="0"/>
                                  </p:stCondLst>
                                  <p:childTnLst>
                                    <p:set>
                                      <p:cBhvr>
                                        <p:cTn id="52" dur="1" fill="hold">
                                          <p:stCondLst>
                                            <p:cond delay="0"/>
                                          </p:stCondLst>
                                        </p:cTn>
                                        <p:tgtEl>
                                          <p:spTgt spid="278"/>
                                        </p:tgtEl>
                                        <p:attrNameLst>
                                          <p:attrName>style.visibility</p:attrName>
                                        </p:attrNameLst>
                                      </p:cBhvr>
                                      <p:to>
                                        <p:strVal val="visible"/>
                                      </p:to>
                                    </p:set>
                                    <p:anim calcmode="lin" valueType="num">
                                      <p:cBhvr>
                                        <p:cTn id="53" dur="250" fill="hold"/>
                                        <p:tgtEl>
                                          <p:spTgt spid="278"/>
                                        </p:tgtEl>
                                        <p:attrNameLst>
                                          <p:attrName>ppt_w</p:attrName>
                                        </p:attrNameLst>
                                      </p:cBhvr>
                                      <p:tavLst>
                                        <p:tav tm="0">
                                          <p:val>
                                            <p:strVal val="#ppt_w*0.70"/>
                                          </p:val>
                                        </p:tav>
                                        <p:tav tm="100000">
                                          <p:val>
                                            <p:strVal val="#ppt_w"/>
                                          </p:val>
                                        </p:tav>
                                      </p:tavLst>
                                    </p:anim>
                                    <p:anim calcmode="lin" valueType="num">
                                      <p:cBhvr>
                                        <p:cTn id="54" dur="250" fill="hold"/>
                                        <p:tgtEl>
                                          <p:spTgt spid="278"/>
                                        </p:tgtEl>
                                        <p:attrNameLst>
                                          <p:attrName>ppt_h</p:attrName>
                                        </p:attrNameLst>
                                      </p:cBhvr>
                                      <p:tavLst>
                                        <p:tav tm="0">
                                          <p:val>
                                            <p:strVal val="#ppt_h"/>
                                          </p:val>
                                        </p:tav>
                                        <p:tav tm="100000">
                                          <p:val>
                                            <p:strVal val="#ppt_h"/>
                                          </p:val>
                                        </p:tav>
                                      </p:tavLst>
                                    </p:anim>
                                    <p:animEffect transition="in" filter="fade">
                                      <p:cBhvr>
                                        <p:cTn id="55" dur="250"/>
                                        <p:tgtEl>
                                          <p:spTgt spid="278"/>
                                        </p:tgtEl>
                                      </p:cBhvr>
                                    </p:animEffect>
                                  </p:childTnLst>
                                </p:cTn>
                              </p:par>
                            </p:childTnLst>
                          </p:cTn>
                        </p:par>
                        <p:par>
                          <p:cTn id="56" fill="hold">
                            <p:stCondLst>
                              <p:cond delay="4000"/>
                            </p:stCondLst>
                            <p:childTnLst>
                              <p:par>
                                <p:cTn id="57" presetID="31" presetClass="entr" presetSubtype="0" fill="hold" nodeType="afterEffect">
                                  <p:stCondLst>
                                    <p:cond delay="0"/>
                                  </p:stCondLst>
                                  <p:childTnLst>
                                    <p:set>
                                      <p:cBhvr>
                                        <p:cTn id="58" dur="1" fill="hold">
                                          <p:stCondLst>
                                            <p:cond delay="0"/>
                                          </p:stCondLst>
                                        </p:cTn>
                                        <p:tgtEl>
                                          <p:spTgt spid="263"/>
                                        </p:tgtEl>
                                        <p:attrNameLst>
                                          <p:attrName>style.visibility</p:attrName>
                                        </p:attrNameLst>
                                      </p:cBhvr>
                                      <p:to>
                                        <p:strVal val="visible"/>
                                      </p:to>
                                    </p:set>
                                    <p:anim calcmode="lin" valueType="num">
                                      <p:cBhvr>
                                        <p:cTn id="59" dur="250" fill="hold"/>
                                        <p:tgtEl>
                                          <p:spTgt spid="263"/>
                                        </p:tgtEl>
                                        <p:attrNameLst>
                                          <p:attrName>ppt_w</p:attrName>
                                        </p:attrNameLst>
                                      </p:cBhvr>
                                      <p:tavLst>
                                        <p:tav tm="0">
                                          <p:val>
                                            <p:fltVal val="0"/>
                                          </p:val>
                                        </p:tav>
                                        <p:tav tm="100000">
                                          <p:val>
                                            <p:strVal val="#ppt_w"/>
                                          </p:val>
                                        </p:tav>
                                      </p:tavLst>
                                    </p:anim>
                                    <p:anim calcmode="lin" valueType="num">
                                      <p:cBhvr>
                                        <p:cTn id="60" dur="250" fill="hold"/>
                                        <p:tgtEl>
                                          <p:spTgt spid="263"/>
                                        </p:tgtEl>
                                        <p:attrNameLst>
                                          <p:attrName>ppt_h</p:attrName>
                                        </p:attrNameLst>
                                      </p:cBhvr>
                                      <p:tavLst>
                                        <p:tav tm="0">
                                          <p:val>
                                            <p:fltVal val="0"/>
                                          </p:val>
                                        </p:tav>
                                        <p:tav tm="100000">
                                          <p:val>
                                            <p:strVal val="#ppt_h"/>
                                          </p:val>
                                        </p:tav>
                                      </p:tavLst>
                                    </p:anim>
                                    <p:anim calcmode="lin" valueType="num">
                                      <p:cBhvr>
                                        <p:cTn id="61" dur="250" fill="hold"/>
                                        <p:tgtEl>
                                          <p:spTgt spid="263"/>
                                        </p:tgtEl>
                                        <p:attrNameLst>
                                          <p:attrName>style.rotation</p:attrName>
                                        </p:attrNameLst>
                                      </p:cBhvr>
                                      <p:tavLst>
                                        <p:tav tm="0">
                                          <p:val>
                                            <p:fltVal val="90"/>
                                          </p:val>
                                        </p:tav>
                                        <p:tav tm="100000">
                                          <p:val>
                                            <p:fltVal val="0"/>
                                          </p:val>
                                        </p:tav>
                                      </p:tavLst>
                                    </p:anim>
                                    <p:animEffect transition="in" filter="fade">
                                      <p:cBhvr>
                                        <p:cTn id="62" dur="250"/>
                                        <p:tgtEl>
                                          <p:spTgt spid="263"/>
                                        </p:tgtEl>
                                      </p:cBhvr>
                                    </p:animEffect>
                                  </p:childTnLst>
                                </p:cTn>
                              </p:par>
                            </p:childTnLst>
                          </p:cTn>
                        </p:par>
                        <p:par>
                          <p:cTn id="63" fill="hold">
                            <p:stCondLst>
                              <p:cond delay="4500"/>
                            </p:stCondLst>
                            <p:childTnLst>
                              <p:par>
                                <p:cTn id="64" presetID="55" presetClass="entr" presetSubtype="0" fill="hold" nodeType="afterEffect">
                                  <p:stCondLst>
                                    <p:cond delay="0"/>
                                  </p:stCondLst>
                                  <p:childTnLst>
                                    <p:set>
                                      <p:cBhvr>
                                        <p:cTn id="65" dur="1" fill="hold">
                                          <p:stCondLst>
                                            <p:cond delay="0"/>
                                          </p:stCondLst>
                                        </p:cTn>
                                        <p:tgtEl>
                                          <p:spTgt spid="279"/>
                                        </p:tgtEl>
                                        <p:attrNameLst>
                                          <p:attrName>style.visibility</p:attrName>
                                        </p:attrNameLst>
                                      </p:cBhvr>
                                      <p:to>
                                        <p:strVal val="visible"/>
                                      </p:to>
                                    </p:set>
                                    <p:anim calcmode="lin" valueType="num">
                                      <p:cBhvr>
                                        <p:cTn id="66" dur="250" fill="hold"/>
                                        <p:tgtEl>
                                          <p:spTgt spid="279"/>
                                        </p:tgtEl>
                                        <p:attrNameLst>
                                          <p:attrName>ppt_w</p:attrName>
                                        </p:attrNameLst>
                                      </p:cBhvr>
                                      <p:tavLst>
                                        <p:tav tm="0">
                                          <p:val>
                                            <p:strVal val="#ppt_w*0.70"/>
                                          </p:val>
                                        </p:tav>
                                        <p:tav tm="100000">
                                          <p:val>
                                            <p:strVal val="#ppt_w"/>
                                          </p:val>
                                        </p:tav>
                                      </p:tavLst>
                                    </p:anim>
                                    <p:anim calcmode="lin" valueType="num">
                                      <p:cBhvr>
                                        <p:cTn id="67" dur="250" fill="hold"/>
                                        <p:tgtEl>
                                          <p:spTgt spid="279"/>
                                        </p:tgtEl>
                                        <p:attrNameLst>
                                          <p:attrName>ppt_h</p:attrName>
                                        </p:attrNameLst>
                                      </p:cBhvr>
                                      <p:tavLst>
                                        <p:tav tm="0">
                                          <p:val>
                                            <p:strVal val="#ppt_h"/>
                                          </p:val>
                                        </p:tav>
                                        <p:tav tm="100000">
                                          <p:val>
                                            <p:strVal val="#ppt_h"/>
                                          </p:val>
                                        </p:tav>
                                      </p:tavLst>
                                    </p:anim>
                                    <p:animEffect transition="in" filter="fade">
                                      <p:cBhvr>
                                        <p:cTn id="68" dur="250"/>
                                        <p:tgtEl>
                                          <p:spTgt spid="279"/>
                                        </p:tgtEl>
                                      </p:cBhvr>
                                    </p:animEffect>
                                  </p:childTnLst>
                                </p:cTn>
                              </p:par>
                            </p:childTnLst>
                          </p:cTn>
                        </p:par>
                        <p:par>
                          <p:cTn id="69" fill="hold">
                            <p:stCondLst>
                              <p:cond delay="5000"/>
                            </p:stCondLst>
                            <p:childTnLst>
                              <p:par>
                                <p:cTn id="70" presetID="31" presetClass="entr" presetSubtype="0" fill="hold" nodeType="afterEffect">
                                  <p:stCondLst>
                                    <p:cond delay="0"/>
                                  </p:stCondLst>
                                  <p:childTnLst>
                                    <p:set>
                                      <p:cBhvr>
                                        <p:cTn id="71" dur="1" fill="hold">
                                          <p:stCondLst>
                                            <p:cond delay="0"/>
                                          </p:stCondLst>
                                        </p:cTn>
                                        <p:tgtEl>
                                          <p:spTgt spid="262"/>
                                        </p:tgtEl>
                                        <p:attrNameLst>
                                          <p:attrName>style.visibility</p:attrName>
                                        </p:attrNameLst>
                                      </p:cBhvr>
                                      <p:to>
                                        <p:strVal val="visible"/>
                                      </p:to>
                                    </p:set>
                                    <p:anim calcmode="lin" valueType="num">
                                      <p:cBhvr>
                                        <p:cTn id="72" dur="250" fill="hold"/>
                                        <p:tgtEl>
                                          <p:spTgt spid="262"/>
                                        </p:tgtEl>
                                        <p:attrNameLst>
                                          <p:attrName>ppt_w</p:attrName>
                                        </p:attrNameLst>
                                      </p:cBhvr>
                                      <p:tavLst>
                                        <p:tav tm="0">
                                          <p:val>
                                            <p:fltVal val="0"/>
                                          </p:val>
                                        </p:tav>
                                        <p:tav tm="100000">
                                          <p:val>
                                            <p:strVal val="#ppt_w"/>
                                          </p:val>
                                        </p:tav>
                                      </p:tavLst>
                                    </p:anim>
                                    <p:anim calcmode="lin" valueType="num">
                                      <p:cBhvr>
                                        <p:cTn id="73" dur="250" fill="hold"/>
                                        <p:tgtEl>
                                          <p:spTgt spid="262"/>
                                        </p:tgtEl>
                                        <p:attrNameLst>
                                          <p:attrName>ppt_h</p:attrName>
                                        </p:attrNameLst>
                                      </p:cBhvr>
                                      <p:tavLst>
                                        <p:tav tm="0">
                                          <p:val>
                                            <p:fltVal val="0"/>
                                          </p:val>
                                        </p:tav>
                                        <p:tav tm="100000">
                                          <p:val>
                                            <p:strVal val="#ppt_h"/>
                                          </p:val>
                                        </p:tav>
                                      </p:tavLst>
                                    </p:anim>
                                    <p:anim calcmode="lin" valueType="num">
                                      <p:cBhvr>
                                        <p:cTn id="74" dur="250" fill="hold"/>
                                        <p:tgtEl>
                                          <p:spTgt spid="262"/>
                                        </p:tgtEl>
                                        <p:attrNameLst>
                                          <p:attrName>style.rotation</p:attrName>
                                        </p:attrNameLst>
                                      </p:cBhvr>
                                      <p:tavLst>
                                        <p:tav tm="0">
                                          <p:val>
                                            <p:fltVal val="90"/>
                                          </p:val>
                                        </p:tav>
                                        <p:tav tm="100000">
                                          <p:val>
                                            <p:fltVal val="0"/>
                                          </p:val>
                                        </p:tav>
                                      </p:tavLst>
                                    </p:anim>
                                    <p:animEffect transition="in" filter="fade">
                                      <p:cBhvr>
                                        <p:cTn id="75" dur="250"/>
                                        <p:tgtEl>
                                          <p:spTgt spid="262"/>
                                        </p:tgtEl>
                                      </p:cBhvr>
                                    </p:animEffect>
                                  </p:childTnLst>
                                </p:cTn>
                              </p:par>
                            </p:childTnLst>
                          </p:cTn>
                        </p:par>
                        <p:par>
                          <p:cTn id="76" fill="hold">
                            <p:stCondLst>
                              <p:cond delay="5500"/>
                            </p:stCondLst>
                            <p:childTnLst>
                              <p:par>
                                <p:cTn id="77" presetID="55" presetClass="entr" presetSubtype="0" fill="hold" nodeType="afterEffect">
                                  <p:stCondLst>
                                    <p:cond delay="0"/>
                                  </p:stCondLst>
                                  <p:childTnLst>
                                    <p:set>
                                      <p:cBhvr>
                                        <p:cTn id="78" dur="1" fill="hold">
                                          <p:stCondLst>
                                            <p:cond delay="0"/>
                                          </p:stCondLst>
                                        </p:cTn>
                                        <p:tgtEl>
                                          <p:spTgt spid="172"/>
                                        </p:tgtEl>
                                        <p:attrNameLst>
                                          <p:attrName>style.visibility</p:attrName>
                                        </p:attrNameLst>
                                      </p:cBhvr>
                                      <p:to>
                                        <p:strVal val="visible"/>
                                      </p:to>
                                    </p:set>
                                    <p:anim calcmode="lin" valueType="num">
                                      <p:cBhvr>
                                        <p:cTn id="79" dur="250" fill="hold"/>
                                        <p:tgtEl>
                                          <p:spTgt spid="172"/>
                                        </p:tgtEl>
                                        <p:attrNameLst>
                                          <p:attrName>ppt_w</p:attrName>
                                        </p:attrNameLst>
                                      </p:cBhvr>
                                      <p:tavLst>
                                        <p:tav tm="0">
                                          <p:val>
                                            <p:strVal val="#ppt_w*0.70"/>
                                          </p:val>
                                        </p:tav>
                                        <p:tav tm="100000">
                                          <p:val>
                                            <p:strVal val="#ppt_w"/>
                                          </p:val>
                                        </p:tav>
                                      </p:tavLst>
                                    </p:anim>
                                    <p:anim calcmode="lin" valueType="num">
                                      <p:cBhvr>
                                        <p:cTn id="80" dur="250" fill="hold"/>
                                        <p:tgtEl>
                                          <p:spTgt spid="172"/>
                                        </p:tgtEl>
                                        <p:attrNameLst>
                                          <p:attrName>ppt_h</p:attrName>
                                        </p:attrNameLst>
                                      </p:cBhvr>
                                      <p:tavLst>
                                        <p:tav tm="0">
                                          <p:val>
                                            <p:strVal val="#ppt_h"/>
                                          </p:val>
                                        </p:tav>
                                        <p:tav tm="100000">
                                          <p:val>
                                            <p:strVal val="#ppt_h"/>
                                          </p:val>
                                        </p:tav>
                                      </p:tavLst>
                                    </p:anim>
                                    <p:animEffect transition="in" filter="fade">
                                      <p:cBhvr>
                                        <p:cTn id="81" dur="250"/>
                                        <p:tgtEl>
                                          <p:spTgt spid="172"/>
                                        </p:tgtEl>
                                      </p:cBhvr>
                                    </p:animEffect>
                                  </p:childTnLst>
                                </p:cTn>
                              </p:par>
                            </p:childTnLst>
                          </p:cTn>
                        </p:par>
                        <p:par>
                          <p:cTn id="82" fill="hold">
                            <p:stCondLst>
                              <p:cond delay="6000"/>
                            </p:stCondLst>
                            <p:childTnLst>
                              <p:par>
                                <p:cTn id="83" presetID="31" presetClass="entr" presetSubtype="0" fill="hold" nodeType="afterEffect">
                                  <p:stCondLst>
                                    <p:cond delay="0"/>
                                  </p:stCondLst>
                                  <p:childTnLst>
                                    <p:set>
                                      <p:cBhvr>
                                        <p:cTn id="84" dur="1" fill="hold">
                                          <p:stCondLst>
                                            <p:cond delay="0"/>
                                          </p:stCondLst>
                                        </p:cTn>
                                        <p:tgtEl>
                                          <p:spTgt spid="261"/>
                                        </p:tgtEl>
                                        <p:attrNameLst>
                                          <p:attrName>style.visibility</p:attrName>
                                        </p:attrNameLst>
                                      </p:cBhvr>
                                      <p:to>
                                        <p:strVal val="visible"/>
                                      </p:to>
                                    </p:set>
                                    <p:anim calcmode="lin" valueType="num">
                                      <p:cBhvr>
                                        <p:cTn id="85" dur="250" fill="hold"/>
                                        <p:tgtEl>
                                          <p:spTgt spid="261"/>
                                        </p:tgtEl>
                                        <p:attrNameLst>
                                          <p:attrName>ppt_w</p:attrName>
                                        </p:attrNameLst>
                                      </p:cBhvr>
                                      <p:tavLst>
                                        <p:tav tm="0">
                                          <p:val>
                                            <p:fltVal val="0"/>
                                          </p:val>
                                        </p:tav>
                                        <p:tav tm="100000">
                                          <p:val>
                                            <p:strVal val="#ppt_w"/>
                                          </p:val>
                                        </p:tav>
                                      </p:tavLst>
                                    </p:anim>
                                    <p:anim calcmode="lin" valueType="num">
                                      <p:cBhvr>
                                        <p:cTn id="86" dur="250" fill="hold"/>
                                        <p:tgtEl>
                                          <p:spTgt spid="261"/>
                                        </p:tgtEl>
                                        <p:attrNameLst>
                                          <p:attrName>ppt_h</p:attrName>
                                        </p:attrNameLst>
                                      </p:cBhvr>
                                      <p:tavLst>
                                        <p:tav tm="0">
                                          <p:val>
                                            <p:fltVal val="0"/>
                                          </p:val>
                                        </p:tav>
                                        <p:tav tm="100000">
                                          <p:val>
                                            <p:strVal val="#ppt_h"/>
                                          </p:val>
                                        </p:tav>
                                      </p:tavLst>
                                    </p:anim>
                                    <p:anim calcmode="lin" valueType="num">
                                      <p:cBhvr>
                                        <p:cTn id="87" dur="250" fill="hold"/>
                                        <p:tgtEl>
                                          <p:spTgt spid="261"/>
                                        </p:tgtEl>
                                        <p:attrNameLst>
                                          <p:attrName>style.rotation</p:attrName>
                                        </p:attrNameLst>
                                      </p:cBhvr>
                                      <p:tavLst>
                                        <p:tav tm="0">
                                          <p:val>
                                            <p:fltVal val="90"/>
                                          </p:val>
                                        </p:tav>
                                        <p:tav tm="100000">
                                          <p:val>
                                            <p:fltVal val="0"/>
                                          </p:val>
                                        </p:tav>
                                      </p:tavLst>
                                    </p:anim>
                                    <p:animEffect transition="in" filter="fade">
                                      <p:cBhvr>
                                        <p:cTn id="88" dur="250"/>
                                        <p:tgtEl>
                                          <p:spTgt spid="261"/>
                                        </p:tgtEl>
                                      </p:cBhvr>
                                    </p:animEffect>
                                  </p:childTnLst>
                                </p:cTn>
                              </p:par>
                            </p:childTnLst>
                          </p:cTn>
                        </p:par>
                        <p:par>
                          <p:cTn id="89" fill="hold">
                            <p:stCondLst>
                              <p:cond delay="6500"/>
                            </p:stCondLst>
                            <p:childTnLst>
                              <p:par>
                                <p:cTn id="90" presetID="55" presetClass="entr" presetSubtype="0" fill="hold" nodeType="afterEffect">
                                  <p:stCondLst>
                                    <p:cond delay="0"/>
                                  </p:stCondLst>
                                  <p:childTnLst>
                                    <p:set>
                                      <p:cBhvr>
                                        <p:cTn id="91" dur="1" fill="hold">
                                          <p:stCondLst>
                                            <p:cond delay="0"/>
                                          </p:stCondLst>
                                        </p:cTn>
                                        <p:tgtEl>
                                          <p:spTgt spid="280"/>
                                        </p:tgtEl>
                                        <p:attrNameLst>
                                          <p:attrName>style.visibility</p:attrName>
                                        </p:attrNameLst>
                                      </p:cBhvr>
                                      <p:to>
                                        <p:strVal val="visible"/>
                                      </p:to>
                                    </p:set>
                                    <p:anim calcmode="lin" valueType="num">
                                      <p:cBhvr>
                                        <p:cTn id="92" dur="250" fill="hold"/>
                                        <p:tgtEl>
                                          <p:spTgt spid="280"/>
                                        </p:tgtEl>
                                        <p:attrNameLst>
                                          <p:attrName>ppt_w</p:attrName>
                                        </p:attrNameLst>
                                      </p:cBhvr>
                                      <p:tavLst>
                                        <p:tav tm="0">
                                          <p:val>
                                            <p:strVal val="#ppt_w*0.70"/>
                                          </p:val>
                                        </p:tav>
                                        <p:tav tm="100000">
                                          <p:val>
                                            <p:strVal val="#ppt_w"/>
                                          </p:val>
                                        </p:tav>
                                      </p:tavLst>
                                    </p:anim>
                                    <p:anim calcmode="lin" valueType="num">
                                      <p:cBhvr>
                                        <p:cTn id="93" dur="250" fill="hold"/>
                                        <p:tgtEl>
                                          <p:spTgt spid="280"/>
                                        </p:tgtEl>
                                        <p:attrNameLst>
                                          <p:attrName>ppt_h</p:attrName>
                                        </p:attrNameLst>
                                      </p:cBhvr>
                                      <p:tavLst>
                                        <p:tav tm="0">
                                          <p:val>
                                            <p:strVal val="#ppt_h"/>
                                          </p:val>
                                        </p:tav>
                                        <p:tav tm="100000">
                                          <p:val>
                                            <p:strVal val="#ppt_h"/>
                                          </p:val>
                                        </p:tav>
                                      </p:tavLst>
                                    </p:anim>
                                    <p:animEffect transition="in" filter="fade">
                                      <p:cBhvr>
                                        <p:cTn id="94" dur="250"/>
                                        <p:tgtEl>
                                          <p:spTgt spid="280"/>
                                        </p:tgtEl>
                                      </p:cBhvr>
                                    </p:animEffect>
                                  </p:childTnLst>
                                </p:cTn>
                              </p:par>
                            </p:childTnLst>
                          </p:cTn>
                        </p:par>
                        <p:par>
                          <p:cTn id="95" fill="hold">
                            <p:stCondLst>
                              <p:cond delay="7000"/>
                            </p:stCondLst>
                            <p:childTnLst>
                              <p:par>
                                <p:cTn id="96" presetID="31" presetClass="entr" presetSubtype="0" fill="hold" nodeType="afterEffect">
                                  <p:stCondLst>
                                    <p:cond delay="0"/>
                                  </p:stCondLst>
                                  <p:childTnLst>
                                    <p:set>
                                      <p:cBhvr>
                                        <p:cTn id="97" dur="1" fill="hold">
                                          <p:stCondLst>
                                            <p:cond delay="0"/>
                                          </p:stCondLst>
                                        </p:cTn>
                                        <p:tgtEl>
                                          <p:spTgt spid="265"/>
                                        </p:tgtEl>
                                        <p:attrNameLst>
                                          <p:attrName>style.visibility</p:attrName>
                                        </p:attrNameLst>
                                      </p:cBhvr>
                                      <p:to>
                                        <p:strVal val="visible"/>
                                      </p:to>
                                    </p:set>
                                    <p:anim calcmode="lin" valueType="num">
                                      <p:cBhvr>
                                        <p:cTn id="98" dur="250" fill="hold"/>
                                        <p:tgtEl>
                                          <p:spTgt spid="265"/>
                                        </p:tgtEl>
                                        <p:attrNameLst>
                                          <p:attrName>ppt_w</p:attrName>
                                        </p:attrNameLst>
                                      </p:cBhvr>
                                      <p:tavLst>
                                        <p:tav tm="0">
                                          <p:val>
                                            <p:fltVal val="0"/>
                                          </p:val>
                                        </p:tav>
                                        <p:tav tm="100000">
                                          <p:val>
                                            <p:strVal val="#ppt_w"/>
                                          </p:val>
                                        </p:tav>
                                      </p:tavLst>
                                    </p:anim>
                                    <p:anim calcmode="lin" valueType="num">
                                      <p:cBhvr>
                                        <p:cTn id="99" dur="250" fill="hold"/>
                                        <p:tgtEl>
                                          <p:spTgt spid="265"/>
                                        </p:tgtEl>
                                        <p:attrNameLst>
                                          <p:attrName>ppt_h</p:attrName>
                                        </p:attrNameLst>
                                      </p:cBhvr>
                                      <p:tavLst>
                                        <p:tav tm="0">
                                          <p:val>
                                            <p:fltVal val="0"/>
                                          </p:val>
                                        </p:tav>
                                        <p:tav tm="100000">
                                          <p:val>
                                            <p:strVal val="#ppt_h"/>
                                          </p:val>
                                        </p:tav>
                                      </p:tavLst>
                                    </p:anim>
                                    <p:anim calcmode="lin" valueType="num">
                                      <p:cBhvr>
                                        <p:cTn id="100" dur="250" fill="hold"/>
                                        <p:tgtEl>
                                          <p:spTgt spid="265"/>
                                        </p:tgtEl>
                                        <p:attrNameLst>
                                          <p:attrName>style.rotation</p:attrName>
                                        </p:attrNameLst>
                                      </p:cBhvr>
                                      <p:tavLst>
                                        <p:tav tm="0">
                                          <p:val>
                                            <p:fltVal val="90"/>
                                          </p:val>
                                        </p:tav>
                                        <p:tav tm="100000">
                                          <p:val>
                                            <p:fltVal val="0"/>
                                          </p:val>
                                        </p:tav>
                                      </p:tavLst>
                                    </p:anim>
                                    <p:animEffect transition="in" filter="fade">
                                      <p:cBhvr>
                                        <p:cTn id="101" dur="250"/>
                                        <p:tgtEl>
                                          <p:spTgt spid="265"/>
                                        </p:tgtEl>
                                      </p:cBhvr>
                                    </p:animEffect>
                                  </p:childTnLst>
                                </p:cTn>
                              </p:par>
                            </p:childTnLst>
                          </p:cTn>
                        </p:par>
                        <p:par>
                          <p:cTn id="102" fill="hold">
                            <p:stCondLst>
                              <p:cond delay="7500"/>
                            </p:stCondLst>
                            <p:childTnLst>
                              <p:par>
                                <p:cTn id="103" presetID="55" presetClass="entr" presetSubtype="0" fill="hold" nodeType="afterEffect">
                                  <p:stCondLst>
                                    <p:cond delay="0"/>
                                  </p:stCondLst>
                                  <p:childTnLst>
                                    <p:set>
                                      <p:cBhvr>
                                        <p:cTn id="104" dur="1" fill="hold">
                                          <p:stCondLst>
                                            <p:cond delay="0"/>
                                          </p:stCondLst>
                                        </p:cTn>
                                        <p:tgtEl>
                                          <p:spTgt spid="185"/>
                                        </p:tgtEl>
                                        <p:attrNameLst>
                                          <p:attrName>style.visibility</p:attrName>
                                        </p:attrNameLst>
                                      </p:cBhvr>
                                      <p:to>
                                        <p:strVal val="visible"/>
                                      </p:to>
                                    </p:set>
                                    <p:anim calcmode="lin" valueType="num">
                                      <p:cBhvr>
                                        <p:cTn id="105" dur="250" fill="hold"/>
                                        <p:tgtEl>
                                          <p:spTgt spid="185"/>
                                        </p:tgtEl>
                                        <p:attrNameLst>
                                          <p:attrName>ppt_w</p:attrName>
                                        </p:attrNameLst>
                                      </p:cBhvr>
                                      <p:tavLst>
                                        <p:tav tm="0">
                                          <p:val>
                                            <p:strVal val="#ppt_w*0.70"/>
                                          </p:val>
                                        </p:tav>
                                        <p:tav tm="100000">
                                          <p:val>
                                            <p:strVal val="#ppt_w"/>
                                          </p:val>
                                        </p:tav>
                                      </p:tavLst>
                                    </p:anim>
                                    <p:anim calcmode="lin" valueType="num">
                                      <p:cBhvr>
                                        <p:cTn id="106" dur="250" fill="hold"/>
                                        <p:tgtEl>
                                          <p:spTgt spid="185"/>
                                        </p:tgtEl>
                                        <p:attrNameLst>
                                          <p:attrName>ppt_h</p:attrName>
                                        </p:attrNameLst>
                                      </p:cBhvr>
                                      <p:tavLst>
                                        <p:tav tm="0">
                                          <p:val>
                                            <p:strVal val="#ppt_h"/>
                                          </p:val>
                                        </p:tav>
                                        <p:tav tm="100000">
                                          <p:val>
                                            <p:strVal val="#ppt_h"/>
                                          </p:val>
                                        </p:tav>
                                      </p:tavLst>
                                    </p:anim>
                                    <p:animEffect transition="in" filter="fade">
                                      <p:cBhvr>
                                        <p:cTn id="107" dur="250"/>
                                        <p:tgtEl>
                                          <p:spTgt spid="185"/>
                                        </p:tgtEl>
                                      </p:cBhvr>
                                    </p:animEffect>
                                  </p:childTnLst>
                                </p:cTn>
                              </p:par>
                            </p:childTnLst>
                          </p:cTn>
                        </p:par>
                        <p:par>
                          <p:cTn id="108" fill="hold">
                            <p:stCondLst>
                              <p:cond delay="8000"/>
                            </p:stCondLst>
                            <p:childTnLst>
                              <p:par>
                                <p:cTn id="109" presetID="31" presetClass="entr" presetSubtype="0" fill="hold" nodeType="afterEffect">
                                  <p:stCondLst>
                                    <p:cond delay="0"/>
                                  </p:stCondLst>
                                  <p:childTnLst>
                                    <p:set>
                                      <p:cBhvr>
                                        <p:cTn id="110" dur="1" fill="hold">
                                          <p:stCondLst>
                                            <p:cond delay="0"/>
                                          </p:stCondLst>
                                        </p:cTn>
                                        <p:tgtEl>
                                          <p:spTgt spid="266"/>
                                        </p:tgtEl>
                                        <p:attrNameLst>
                                          <p:attrName>style.visibility</p:attrName>
                                        </p:attrNameLst>
                                      </p:cBhvr>
                                      <p:to>
                                        <p:strVal val="visible"/>
                                      </p:to>
                                    </p:set>
                                    <p:anim calcmode="lin" valueType="num">
                                      <p:cBhvr>
                                        <p:cTn id="111" dur="250" fill="hold"/>
                                        <p:tgtEl>
                                          <p:spTgt spid="266"/>
                                        </p:tgtEl>
                                        <p:attrNameLst>
                                          <p:attrName>ppt_w</p:attrName>
                                        </p:attrNameLst>
                                      </p:cBhvr>
                                      <p:tavLst>
                                        <p:tav tm="0">
                                          <p:val>
                                            <p:fltVal val="0"/>
                                          </p:val>
                                        </p:tav>
                                        <p:tav tm="100000">
                                          <p:val>
                                            <p:strVal val="#ppt_w"/>
                                          </p:val>
                                        </p:tav>
                                      </p:tavLst>
                                    </p:anim>
                                    <p:anim calcmode="lin" valueType="num">
                                      <p:cBhvr>
                                        <p:cTn id="112" dur="250" fill="hold"/>
                                        <p:tgtEl>
                                          <p:spTgt spid="266"/>
                                        </p:tgtEl>
                                        <p:attrNameLst>
                                          <p:attrName>ppt_h</p:attrName>
                                        </p:attrNameLst>
                                      </p:cBhvr>
                                      <p:tavLst>
                                        <p:tav tm="0">
                                          <p:val>
                                            <p:fltVal val="0"/>
                                          </p:val>
                                        </p:tav>
                                        <p:tav tm="100000">
                                          <p:val>
                                            <p:strVal val="#ppt_h"/>
                                          </p:val>
                                        </p:tav>
                                      </p:tavLst>
                                    </p:anim>
                                    <p:anim calcmode="lin" valueType="num">
                                      <p:cBhvr>
                                        <p:cTn id="113" dur="250" fill="hold"/>
                                        <p:tgtEl>
                                          <p:spTgt spid="266"/>
                                        </p:tgtEl>
                                        <p:attrNameLst>
                                          <p:attrName>style.rotation</p:attrName>
                                        </p:attrNameLst>
                                      </p:cBhvr>
                                      <p:tavLst>
                                        <p:tav tm="0">
                                          <p:val>
                                            <p:fltVal val="90"/>
                                          </p:val>
                                        </p:tav>
                                        <p:tav tm="100000">
                                          <p:val>
                                            <p:fltVal val="0"/>
                                          </p:val>
                                        </p:tav>
                                      </p:tavLst>
                                    </p:anim>
                                    <p:animEffect transition="in" filter="fade">
                                      <p:cBhvr>
                                        <p:cTn id="114" dur="250"/>
                                        <p:tgtEl>
                                          <p:spTgt spid="266"/>
                                        </p:tgtEl>
                                      </p:cBhvr>
                                    </p:animEffect>
                                  </p:childTnLst>
                                </p:cTn>
                              </p:par>
                            </p:childTnLst>
                          </p:cTn>
                        </p:par>
                        <p:par>
                          <p:cTn id="115" fill="hold">
                            <p:stCondLst>
                              <p:cond delay="8500"/>
                            </p:stCondLst>
                            <p:childTnLst>
                              <p:par>
                                <p:cTn id="116" presetID="55" presetClass="entr" presetSubtype="0" fill="hold" nodeType="afterEffect">
                                  <p:stCondLst>
                                    <p:cond delay="0"/>
                                  </p:stCondLst>
                                  <p:childTnLst>
                                    <p:set>
                                      <p:cBhvr>
                                        <p:cTn id="117" dur="1" fill="hold">
                                          <p:stCondLst>
                                            <p:cond delay="0"/>
                                          </p:stCondLst>
                                        </p:cTn>
                                        <p:tgtEl>
                                          <p:spTgt spid="281"/>
                                        </p:tgtEl>
                                        <p:attrNameLst>
                                          <p:attrName>style.visibility</p:attrName>
                                        </p:attrNameLst>
                                      </p:cBhvr>
                                      <p:to>
                                        <p:strVal val="visible"/>
                                      </p:to>
                                    </p:set>
                                    <p:anim calcmode="lin" valueType="num">
                                      <p:cBhvr>
                                        <p:cTn id="118" dur="250" fill="hold"/>
                                        <p:tgtEl>
                                          <p:spTgt spid="281"/>
                                        </p:tgtEl>
                                        <p:attrNameLst>
                                          <p:attrName>ppt_w</p:attrName>
                                        </p:attrNameLst>
                                      </p:cBhvr>
                                      <p:tavLst>
                                        <p:tav tm="0">
                                          <p:val>
                                            <p:strVal val="#ppt_w*0.70"/>
                                          </p:val>
                                        </p:tav>
                                        <p:tav tm="100000">
                                          <p:val>
                                            <p:strVal val="#ppt_w"/>
                                          </p:val>
                                        </p:tav>
                                      </p:tavLst>
                                    </p:anim>
                                    <p:anim calcmode="lin" valueType="num">
                                      <p:cBhvr>
                                        <p:cTn id="119" dur="250" fill="hold"/>
                                        <p:tgtEl>
                                          <p:spTgt spid="281"/>
                                        </p:tgtEl>
                                        <p:attrNameLst>
                                          <p:attrName>ppt_h</p:attrName>
                                        </p:attrNameLst>
                                      </p:cBhvr>
                                      <p:tavLst>
                                        <p:tav tm="0">
                                          <p:val>
                                            <p:strVal val="#ppt_h"/>
                                          </p:val>
                                        </p:tav>
                                        <p:tav tm="100000">
                                          <p:val>
                                            <p:strVal val="#ppt_h"/>
                                          </p:val>
                                        </p:tav>
                                      </p:tavLst>
                                    </p:anim>
                                    <p:animEffect transition="in" filter="fade">
                                      <p:cBhvr>
                                        <p:cTn id="120" dur="250"/>
                                        <p:tgtEl>
                                          <p:spTgt spid="281"/>
                                        </p:tgtEl>
                                      </p:cBhvr>
                                    </p:animEffect>
                                  </p:childTnLst>
                                </p:cTn>
                              </p:par>
                            </p:childTnLst>
                          </p:cTn>
                        </p:par>
                        <p:par>
                          <p:cTn id="121" fill="hold">
                            <p:stCondLst>
                              <p:cond delay="9000"/>
                            </p:stCondLst>
                            <p:childTnLst>
                              <p:par>
                                <p:cTn id="122" presetID="31" presetClass="entr" presetSubtype="0" fill="hold" nodeType="afterEffect">
                                  <p:stCondLst>
                                    <p:cond delay="0"/>
                                  </p:stCondLst>
                                  <p:childTnLst>
                                    <p:set>
                                      <p:cBhvr>
                                        <p:cTn id="123" dur="1" fill="hold">
                                          <p:stCondLst>
                                            <p:cond delay="0"/>
                                          </p:stCondLst>
                                        </p:cTn>
                                        <p:tgtEl>
                                          <p:spTgt spid="267"/>
                                        </p:tgtEl>
                                        <p:attrNameLst>
                                          <p:attrName>style.visibility</p:attrName>
                                        </p:attrNameLst>
                                      </p:cBhvr>
                                      <p:to>
                                        <p:strVal val="visible"/>
                                      </p:to>
                                    </p:set>
                                    <p:anim calcmode="lin" valueType="num">
                                      <p:cBhvr>
                                        <p:cTn id="124" dur="250" fill="hold"/>
                                        <p:tgtEl>
                                          <p:spTgt spid="267"/>
                                        </p:tgtEl>
                                        <p:attrNameLst>
                                          <p:attrName>ppt_w</p:attrName>
                                        </p:attrNameLst>
                                      </p:cBhvr>
                                      <p:tavLst>
                                        <p:tav tm="0">
                                          <p:val>
                                            <p:fltVal val="0"/>
                                          </p:val>
                                        </p:tav>
                                        <p:tav tm="100000">
                                          <p:val>
                                            <p:strVal val="#ppt_w"/>
                                          </p:val>
                                        </p:tav>
                                      </p:tavLst>
                                    </p:anim>
                                    <p:anim calcmode="lin" valueType="num">
                                      <p:cBhvr>
                                        <p:cTn id="125" dur="250" fill="hold"/>
                                        <p:tgtEl>
                                          <p:spTgt spid="267"/>
                                        </p:tgtEl>
                                        <p:attrNameLst>
                                          <p:attrName>ppt_h</p:attrName>
                                        </p:attrNameLst>
                                      </p:cBhvr>
                                      <p:tavLst>
                                        <p:tav tm="0">
                                          <p:val>
                                            <p:fltVal val="0"/>
                                          </p:val>
                                        </p:tav>
                                        <p:tav tm="100000">
                                          <p:val>
                                            <p:strVal val="#ppt_h"/>
                                          </p:val>
                                        </p:tav>
                                      </p:tavLst>
                                    </p:anim>
                                    <p:anim calcmode="lin" valueType="num">
                                      <p:cBhvr>
                                        <p:cTn id="126" dur="250" fill="hold"/>
                                        <p:tgtEl>
                                          <p:spTgt spid="267"/>
                                        </p:tgtEl>
                                        <p:attrNameLst>
                                          <p:attrName>style.rotation</p:attrName>
                                        </p:attrNameLst>
                                      </p:cBhvr>
                                      <p:tavLst>
                                        <p:tav tm="0">
                                          <p:val>
                                            <p:fltVal val="90"/>
                                          </p:val>
                                        </p:tav>
                                        <p:tav tm="100000">
                                          <p:val>
                                            <p:fltVal val="0"/>
                                          </p:val>
                                        </p:tav>
                                      </p:tavLst>
                                    </p:anim>
                                    <p:animEffect transition="in" filter="fade">
                                      <p:cBhvr>
                                        <p:cTn id="127" dur="250"/>
                                        <p:tgtEl>
                                          <p:spTgt spid="267"/>
                                        </p:tgtEl>
                                      </p:cBhvr>
                                    </p:animEffect>
                                  </p:childTnLst>
                                </p:cTn>
                              </p:par>
                            </p:childTnLst>
                          </p:cTn>
                        </p:par>
                        <p:par>
                          <p:cTn id="128" fill="hold">
                            <p:stCondLst>
                              <p:cond delay="9500"/>
                            </p:stCondLst>
                            <p:childTnLst>
                              <p:par>
                                <p:cTn id="129" presetID="55" presetClass="entr" presetSubtype="0" fill="hold" nodeType="afterEffect">
                                  <p:stCondLst>
                                    <p:cond delay="0"/>
                                  </p:stCondLst>
                                  <p:childTnLst>
                                    <p:set>
                                      <p:cBhvr>
                                        <p:cTn id="130" dur="1" fill="hold">
                                          <p:stCondLst>
                                            <p:cond delay="0"/>
                                          </p:stCondLst>
                                        </p:cTn>
                                        <p:tgtEl>
                                          <p:spTgt spid="282"/>
                                        </p:tgtEl>
                                        <p:attrNameLst>
                                          <p:attrName>style.visibility</p:attrName>
                                        </p:attrNameLst>
                                      </p:cBhvr>
                                      <p:to>
                                        <p:strVal val="visible"/>
                                      </p:to>
                                    </p:set>
                                    <p:anim calcmode="lin" valueType="num">
                                      <p:cBhvr>
                                        <p:cTn id="131" dur="250" fill="hold"/>
                                        <p:tgtEl>
                                          <p:spTgt spid="282"/>
                                        </p:tgtEl>
                                        <p:attrNameLst>
                                          <p:attrName>ppt_w</p:attrName>
                                        </p:attrNameLst>
                                      </p:cBhvr>
                                      <p:tavLst>
                                        <p:tav tm="0">
                                          <p:val>
                                            <p:strVal val="#ppt_w*0.70"/>
                                          </p:val>
                                        </p:tav>
                                        <p:tav tm="100000">
                                          <p:val>
                                            <p:strVal val="#ppt_w"/>
                                          </p:val>
                                        </p:tav>
                                      </p:tavLst>
                                    </p:anim>
                                    <p:anim calcmode="lin" valueType="num">
                                      <p:cBhvr>
                                        <p:cTn id="132" dur="250" fill="hold"/>
                                        <p:tgtEl>
                                          <p:spTgt spid="282"/>
                                        </p:tgtEl>
                                        <p:attrNameLst>
                                          <p:attrName>ppt_h</p:attrName>
                                        </p:attrNameLst>
                                      </p:cBhvr>
                                      <p:tavLst>
                                        <p:tav tm="0">
                                          <p:val>
                                            <p:strVal val="#ppt_h"/>
                                          </p:val>
                                        </p:tav>
                                        <p:tav tm="100000">
                                          <p:val>
                                            <p:strVal val="#ppt_h"/>
                                          </p:val>
                                        </p:tav>
                                      </p:tavLst>
                                    </p:anim>
                                    <p:animEffect transition="in" filter="fade">
                                      <p:cBhvr>
                                        <p:cTn id="133" dur="250"/>
                                        <p:tgtEl>
                                          <p:spTgt spid="282"/>
                                        </p:tgtEl>
                                      </p:cBhvr>
                                    </p:animEffect>
                                  </p:childTnLst>
                                </p:cTn>
                              </p:par>
                            </p:childTnLst>
                          </p:cTn>
                        </p:par>
                        <p:par>
                          <p:cTn id="134" fill="hold">
                            <p:stCondLst>
                              <p:cond delay="10000"/>
                            </p:stCondLst>
                            <p:childTnLst>
                              <p:par>
                                <p:cTn id="135" presetID="31" presetClass="entr" presetSubtype="0" fill="hold" nodeType="afterEffect">
                                  <p:stCondLst>
                                    <p:cond delay="0"/>
                                  </p:stCondLst>
                                  <p:childTnLst>
                                    <p:set>
                                      <p:cBhvr>
                                        <p:cTn id="136" dur="1" fill="hold">
                                          <p:stCondLst>
                                            <p:cond delay="0"/>
                                          </p:stCondLst>
                                        </p:cTn>
                                        <p:tgtEl>
                                          <p:spTgt spid="268"/>
                                        </p:tgtEl>
                                        <p:attrNameLst>
                                          <p:attrName>style.visibility</p:attrName>
                                        </p:attrNameLst>
                                      </p:cBhvr>
                                      <p:to>
                                        <p:strVal val="visible"/>
                                      </p:to>
                                    </p:set>
                                    <p:anim calcmode="lin" valueType="num">
                                      <p:cBhvr>
                                        <p:cTn id="137" dur="250" fill="hold"/>
                                        <p:tgtEl>
                                          <p:spTgt spid="268"/>
                                        </p:tgtEl>
                                        <p:attrNameLst>
                                          <p:attrName>ppt_w</p:attrName>
                                        </p:attrNameLst>
                                      </p:cBhvr>
                                      <p:tavLst>
                                        <p:tav tm="0">
                                          <p:val>
                                            <p:fltVal val="0"/>
                                          </p:val>
                                        </p:tav>
                                        <p:tav tm="100000">
                                          <p:val>
                                            <p:strVal val="#ppt_w"/>
                                          </p:val>
                                        </p:tav>
                                      </p:tavLst>
                                    </p:anim>
                                    <p:anim calcmode="lin" valueType="num">
                                      <p:cBhvr>
                                        <p:cTn id="138" dur="250" fill="hold"/>
                                        <p:tgtEl>
                                          <p:spTgt spid="268"/>
                                        </p:tgtEl>
                                        <p:attrNameLst>
                                          <p:attrName>ppt_h</p:attrName>
                                        </p:attrNameLst>
                                      </p:cBhvr>
                                      <p:tavLst>
                                        <p:tav tm="0">
                                          <p:val>
                                            <p:fltVal val="0"/>
                                          </p:val>
                                        </p:tav>
                                        <p:tav tm="100000">
                                          <p:val>
                                            <p:strVal val="#ppt_h"/>
                                          </p:val>
                                        </p:tav>
                                      </p:tavLst>
                                    </p:anim>
                                    <p:anim calcmode="lin" valueType="num">
                                      <p:cBhvr>
                                        <p:cTn id="139" dur="250" fill="hold"/>
                                        <p:tgtEl>
                                          <p:spTgt spid="268"/>
                                        </p:tgtEl>
                                        <p:attrNameLst>
                                          <p:attrName>style.rotation</p:attrName>
                                        </p:attrNameLst>
                                      </p:cBhvr>
                                      <p:tavLst>
                                        <p:tav tm="0">
                                          <p:val>
                                            <p:fltVal val="90"/>
                                          </p:val>
                                        </p:tav>
                                        <p:tav tm="100000">
                                          <p:val>
                                            <p:fltVal val="0"/>
                                          </p:val>
                                        </p:tav>
                                      </p:tavLst>
                                    </p:anim>
                                    <p:animEffect transition="in" filter="fade">
                                      <p:cBhvr>
                                        <p:cTn id="140" dur="250"/>
                                        <p:tgtEl>
                                          <p:spTgt spid="268"/>
                                        </p:tgtEl>
                                      </p:cBhvr>
                                    </p:animEffect>
                                  </p:childTnLst>
                                </p:cTn>
                              </p:par>
                            </p:childTnLst>
                          </p:cTn>
                        </p:par>
                        <p:par>
                          <p:cTn id="141" fill="hold">
                            <p:stCondLst>
                              <p:cond delay="10500"/>
                            </p:stCondLst>
                            <p:childTnLst>
                              <p:par>
                                <p:cTn id="142" presetID="55" presetClass="entr" presetSubtype="0" fill="hold" nodeType="afterEffect">
                                  <p:stCondLst>
                                    <p:cond delay="0"/>
                                  </p:stCondLst>
                                  <p:childTnLst>
                                    <p:set>
                                      <p:cBhvr>
                                        <p:cTn id="143" dur="1" fill="hold">
                                          <p:stCondLst>
                                            <p:cond delay="0"/>
                                          </p:stCondLst>
                                        </p:cTn>
                                        <p:tgtEl>
                                          <p:spTgt spid="283"/>
                                        </p:tgtEl>
                                        <p:attrNameLst>
                                          <p:attrName>style.visibility</p:attrName>
                                        </p:attrNameLst>
                                      </p:cBhvr>
                                      <p:to>
                                        <p:strVal val="visible"/>
                                      </p:to>
                                    </p:set>
                                    <p:anim calcmode="lin" valueType="num">
                                      <p:cBhvr>
                                        <p:cTn id="144" dur="250" fill="hold"/>
                                        <p:tgtEl>
                                          <p:spTgt spid="283"/>
                                        </p:tgtEl>
                                        <p:attrNameLst>
                                          <p:attrName>ppt_w</p:attrName>
                                        </p:attrNameLst>
                                      </p:cBhvr>
                                      <p:tavLst>
                                        <p:tav tm="0">
                                          <p:val>
                                            <p:strVal val="#ppt_w*0.70"/>
                                          </p:val>
                                        </p:tav>
                                        <p:tav tm="100000">
                                          <p:val>
                                            <p:strVal val="#ppt_w"/>
                                          </p:val>
                                        </p:tav>
                                      </p:tavLst>
                                    </p:anim>
                                    <p:anim calcmode="lin" valueType="num">
                                      <p:cBhvr>
                                        <p:cTn id="145" dur="250" fill="hold"/>
                                        <p:tgtEl>
                                          <p:spTgt spid="283"/>
                                        </p:tgtEl>
                                        <p:attrNameLst>
                                          <p:attrName>ppt_h</p:attrName>
                                        </p:attrNameLst>
                                      </p:cBhvr>
                                      <p:tavLst>
                                        <p:tav tm="0">
                                          <p:val>
                                            <p:strVal val="#ppt_h"/>
                                          </p:val>
                                        </p:tav>
                                        <p:tav tm="100000">
                                          <p:val>
                                            <p:strVal val="#ppt_h"/>
                                          </p:val>
                                        </p:tav>
                                      </p:tavLst>
                                    </p:anim>
                                    <p:animEffect transition="in" filter="fade">
                                      <p:cBhvr>
                                        <p:cTn id="146" dur="250"/>
                                        <p:tgtEl>
                                          <p:spTgt spid="283"/>
                                        </p:tgtEl>
                                      </p:cBhvr>
                                    </p:animEffect>
                                  </p:childTnLst>
                                </p:cTn>
                              </p:par>
                            </p:childTnLst>
                          </p:cTn>
                        </p:par>
                        <p:par>
                          <p:cTn id="147" fill="hold">
                            <p:stCondLst>
                              <p:cond delay="11000"/>
                            </p:stCondLst>
                            <p:childTnLst>
                              <p:par>
                                <p:cTn id="148" presetID="31" presetClass="entr" presetSubtype="0" fill="hold" nodeType="afterEffect">
                                  <p:stCondLst>
                                    <p:cond delay="0"/>
                                  </p:stCondLst>
                                  <p:childTnLst>
                                    <p:set>
                                      <p:cBhvr>
                                        <p:cTn id="149" dur="1" fill="hold">
                                          <p:stCondLst>
                                            <p:cond delay="0"/>
                                          </p:stCondLst>
                                        </p:cTn>
                                        <p:tgtEl>
                                          <p:spTgt spid="270"/>
                                        </p:tgtEl>
                                        <p:attrNameLst>
                                          <p:attrName>style.visibility</p:attrName>
                                        </p:attrNameLst>
                                      </p:cBhvr>
                                      <p:to>
                                        <p:strVal val="visible"/>
                                      </p:to>
                                    </p:set>
                                    <p:anim calcmode="lin" valueType="num">
                                      <p:cBhvr>
                                        <p:cTn id="150" dur="250" fill="hold"/>
                                        <p:tgtEl>
                                          <p:spTgt spid="270"/>
                                        </p:tgtEl>
                                        <p:attrNameLst>
                                          <p:attrName>ppt_w</p:attrName>
                                        </p:attrNameLst>
                                      </p:cBhvr>
                                      <p:tavLst>
                                        <p:tav tm="0">
                                          <p:val>
                                            <p:fltVal val="0"/>
                                          </p:val>
                                        </p:tav>
                                        <p:tav tm="100000">
                                          <p:val>
                                            <p:strVal val="#ppt_w"/>
                                          </p:val>
                                        </p:tav>
                                      </p:tavLst>
                                    </p:anim>
                                    <p:anim calcmode="lin" valueType="num">
                                      <p:cBhvr>
                                        <p:cTn id="151" dur="250" fill="hold"/>
                                        <p:tgtEl>
                                          <p:spTgt spid="270"/>
                                        </p:tgtEl>
                                        <p:attrNameLst>
                                          <p:attrName>ppt_h</p:attrName>
                                        </p:attrNameLst>
                                      </p:cBhvr>
                                      <p:tavLst>
                                        <p:tav tm="0">
                                          <p:val>
                                            <p:fltVal val="0"/>
                                          </p:val>
                                        </p:tav>
                                        <p:tav tm="100000">
                                          <p:val>
                                            <p:strVal val="#ppt_h"/>
                                          </p:val>
                                        </p:tav>
                                      </p:tavLst>
                                    </p:anim>
                                    <p:anim calcmode="lin" valueType="num">
                                      <p:cBhvr>
                                        <p:cTn id="152" dur="250" fill="hold"/>
                                        <p:tgtEl>
                                          <p:spTgt spid="270"/>
                                        </p:tgtEl>
                                        <p:attrNameLst>
                                          <p:attrName>style.rotation</p:attrName>
                                        </p:attrNameLst>
                                      </p:cBhvr>
                                      <p:tavLst>
                                        <p:tav tm="0">
                                          <p:val>
                                            <p:fltVal val="90"/>
                                          </p:val>
                                        </p:tav>
                                        <p:tav tm="100000">
                                          <p:val>
                                            <p:fltVal val="0"/>
                                          </p:val>
                                        </p:tav>
                                      </p:tavLst>
                                    </p:anim>
                                    <p:animEffect transition="in" filter="fade">
                                      <p:cBhvr>
                                        <p:cTn id="153" dur="250"/>
                                        <p:tgtEl>
                                          <p:spTgt spid="270"/>
                                        </p:tgtEl>
                                      </p:cBhvr>
                                    </p:animEffect>
                                  </p:childTnLst>
                                </p:cTn>
                              </p:par>
                            </p:childTnLst>
                          </p:cTn>
                        </p:par>
                        <p:par>
                          <p:cTn id="154" fill="hold">
                            <p:stCondLst>
                              <p:cond delay="11500"/>
                            </p:stCondLst>
                            <p:childTnLst>
                              <p:par>
                                <p:cTn id="155" presetID="55" presetClass="entr" presetSubtype="0" fill="hold" nodeType="afterEffect">
                                  <p:stCondLst>
                                    <p:cond delay="0"/>
                                  </p:stCondLst>
                                  <p:childTnLst>
                                    <p:set>
                                      <p:cBhvr>
                                        <p:cTn id="156" dur="1" fill="hold">
                                          <p:stCondLst>
                                            <p:cond delay="0"/>
                                          </p:stCondLst>
                                        </p:cTn>
                                        <p:tgtEl>
                                          <p:spTgt spid="284"/>
                                        </p:tgtEl>
                                        <p:attrNameLst>
                                          <p:attrName>style.visibility</p:attrName>
                                        </p:attrNameLst>
                                      </p:cBhvr>
                                      <p:to>
                                        <p:strVal val="visible"/>
                                      </p:to>
                                    </p:set>
                                    <p:anim calcmode="lin" valueType="num">
                                      <p:cBhvr>
                                        <p:cTn id="157" dur="250" fill="hold"/>
                                        <p:tgtEl>
                                          <p:spTgt spid="284"/>
                                        </p:tgtEl>
                                        <p:attrNameLst>
                                          <p:attrName>ppt_w</p:attrName>
                                        </p:attrNameLst>
                                      </p:cBhvr>
                                      <p:tavLst>
                                        <p:tav tm="0">
                                          <p:val>
                                            <p:strVal val="#ppt_w*0.70"/>
                                          </p:val>
                                        </p:tav>
                                        <p:tav tm="100000">
                                          <p:val>
                                            <p:strVal val="#ppt_w"/>
                                          </p:val>
                                        </p:tav>
                                      </p:tavLst>
                                    </p:anim>
                                    <p:anim calcmode="lin" valueType="num">
                                      <p:cBhvr>
                                        <p:cTn id="158" dur="250" fill="hold"/>
                                        <p:tgtEl>
                                          <p:spTgt spid="284"/>
                                        </p:tgtEl>
                                        <p:attrNameLst>
                                          <p:attrName>ppt_h</p:attrName>
                                        </p:attrNameLst>
                                      </p:cBhvr>
                                      <p:tavLst>
                                        <p:tav tm="0">
                                          <p:val>
                                            <p:strVal val="#ppt_h"/>
                                          </p:val>
                                        </p:tav>
                                        <p:tav tm="100000">
                                          <p:val>
                                            <p:strVal val="#ppt_h"/>
                                          </p:val>
                                        </p:tav>
                                      </p:tavLst>
                                    </p:anim>
                                    <p:animEffect transition="in" filter="fade">
                                      <p:cBhvr>
                                        <p:cTn id="159" dur="250"/>
                                        <p:tgtEl>
                                          <p:spTgt spid="284"/>
                                        </p:tgtEl>
                                      </p:cBhvr>
                                    </p:animEffect>
                                  </p:childTnLst>
                                </p:cTn>
                              </p:par>
                            </p:childTnLst>
                          </p:cTn>
                        </p:par>
                        <p:par>
                          <p:cTn id="160" fill="hold">
                            <p:stCondLst>
                              <p:cond delay="12000"/>
                            </p:stCondLst>
                            <p:childTnLst>
                              <p:par>
                                <p:cTn id="161" presetID="31" presetClass="entr" presetSubtype="0" fill="hold" nodeType="afterEffect">
                                  <p:stCondLst>
                                    <p:cond delay="0"/>
                                  </p:stCondLst>
                                  <p:childTnLst>
                                    <p:set>
                                      <p:cBhvr>
                                        <p:cTn id="162" dur="1" fill="hold">
                                          <p:stCondLst>
                                            <p:cond delay="0"/>
                                          </p:stCondLst>
                                        </p:cTn>
                                        <p:tgtEl>
                                          <p:spTgt spid="271"/>
                                        </p:tgtEl>
                                        <p:attrNameLst>
                                          <p:attrName>style.visibility</p:attrName>
                                        </p:attrNameLst>
                                      </p:cBhvr>
                                      <p:to>
                                        <p:strVal val="visible"/>
                                      </p:to>
                                    </p:set>
                                    <p:anim calcmode="lin" valueType="num">
                                      <p:cBhvr>
                                        <p:cTn id="163" dur="250" fill="hold"/>
                                        <p:tgtEl>
                                          <p:spTgt spid="271"/>
                                        </p:tgtEl>
                                        <p:attrNameLst>
                                          <p:attrName>ppt_w</p:attrName>
                                        </p:attrNameLst>
                                      </p:cBhvr>
                                      <p:tavLst>
                                        <p:tav tm="0">
                                          <p:val>
                                            <p:fltVal val="0"/>
                                          </p:val>
                                        </p:tav>
                                        <p:tav tm="100000">
                                          <p:val>
                                            <p:strVal val="#ppt_w"/>
                                          </p:val>
                                        </p:tav>
                                      </p:tavLst>
                                    </p:anim>
                                    <p:anim calcmode="lin" valueType="num">
                                      <p:cBhvr>
                                        <p:cTn id="164" dur="250" fill="hold"/>
                                        <p:tgtEl>
                                          <p:spTgt spid="271"/>
                                        </p:tgtEl>
                                        <p:attrNameLst>
                                          <p:attrName>ppt_h</p:attrName>
                                        </p:attrNameLst>
                                      </p:cBhvr>
                                      <p:tavLst>
                                        <p:tav tm="0">
                                          <p:val>
                                            <p:fltVal val="0"/>
                                          </p:val>
                                        </p:tav>
                                        <p:tav tm="100000">
                                          <p:val>
                                            <p:strVal val="#ppt_h"/>
                                          </p:val>
                                        </p:tav>
                                      </p:tavLst>
                                    </p:anim>
                                    <p:anim calcmode="lin" valueType="num">
                                      <p:cBhvr>
                                        <p:cTn id="165" dur="250" fill="hold"/>
                                        <p:tgtEl>
                                          <p:spTgt spid="271"/>
                                        </p:tgtEl>
                                        <p:attrNameLst>
                                          <p:attrName>style.rotation</p:attrName>
                                        </p:attrNameLst>
                                      </p:cBhvr>
                                      <p:tavLst>
                                        <p:tav tm="0">
                                          <p:val>
                                            <p:fltVal val="90"/>
                                          </p:val>
                                        </p:tav>
                                        <p:tav tm="100000">
                                          <p:val>
                                            <p:fltVal val="0"/>
                                          </p:val>
                                        </p:tav>
                                      </p:tavLst>
                                    </p:anim>
                                    <p:animEffect transition="in" filter="fade">
                                      <p:cBhvr>
                                        <p:cTn id="166" dur="250"/>
                                        <p:tgtEl>
                                          <p:spTgt spid="271"/>
                                        </p:tgtEl>
                                      </p:cBhvr>
                                    </p:animEffect>
                                  </p:childTnLst>
                                </p:cTn>
                              </p:par>
                            </p:childTnLst>
                          </p:cTn>
                        </p:par>
                        <p:par>
                          <p:cTn id="167" fill="hold">
                            <p:stCondLst>
                              <p:cond delay="12500"/>
                            </p:stCondLst>
                            <p:childTnLst>
                              <p:par>
                                <p:cTn id="168" presetID="55" presetClass="entr" presetSubtype="0" fill="hold" nodeType="afterEffect">
                                  <p:stCondLst>
                                    <p:cond delay="0"/>
                                  </p:stCondLst>
                                  <p:childTnLst>
                                    <p:set>
                                      <p:cBhvr>
                                        <p:cTn id="169" dur="1" fill="hold">
                                          <p:stCondLst>
                                            <p:cond delay="0"/>
                                          </p:stCondLst>
                                        </p:cTn>
                                        <p:tgtEl>
                                          <p:spTgt spid="179"/>
                                        </p:tgtEl>
                                        <p:attrNameLst>
                                          <p:attrName>style.visibility</p:attrName>
                                        </p:attrNameLst>
                                      </p:cBhvr>
                                      <p:to>
                                        <p:strVal val="visible"/>
                                      </p:to>
                                    </p:set>
                                    <p:anim calcmode="lin" valueType="num">
                                      <p:cBhvr>
                                        <p:cTn id="170" dur="250" fill="hold"/>
                                        <p:tgtEl>
                                          <p:spTgt spid="179"/>
                                        </p:tgtEl>
                                        <p:attrNameLst>
                                          <p:attrName>ppt_w</p:attrName>
                                        </p:attrNameLst>
                                      </p:cBhvr>
                                      <p:tavLst>
                                        <p:tav tm="0">
                                          <p:val>
                                            <p:strVal val="#ppt_w*0.70"/>
                                          </p:val>
                                        </p:tav>
                                        <p:tav tm="100000">
                                          <p:val>
                                            <p:strVal val="#ppt_w"/>
                                          </p:val>
                                        </p:tav>
                                      </p:tavLst>
                                    </p:anim>
                                    <p:anim calcmode="lin" valueType="num">
                                      <p:cBhvr>
                                        <p:cTn id="171" dur="250" fill="hold"/>
                                        <p:tgtEl>
                                          <p:spTgt spid="179"/>
                                        </p:tgtEl>
                                        <p:attrNameLst>
                                          <p:attrName>ppt_h</p:attrName>
                                        </p:attrNameLst>
                                      </p:cBhvr>
                                      <p:tavLst>
                                        <p:tav tm="0">
                                          <p:val>
                                            <p:strVal val="#ppt_h"/>
                                          </p:val>
                                        </p:tav>
                                        <p:tav tm="100000">
                                          <p:val>
                                            <p:strVal val="#ppt_h"/>
                                          </p:val>
                                        </p:tav>
                                      </p:tavLst>
                                    </p:anim>
                                    <p:animEffect transition="in" filter="fade">
                                      <p:cBhvr>
                                        <p:cTn id="172" dur="250"/>
                                        <p:tgtEl>
                                          <p:spTgt spid="179"/>
                                        </p:tgtEl>
                                      </p:cBhvr>
                                    </p:animEffect>
                                  </p:childTnLst>
                                </p:cTn>
                              </p:par>
                            </p:childTnLst>
                          </p:cTn>
                        </p:par>
                        <p:par>
                          <p:cTn id="173" fill="hold">
                            <p:stCondLst>
                              <p:cond delay="13000"/>
                            </p:stCondLst>
                            <p:childTnLst>
                              <p:par>
                                <p:cTn id="174" presetID="31" presetClass="entr" presetSubtype="0" fill="hold" nodeType="afterEffect">
                                  <p:stCondLst>
                                    <p:cond delay="0"/>
                                  </p:stCondLst>
                                  <p:childTnLst>
                                    <p:set>
                                      <p:cBhvr>
                                        <p:cTn id="175" dur="1" fill="hold">
                                          <p:stCondLst>
                                            <p:cond delay="0"/>
                                          </p:stCondLst>
                                        </p:cTn>
                                        <p:tgtEl>
                                          <p:spTgt spid="272"/>
                                        </p:tgtEl>
                                        <p:attrNameLst>
                                          <p:attrName>style.visibility</p:attrName>
                                        </p:attrNameLst>
                                      </p:cBhvr>
                                      <p:to>
                                        <p:strVal val="visible"/>
                                      </p:to>
                                    </p:set>
                                    <p:anim calcmode="lin" valueType="num">
                                      <p:cBhvr>
                                        <p:cTn id="176" dur="250" fill="hold"/>
                                        <p:tgtEl>
                                          <p:spTgt spid="272"/>
                                        </p:tgtEl>
                                        <p:attrNameLst>
                                          <p:attrName>ppt_w</p:attrName>
                                        </p:attrNameLst>
                                      </p:cBhvr>
                                      <p:tavLst>
                                        <p:tav tm="0">
                                          <p:val>
                                            <p:fltVal val="0"/>
                                          </p:val>
                                        </p:tav>
                                        <p:tav tm="100000">
                                          <p:val>
                                            <p:strVal val="#ppt_w"/>
                                          </p:val>
                                        </p:tav>
                                      </p:tavLst>
                                    </p:anim>
                                    <p:anim calcmode="lin" valueType="num">
                                      <p:cBhvr>
                                        <p:cTn id="177" dur="250" fill="hold"/>
                                        <p:tgtEl>
                                          <p:spTgt spid="272"/>
                                        </p:tgtEl>
                                        <p:attrNameLst>
                                          <p:attrName>ppt_h</p:attrName>
                                        </p:attrNameLst>
                                      </p:cBhvr>
                                      <p:tavLst>
                                        <p:tav tm="0">
                                          <p:val>
                                            <p:fltVal val="0"/>
                                          </p:val>
                                        </p:tav>
                                        <p:tav tm="100000">
                                          <p:val>
                                            <p:strVal val="#ppt_h"/>
                                          </p:val>
                                        </p:tav>
                                      </p:tavLst>
                                    </p:anim>
                                    <p:anim calcmode="lin" valueType="num">
                                      <p:cBhvr>
                                        <p:cTn id="178" dur="250" fill="hold"/>
                                        <p:tgtEl>
                                          <p:spTgt spid="272"/>
                                        </p:tgtEl>
                                        <p:attrNameLst>
                                          <p:attrName>style.rotation</p:attrName>
                                        </p:attrNameLst>
                                      </p:cBhvr>
                                      <p:tavLst>
                                        <p:tav tm="0">
                                          <p:val>
                                            <p:fltVal val="90"/>
                                          </p:val>
                                        </p:tav>
                                        <p:tav tm="100000">
                                          <p:val>
                                            <p:fltVal val="0"/>
                                          </p:val>
                                        </p:tav>
                                      </p:tavLst>
                                    </p:anim>
                                    <p:animEffect transition="in" filter="fade">
                                      <p:cBhvr>
                                        <p:cTn id="179" dur="250"/>
                                        <p:tgtEl>
                                          <p:spTgt spid="272"/>
                                        </p:tgtEl>
                                      </p:cBhvr>
                                    </p:animEffect>
                                  </p:childTnLst>
                                </p:cTn>
                              </p:par>
                            </p:childTnLst>
                          </p:cTn>
                        </p:par>
                        <p:par>
                          <p:cTn id="180" fill="hold">
                            <p:stCondLst>
                              <p:cond delay="13500"/>
                            </p:stCondLst>
                            <p:childTnLst>
                              <p:par>
                                <p:cTn id="181" presetID="55" presetClass="entr" presetSubtype="0" fill="hold" nodeType="afterEffect">
                                  <p:stCondLst>
                                    <p:cond delay="0"/>
                                  </p:stCondLst>
                                  <p:childTnLst>
                                    <p:set>
                                      <p:cBhvr>
                                        <p:cTn id="182" dur="1" fill="hold">
                                          <p:stCondLst>
                                            <p:cond delay="0"/>
                                          </p:stCondLst>
                                        </p:cTn>
                                        <p:tgtEl>
                                          <p:spTgt spid="285"/>
                                        </p:tgtEl>
                                        <p:attrNameLst>
                                          <p:attrName>style.visibility</p:attrName>
                                        </p:attrNameLst>
                                      </p:cBhvr>
                                      <p:to>
                                        <p:strVal val="visible"/>
                                      </p:to>
                                    </p:set>
                                    <p:anim calcmode="lin" valueType="num">
                                      <p:cBhvr>
                                        <p:cTn id="183" dur="250" fill="hold"/>
                                        <p:tgtEl>
                                          <p:spTgt spid="285"/>
                                        </p:tgtEl>
                                        <p:attrNameLst>
                                          <p:attrName>ppt_w</p:attrName>
                                        </p:attrNameLst>
                                      </p:cBhvr>
                                      <p:tavLst>
                                        <p:tav tm="0">
                                          <p:val>
                                            <p:strVal val="#ppt_w*0.70"/>
                                          </p:val>
                                        </p:tav>
                                        <p:tav tm="100000">
                                          <p:val>
                                            <p:strVal val="#ppt_w"/>
                                          </p:val>
                                        </p:tav>
                                      </p:tavLst>
                                    </p:anim>
                                    <p:anim calcmode="lin" valueType="num">
                                      <p:cBhvr>
                                        <p:cTn id="184" dur="250" fill="hold"/>
                                        <p:tgtEl>
                                          <p:spTgt spid="285"/>
                                        </p:tgtEl>
                                        <p:attrNameLst>
                                          <p:attrName>ppt_h</p:attrName>
                                        </p:attrNameLst>
                                      </p:cBhvr>
                                      <p:tavLst>
                                        <p:tav tm="0">
                                          <p:val>
                                            <p:strVal val="#ppt_h"/>
                                          </p:val>
                                        </p:tav>
                                        <p:tav tm="100000">
                                          <p:val>
                                            <p:strVal val="#ppt_h"/>
                                          </p:val>
                                        </p:tav>
                                      </p:tavLst>
                                    </p:anim>
                                    <p:animEffect transition="in" filter="fade">
                                      <p:cBhvr>
                                        <p:cTn id="185" dur="250"/>
                                        <p:tgtEl>
                                          <p:spTgt spid="285"/>
                                        </p:tgtEl>
                                      </p:cBhvr>
                                    </p:animEffect>
                                  </p:childTnLst>
                                </p:cTn>
                              </p:par>
                            </p:childTnLst>
                          </p:cTn>
                        </p:par>
                        <p:par>
                          <p:cTn id="186" fill="hold">
                            <p:stCondLst>
                              <p:cond delay="14000"/>
                            </p:stCondLst>
                            <p:childTnLst>
                              <p:par>
                                <p:cTn id="187" presetID="31" presetClass="entr" presetSubtype="0" fill="hold" nodeType="afterEffect">
                                  <p:stCondLst>
                                    <p:cond delay="0"/>
                                  </p:stCondLst>
                                  <p:childTnLst>
                                    <p:set>
                                      <p:cBhvr>
                                        <p:cTn id="188" dur="1" fill="hold">
                                          <p:stCondLst>
                                            <p:cond delay="0"/>
                                          </p:stCondLst>
                                        </p:cTn>
                                        <p:tgtEl>
                                          <p:spTgt spid="273"/>
                                        </p:tgtEl>
                                        <p:attrNameLst>
                                          <p:attrName>style.visibility</p:attrName>
                                        </p:attrNameLst>
                                      </p:cBhvr>
                                      <p:to>
                                        <p:strVal val="visible"/>
                                      </p:to>
                                    </p:set>
                                    <p:anim calcmode="lin" valueType="num">
                                      <p:cBhvr>
                                        <p:cTn id="189" dur="250" fill="hold"/>
                                        <p:tgtEl>
                                          <p:spTgt spid="273"/>
                                        </p:tgtEl>
                                        <p:attrNameLst>
                                          <p:attrName>ppt_w</p:attrName>
                                        </p:attrNameLst>
                                      </p:cBhvr>
                                      <p:tavLst>
                                        <p:tav tm="0">
                                          <p:val>
                                            <p:fltVal val="0"/>
                                          </p:val>
                                        </p:tav>
                                        <p:tav tm="100000">
                                          <p:val>
                                            <p:strVal val="#ppt_w"/>
                                          </p:val>
                                        </p:tav>
                                      </p:tavLst>
                                    </p:anim>
                                    <p:anim calcmode="lin" valueType="num">
                                      <p:cBhvr>
                                        <p:cTn id="190" dur="250" fill="hold"/>
                                        <p:tgtEl>
                                          <p:spTgt spid="273"/>
                                        </p:tgtEl>
                                        <p:attrNameLst>
                                          <p:attrName>ppt_h</p:attrName>
                                        </p:attrNameLst>
                                      </p:cBhvr>
                                      <p:tavLst>
                                        <p:tav tm="0">
                                          <p:val>
                                            <p:fltVal val="0"/>
                                          </p:val>
                                        </p:tav>
                                        <p:tav tm="100000">
                                          <p:val>
                                            <p:strVal val="#ppt_h"/>
                                          </p:val>
                                        </p:tav>
                                      </p:tavLst>
                                    </p:anim>
                                    <p:anim calcmode="lin" valueType="num">
                                      <p:cBhvr>
                                        <p:cTn id="191" dur="250" fill="hold"/>
                                        <p:tgtEl>
                                          <p:spTgt spid="273"/>
                                        </p:tgtEl>
                                        <p:attrNameLst>
                                          <p:attrName>style.rotation</p:attrName>
                                        </p:attrNameLst>
                                      </p:cBhvr>
                                      <p:tavLst>
                                        <p:tav tm="0">
                                          <p:val>
                                            <p:fltVal val="90"/>
                                          </p:val>
                                        </p:tav>
                                        <p:tav tm="100000">
                                          <p:val>
                                            <p:fltVal val="0"/>
                                          </p:val>
                                        </p:tav>
                                      </p:tavLst>
                                    </p:anim>
                                    <p:animEffect transition="in" filter="fade">
                                      <p:cBhvr>
                                        <p:cTn id="192" dur="250"/>
                                        <p:tgtEl>
                                          <p:spTgt spid="273"/>
                                        </p:tgtEl>
                                      </p:cBhvr>
                                    </p:animEffect>
                                  </p:childTnLst>
                                </p:cTn>
                              </p:par>
                            </p:childTnLst>
                          </p:cTn>
                        </p:par>
                        <p:par>
                          <p:cTn id="193" fill="hold">
                            <p:stCondLst>
                              <p:cond delay="14500"/>
                            </p:stCondLst>
                            <p:childTnLst>
                              <p:par>
                                <p:cTn id="194" presetID="55" presetClass="entr" presetSubtype="0" fill="hold" nodeType="afterEffect">
                                  <p:stCondLst>
                                    <p:cond delay="0"/>
                                  </p:stCondLst>
                                  <p:childTnLst>
                                    <p:set>
                                      <p:cBhvr>
                                        <p:cTn id="195" dur="1" fill="hold">
                                          <p:stCondLst>
                                            <p:cond delay="0"/>
                                          </p:stCondLst>
                                        </p:cTn>
                                        <p:tgtEl>
                                          <p:spTgt spid="286"/>
                                        </p:tgtEl>
                                        <p:attrNameLst>
                                          <p:attrName>style.visibility</p:attrName>
                                        </p:attrNameLst>
                                      </p:cBhvr>
                                      <p:to>
                                        <p:strVal val="visible"/>
                                      </p:to>
                                    </p:set>
                                    <p:anim calcmode="lin" valueType="num">
                                      <p:cBhvr>
                                        <p:cTn id="196" dur="250" fill="hold"/>
                                        <p:tgtEl>
                                          <p:spTgt spid="286"/>
                                        </p:tgtEl>
                                        <p:attrNameLst>
                                          <p:attrName>ppt_w</p:attrName>
                                        </p:attrNameLst>
                                      </p:cBhvr>
                                      <p:tavLst>
                                        <p:tav tm="0">
                                          <p:val>
                                            <p:strVal val="#ppt_w*0.70"/>
                                          </p:val>
                                        </p:tav>
                                        <p:tav tm="100000">
                                          <p:val>
                                            <p:strVal val="#ppt_w"/>
                                          </p:val>
                                        </p:tav>
                                      </p:tavLst>
                                    </p:anim>
                                    <p:anim calcmode="lin" valueType="num">
                                      <p:cBhvr>
                                        <p:cTn id="197" dur="250" fill="hold"/>
                                        <p:tgtEl>
                                          <p:spTgt spid="286"/>
                                        </p:tgtEl>
                                        <p:attrNameLst>
                                          <p:attrName>ppt_h</p:attrName>
                                        </p:attrNameLst>
                                      </p:cBhvr>
                                      <p:tavLst>
                                        <p:tav tm="0">
                                          <p:val>
                                            <p:strVal val="#ppt_h"/>
                                          </p:val>
                                        </p:tav>
                                        <p:tav tm="100000">
                                          <p:val>
                                            <p:strVal val="#ppt_h"/>
                                          </p:val>
                                        </p:tav>
                                      </p:tavLst>
                                    </p:anim>
                                    <p:animEffect transition="in" filter="fade">
                                      <p:cBhvr>
                                        <p:cTn id="198" dur="250"/>
                                        <p:tgtEl>
                                          <p:spTgt spid="286"/>
                                        </p:tgtEl>
                                      </p:cBhvr>
                                    </p:animEffect>
                                  </p:childTnLst>
                                </p:cTn>
                              </p:par>
                            </p:childTnLst>
                          </p:cTn>
                        </p:par>
                        <p:par>
                          <p:cTn id="199" fill="hold">
                            <p:stCondLst>
                              <p:cond delay="15000"/>
                            </p:stCondLst>
                            <p:childTnLst>
                              <p:par>
                                <p:cTn id="200" presetID="31" presetClass="entr" presetSubtype="0" fill="hold" nodeType="afterEffect">
                                  <p:stCondLst>
                                    <p:cond delay="0"/>
                                  </p:stCondLst>
                                  <p:childTnLst>
                                    <p:set>
                                      <p:cBhvr>
                                        <p:cTn id="201" dur="1" fill="hold">
                                          <p:stCondLst>
                                            <p:cond delay="0"/>
                                          </p:stCondLst>
                                        </p:cTn>
                                        <p:tgtEl>
                                          <p:spTgt spid="274"/>
                                        </p:tgtEl>
                                        <p:attrNameLst>
                                          <p:attrName>style.visibility</p:attrName>
                                        </p:attrNameLst>
                                      </p:cBhvr>
                                      <p:to>
                                        <p:strVal val="visible"/>
                                      </p:to>
                                    </p:set>
                                    <p:anim calcmode="lin" valueType="num">
                                      <p:cBhvr>
                                        <p:cTn id="202" dur="250" fill="hold"/>
                                        <p:tgtEl>
                                          <p:spTgt spid="274"/>
                                        </p:tgtEl>
                                        <p:attrNameLst>
                                          <p:attrName>ppt_w</p:attrName>
                                        </p:attrNameLst>
                                      </p:cBhvr>
                                      <p:tavLst>
                                        <p:tav tm="0">
                                          <p:val>
                                            <p:fltVal val="0"/>
                                          </p:val>
                                        </p:tav>
                                        <p:tav tm="100000">
                                          <p:val>
                                            <p:strVal val="#ppt_w"/>
                                          </p:val>
                                        </p:tav>
                                      </p:tavLst>
                                    </p:anim>
                                    <p:anim calcmode="lin" valueType="num">
                                      <p:cBhvr>
                                        <p:cTn id="203" dur="250" fill="hold"/>
                                        <p:tgtEl>
                                          <p:spTgt spid="274"/>
                                        </p:tgtEl>
                                        <p:attrNameLst>
                                          <p:attrName>ppt_h</p:attrName>
                                        </p:attrNameLst>
                                      </p:cBhvr>
                                      <p:tavLst>
                                        <p:tav tm="0">
                                          <p:val>
                                            <p:fltVal val="0"/>
                                          </p:val>
                                        </p:tav>
                                        <p:tav tm="100000">
                                          <p:val>
                                            <p:strVal val="#ppt_h"/>
                                          </p:val>
                                        </p:tav>
                                      </p:tavLst>
                                    </p:anim>
                                    <p:anim calcmode="lin" valueType="num">
                                      <p:cBhvr>
                                        <p:cTn id="204" dur="250" fill="hold"/>
                                        <p:tgtEl>
                                          <p:spTgt spid="274"/>
                                        </p:tgtEl>
                                        <p:attrNameLst>
                                          <p:attrName>style.rotation</p:attrName>
                                        </p:attrNameLst>
                                      </p:cBhvr>
                                      <p:tavLst>
                                        <p:tav tm="0">
                                          <p:val>
                                            <p:fltVal val="90"/>
                                          </p:val>
                                        </p:tav>
                                        <p:tav tm="100000">
                                          <p:val>
                                            <p:fltVal val="0"/>
                                          </p:val>
                                        </p:tav>
                                      </p:tavLst>
                                    </p:anim>
                                    <p:animEffect transition="in" filter="fade">
                                      <p:cBhvr>
                                        <p:cTn id="205" dur="250"/>
                                        <p:tgtEl>
                                          <p:spTgt spid="274"/>
                                        </p:tgtEl>
                                      </p:cBhvr>
                                    </p:animEffect>
                                  </p:childTnLst>
                                </p:cTn>
                              </p:par>
                            </p:childTnLst>
                          </p:cTn>
                        </p:par>
                        <p:par>
                          <p:cTn id="206" fill="hold">
                            <p:stCondLst>
                              <p:cond delay="15500"/>
                            </p:stCondLst>
                            <p:childTnLst>
                              <p:par>
                                <p:cTn id="207" presetID="55" presetClass="entr" presetSubtype="0" fill="hold" nodeType="afterEffect">
                                  <p:stCondLst>
                                    <p:cond delay="0"/>
                                  </p:stCondLst>
                                  <p:childTnLst>
                                    <p:set>
                                      <p:cBhvr>
                                        <p:cTn id="208" dur="1" fill="hold">
                                          <p:stCondLst>
                                            <p:cond delay="0"/>
                                          </p:stCondLst>
                                        </p:cTn>
                                        <p:tgtEl>
                                          <p:spTgt spid="287"/>
                                        </p:tgtEl>
                                        <p:attrNameLst>
                                          <p:attrName>style.visibility</p:attrName>
                                        </p:attrNameLst>
                                      </p:cBhvr>
                                      <p:to>
                                        <p:strVal val="visible"/>
                                      </p:to>
                                    </p:set>
                                    <p:anim calcmode="lin" valueType="num">
                                      <p:cBhvr>
                                        <p:cTn id="209" dur="250" fill="hold"/>
                                        <p:tgtEl>
                                          <p:spTgt spid="287"/>
                                        </p:tgtEl>
                                        <p:attrNameLst>
                                          <p:attrName>ppt_w</p:attrName>
                                        </p:attrNameLst>
                                      </p:cBhvr>
                                      <p:tavLst>
                                        <p:tav tm="0">
                                          <p:val>
                                            <p:strVal val="#ppt_w*0.70"/>
                                          </p:val>
                                        </p:tav>
                                        <p:tav tm="100000">
                                          <p:val>
                                            <p:strVal val="#ppt_w"/>
                                          </p:val>
                                        </p:tav>
                                      </p:tavLst>
                                    </p:anim>
                                    <p:anim calcmode="lin" valueType="num">
                                      <p:cBhvr>
                                        <p:cTn id="210" dur="250" fill="hold"/>
                                        <p:tgtEl>
                                          <p:spTgt spid="287"/>
                                        </p:tgtEl>
                                        <p:attrNameLst>
                                          <p:attrName>ppt_h</p:attrName>
                                        </p:attrNameLst>
                                      </p:cBhvr>
                                      <p:tavLst>
                                        <p:tav tm="0">
                                          <p:val>
                                            <p:strVal val="#ppt_h"/>
                                          </p:val>
                                        </p:tav>
                                        <p:tav tm="100000">
                                          <p:val>
                                            <p:strVal val="#ppt_h"/>
                                          </p:val>
                                        </p:tav>
                                      </p:tavLst>
                                    </p:anim>
                                    <p:animEffect transition="in" filter="fade">
                                      <p:cBhvr>
                                        <p:cTn id="211" dur="250"/>
                                        <p:tgtEl>
                                          <p:spTgt spid="287"/>
                                        </p:tgtEl>
                                      </p:cBhvr>
                                    </p:animEffect>
                                  </p:childTnLst>
                                </p:cTn>
                              </p:par>
                            </p:childTnLst>
                          </p:cTn>
                        </p:par>
                        <p:par>
                          <p:cTn id="212" fill="hold">
                            <p:stCondLst>
                              <p:cond delay="16000"/>
                            </p:stCondLst>
                            <p:childTnLst>
                              <p:par>
                                <p:cTn id="213" presetID="31" presetClass="entr" presetSubtype="0" fill="hold" nodeType="afterEffect">
                                  <p:stCondLst>
                                    <p:cond delay="0"/>
                                  </p:stCondLst>
                                  <p:childTnLst>
                                    <p:set>
                                      <p:cBhvr>
                                        <p:cTn id="214" dur="1" fill="hold">
                                          <p:stCondLst>
                                            <p:cond delay="0"/>
                                          </p:stCondLst>
                                        </p:cTn>
                                        <p:tgtEl>
                                          <p:spTgt spid="275"/>
                                        </p:tgtEl>
                                        <p:attrNameLst>
                                          <p:attrName>style.visibility</p:attrName>
                                        </p:attrNameLst>
                                      </p:cBhvr>
                                      <p:to>
                                        <p:strVal val="visible"/>
                                      </p:to>
                                    </p:set>
                                    <p:anim calcmode="lin" valueType="num">
                                      <p:cBhvr>
                                        <p:cTn id="215" dur="250" fill="hold"/>
                                        <p:tgtEl>
                                          <p:spTgt spid="275"/>
                                        </p:tgtEl>
                                        <p:attrNameLst>
                                          <p:attrName>ppt_w</p:attrName>
                                        </p:attrNameLst>
                                      </p:cBhvr>
                                      <p:tavLst>
                                        <p:tav tm="0">
                                          <p:val>
                                            <p:fltVal val="0"/>
                                          </p:val>
                                        </p:tav>
                                        <p:tav tm="100000">
                                          <p:val>
                                            <p:strVal val="#ppt_w"/>
                                          </p:val>
                                        </p:tav>
                                      </p:tavLst>
                                    </p:anim>
                                    <p:anim calcmode="lin" valueType="num">
                                      <p:cBhvr>
                                        <p:cTn id="216" dur="250" fill="hold"/>
                                        <p:tgtEl>
                                          <p:spTgt spid="275"/>
                                        </p:tgtEl>
                                        <p:attrNameLst>
                                          <p:attrName>ppt_h</p:attrName>
                                        </p:attrNameLst>
                                      </p:cBhvr>
                                      <p:tavLst>
                                        <p:tav tm="0">
                                          <p:val>
                                            <p:fltVal val="0"/>
                                          </p:val>
                                        </p:tav>
                                        <p:tav tm="100000">
                                          <p:val>
                                            <p:strVal val="#ppt_h"/>
                                          </p:val>
                                        </p:tav>
                                      </p:tavLst>
                                    </p:anim>
                                    <p:anim calcmode="lin" valueType="num">
                                      <p:cBhvr>
                                        <p:cTn id="217" dur="250" fill="hold"/>
                                        <p:tgtEl>
                                          <p:spTgt spid="275"/>
                                        </p:tgtEl>
                                        <p:attrNameLst>
                                          <p:attrName>style.rotation</p:attrName>
                                        </p:attrNameLst>
                                      </p:cBhvr>
                                      <p:tavLst>
                                        <p:tav tm="0">
                                          <p:val>
                                            <p:fltVal val="90"/>
                                          </p:val>
                                        </p:tav>
                                        <p:tav tm="100000">
                                          <p:val>
                                            <p:fltVal val="0"/>
                                          </p:val>
                                        </p:tav>
                                      </p:tavLst>
                                    </p:anim>
                                    <p:animEffect transition="in" filter="fade">
                                      <p:cBhvr>
                                        <p:cTn id="218" dur="250"/>
                                        <p:tgtEl>
                                          <p:spTgt spid="275"/>
                                        </p:tgtEl>
                                      </p:cBhvr>
                                    </p:animEffect>
                                  </p:childTnLst>
                                </p:cTn>
                              </p:par>
                            </p:childTnLst>
                          </p:cTn>
                        </p:par>
                        <p:par>
                          <p:cTn id="219" fill="hold">
                            <p:stCondLst>
                              <p:cond delay="16500"/>
                            </p:stCondLst>
                            <p:childTnLst>
                              <p:par>
                                <p:cTn id="220" presetID="55" presetClass="entr" presetSubtype="0" fill="hold" nodeType="afterEffect">
                                  <p:stCondLst>
                                    <p:cond delay="0"/>
                                  </p:stCondLst>
                                  <p:childTnLst>
                                    <p:set>
                                      <p:cBhvr>
                                        <p:cTn id="221" dur="1" fill="hold">
                                          <p:stCondLst>
                                            <p:cond delay="0"/>
                                          </p:stCondLst>
                                        </p:cTn>
                                        <p:tgtEl>
                                          <p:spTgt spid="288"/>
                                        </p:tgtEl>
                                        <p:attrNameLst>
                                          <p:attrName>style.visibility</p:attrName>
                                        </p:attrNameLst>
                                      </p:cBhvr>
                                      <p:to>
                                        <p:strVal val="visible"/>
                                      </p:to>
                                    </p:set>
                                    <p:anim calcmode="lin" valueType="num">
                                      <p:cBhvr>
                                        <p:cTn id="222" dur="250" fill="hold"/>
                                        <p:tgtEl>
                                          <p:spTgt spid="288"/>
                                        </p:tgtEl>
                                        <p:attrNameLst>
                                          <p:attrName>ppt_w</p:attrName>
                                        </p:attrNameLst>
                                      </p:cBhvr>
                                      <p:tavLst>
                                        <p:tav tm="0">
                                          <p:val>
                                            <p:strVal val="#ppt_w*0.70"/>
                                          </p:val>
                                        </p:tav>
                                        <p:tav tm="100000">
                                          <p:val>
                                            <p:strVal val="#ppt_w"/>
                                          </p:val>
                                        </p:tav>
                                      </p:tavLst>
                                    </p:anim>
                                    <p:anim calcmode="lin" valueType="num">
                                      <p:cBhvr>
                                        <p:cTn id="223" dur="250" fill="hold"/>
                                        <p:tgtEl>
                                          <p:spTgt spid="288"/>
                                        </p:tgtEl>
                                        <p:attrNameLst>
                                          <p:attrName>ppt_h</p:attrName>
                                        </p:attrNameLst>
                                      </p:cBhvr>
                                      <p:tavLst>
                                        <p:tav tm="0">
                                          <p:val>
                                            <p:strVal val="#ppt_h"/>
                                          </p:val>
                                        </p:tav>
                                        <p:tav tm="100000">
                                          <p:val>
                                            <p:strVal val="#ppt_h"/>
                                          </p:val>
                                        </p:tav>
                                      </p:tavLst>
                                    </p:anim>
                                    <p:animEffect transition="in" filter="fade">
                                      <p:cBhvr>
                                        <p:cTn id="224" dur="250"/>
                                        <p:tgtEl>
                                          <p:spTgt spid="288"/>
                                        </p:tgtEl>
                                      </p:cBhvr>
                                    </p:animEffect>
                                  </p:childTnLst>
                                </p:cTn>
                              </p:par>
                            </p:childTnLst>
                          </p:cTn>
                        </p:par>
                        <p:par>
                          <p:cTn id="225" fill="hold">
                            <p:stCondLst>
                              <p:cond delay="17000"/>
                            </p:stCondLst>
                            <p:childTnLst>
                              <p:par>
                                <p:cTn id="226" presetID="31" presetClass="entr" presetSubtype="0" fill="hold" nodeType="afterEffect">
                                  <p:stCondLst>
                                    <p:cond delay="0"/>
                                  </p:stCondLst>
                                  <p:childTnLst>
                                    <p:set>
                                      <p:cBhvr>
                                        <p:cTn id="227" dur="1" fill="hold">
                                          <p:stCondLst>
                                            <p:cond delay="0"/>
                                          </p:stCondLst>
                                        </p:cTn>
                                        <p:tgtEl>
                                          <p:spTgt spid="276"/>
                                        </p:tgtEl>
                                        <p:attrNameLst>
                                          <p:attrName>style.visibility</p:attrName>
                                        </p:attrNameLst>
                                      </p:cBhvr>
                                      <p:to>
                                        <p:strVal val="visible"/>
                                      </p:to>
                                    </p:set>
                                    <p:anim calcmode="lin" valueType="num">
                                      <p:cBhvr>
                                        <p:cTn id="228" dur="250" fill="hold"/>
                                        <p:tgtEl>
                                          <p:spTgt spid="276"/>
                                        </p:tgtEl>
                                        <p:attrNameLst>
                                          <p:attrName>ppt_w</p:attrName>
                                        </p:attrNameLst>
                                      </p:cBhvr>
                                      <p:tavLst>
                                        <p:tav tm="0">
                                          <p:val>
                                            <p:fltVal val="0"/>
                                          </p:val>
                                        </p:tav>
                                        <p:tav tm="100000">
                                          <p:val>
                                            <p:strVal val="#ppt_w"/>
                                          </p:val>
                                        </p:tav>
                                      </p:tavLst>
                                    </p:anim>
                                    <p:anim calcmode="lin" valueType="num">
                                      <p:cBhvr>
                                        <p:cTn id="229" dur="250" fill="hold"/>
                                        <p:tgtEl>
                                          <p:spTgt spid="276"/>
                                        </p:tgtEl>
                                        <p:attrNameLst>
                                          <p:attrName>ppt_h</p:attrName>
                                        </p:attrNameLst>
                                      </p:cBhvr>
                                      <p:tavLst>
                                        <p:tav tm="0">
                                          <p:val>
                                            <p:fltVal val="0"/>
                                          </p:val>
                                        </p:tav>
                                        <p:tav tm="100000">
                                          <p:val>
                                            <p:strVal val="#ppt_h"/>
                                          </p:val>
                                        </p:tav>
                                      </p:tavLst>
                                    </p:anim>
                                    <p:anim calcmode="lin" valueType="num">
                                      <p:cBhvr>
                                        <p:cTn id="230" dur="250" fill="hold"/>
                                        <p:tgtEl>
                                          <p:spTgt spid="276"/>
                                        </p:tgtEl>
                                        <p:attrNameLst>
                                          <p:attrName>style.rotation</p:attrName>
                                        </p:attrNameLst>
                                      </p:cBhvr>
                                      <p:tavLst>
                                        <p:tav tm="0">
                                          <p:val>
                                            <p:fltVal val="90"/>
                                          </p:val>
                                        </p:tav>
                                        <p:tav tm="100000">
                                          <p:val>
                                            <p:fltVal val="0"/>
                                          </p:val>
                                        </p:tav>
                                      </p:tavLst>
                                    </p:anim>
                                    <p:animEffect transition="in" filter="fade">
                                      <p:cBhvr>
                                        <p:cTn id="231" dur="250"/>
                                        <p:tgtEl>
                                          <p:spTgt spid="276"/>
                                        </p:tgtEl>
                                      </p:cBhvr>
                                    </p:animEffect>
                                  </p:childTnLst>
                                </p:cTn>
                              </p:par>
                            </p:childTnLst>
                          </p:cTn>
                        </p:par>
                        <p:par>
                          <p:cTn id="232" fill="hold">
                            <p:stCondLst>
                              <p:cond delay="17500"/>
                            </p:stCondLst>
                            <p:childTnLst>
                              <p:par>
                                <p:cTn id="233" presetID="31" presetClass="entr" presetSubtype="0" fill="hold" nodeType="afterEffect">
                                  <p:stCondLst>
                                    <p:cond delay="0"/>
                                  </p:stCondLst>
                                  <p:childTnLst>
                                    <p:set>
                                      <p:cBhvr>
                                        <p:cTn id="234" dur="1" fill="hold">
                                          <p:stCondLst>
                                            <p:cond delay="0"/>
                                          </p:stCondLst>
                                        </p:cTn>
                                        <p:tgtEl>
                                          <p:spTgt spid="289"/>
                                        </p:tgtEl>
                                        <p:attrNameLst>
                                          <p:attrName>style.visibility</p:attrName>
                                        </p:attrNameLst>
                                      </p:cBhvr>
                                      <p:to>
                                        <p:strVal val="visible"/>
                                      </p:to>
                                    </p:set>
                                    <p:anim calcmode="lin" valueType="num">
                                      <p:cBhvr>
                                        <p:cTn id="235" dur="500" fill="hold"/>
                                        <p:tgtEl>
                                          <p:spTgt spid="289"/>
                                        </p:tgtEl>
                                        <p:attrNameLst>
                                          <p:attrName>ppt_w</p:attrName>
                                        </p:attrNameLst>
                                      </p:cBhvr>
                                      <p:tavLst>
                                        <p:tav tm="0">
                                          <p:val>
                                            <p:fltVal val="0"/>
                                          </p:val>
                                        </p:tav>
                                        <p:tav tm="100000">
                                          <p:val>
                                            <p:strVal val="#ppt_w"/>
                                          </p:val>
                                        </p:tav>
                                      </p:tavLst>
                                    </p:anim>
                                    <p:anim calcmode="lin" valueType="num">
                                      <p:cBhvr>
                                        <p:cTn id="236" dur="500" fill="hold"/>
                                        <p:tgtEl>
                                          <p:spTgt spid="289"/>
                                        </p:tgtEl>
                                        <p:attrNameLst>
                                          <p:attrName>ppt_h</p:attrName>
                                        </p:attrNameLst>
                                      </p:cBhvr>
                                      <p:tavLst>
                                        <p:tav tm="0">
                                          <p:val>
                                            <p:fltVal val="0"/>
                                          </p:val>
                                        </p:tav>
                                        <p:tav tm="100000">
                                          <p:val>
                                            <p:strVal val="#ppt_h"/>
                                          </p:val>
                                        </p:tav>
                                      </p:tavLst>
                                    </p:anim>
                                    <p:anim calcmode="lin" valueType="num">
                                      <p:cBhvr>
                                        <p:cTn id="237" dur="500" fill="hold"/>
                                        <p:tgtEl>
                                          <p:spTgt spid="289"/>
                                        </p:tgtEl>
                                        <p:attrNameLst>
                                          <p:attrName>style.rotation</p:attrName>
                                        </p:attrNameLst>
                                      </p:cBhvr>
                                      <p:tavLst>
                                        <p:tav tm="0">
                                          <p:val>
                                            <p:fltVal val="90"/>
                                          </p:val>
                                        </p:tav>
                                        <p:tav tm="100000">
                                          <p:val>
                                            <p:fltVal val="0"/>
                                          </p:val>
                                        </p:tav>
                                      </p:tavLst>
                                    </p:anim>
                                    <p:animEffect transition="in" filter="fade">
                                      <p:cBhvr>
                                        <p:cTn id="238" dur="5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359181" y="3644974"/>
            <a:ext cx="1714770" cy="137441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项目情况</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endParaRPr lang="zh-CN" altLang="en-US" sz="1400" dirty="0">
              <a:solidFill>
                <a:schemeClr val="tx1">
                  <a:lumMod val="65000"/>
                  <a:lumOff val="35000"/>
                </a:schemeClr>
              </a:solidFill>
            </a:endParaRPr>
          </a:p>
        </p:txBody>
      </p:sp>
      <p:sp>
        <p:nvSpPr>
          <p:cNvPr id="24" name="任意多边形 23"/>
          <p:cNvSpPr/>
          <p:nvPr/>
        </p:nvSpPr>
        <p:spPr>
          <a:xfrm>
            <a:off x="1202176" y="1629217"/>
            <a:ext cx="10106324" cy="561845"/>
          </a:xfrm>
          <a:custGeom>
            <a:avLst/>
            <a:gdLst>
              <a:gd name="connsiteX0" fmla="*/ 5392799 w 10785598"/>
              <a:gd name="connsiteY0" fmla="*/ 0 h 599608"/>
              <a:gd name="connsiteX1" fmla="*/ 5783856 w 10785598"/>
              <a:gd name="connsiteY1" fmla="*/ 422028 h 599608"/>
              <a:gd name="connsiteX2" fmla="*/ 7247026 w 10785598"/>
              <a:gd name="connsiteY2" fmla="*/ 430641 h 599608"/>
              <a:gd name="connsiteX3" fmla="*/ 10676039 w 10785598"/>
              <a:gd name="connsiteY3" fmla="*/ 563357 h 599608"/>
              <a:gd name="connsiteX4" fmla="*/ 10785598 w 10785598"/>
              <a:gd name="connsiteY4" fmla="*/ 599608 h 599608"/>
              <a:gd name="connsiteX5" fmla="*/ 0 w 10785598"/>
              <a:gd name="connsiteY5" fmla="*/ 599608 h 599608"/>
              <a:gd name="connsiteX6" fmla="*/ 109559 w 10785598"/>
              <a:gd name="connsiteY6" fmla="*/ 563357 h 599608"/>
              <a:gd name="connsiteX7" fmla="*/ 3538573 w 10785598"/>
              <a:gd name="connsiteY7" fmla="*/ 430641 h 599608"/>
              <a:gd name="connsiteX8" fmla="*/ 5001742 w 10785598"/>
              <a:gd name="connsiteY8" fmla="*/ 422028 h 59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85598" h="599608">
                <a:moveTo>
                  <a:pt x="5392799" y="0"/>
                </a:moveTo>
                <a:lnTo>
                  <a:pt x="5783856" y="422028"/>
                </a:lnTo>
                <a:lnTo>
                  <a:pt x="7247026" y="430641"/>
                </a:lnTo>
                <a:cubicBezTo>
                  <a:pt x="8981558" y="451826"/>
                  <a:pt x="10298895" y="501879"/>
                  <a:pt x="10676039" y="563357"/>
                </a:cubicBezTo>
                <a:lnTo>
                  <a:pt x="10785598" y="599608"/>
                </a:lnTo>
                <a:lnTo>
                  <a:pt x="0" y="599608"/>
                </a:lnTo>
                <a:lnTo>
                  <a:pt x="109559" y="563357"/>
                </a:lnTo>
                <a:cubicBezTo>
                  <a:pt x="486703" y="501879"/>
                  <a:pt x="1804041" y="451826"/>
                  <a:pt x="3538573" y="430641"/>
                </a:cubicBezTo>
                <a:lnTo>
                  <a:pt x="5001742" y="422028"/>
                </a:lnTo>
                <a:close/>
              </a:path>
            </a:pathLst>
          </a:cu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p>
        </p:txBody>
      </p:sp>
      <p:grpSp>
        <p:nvGrpSpPr>
          <p:cNvPr id="3" name="组合 2"/>
          <p:cNvGrpSpPr/>
          <p:nvPr/>
        </p:nvGrpSpPr>
        <p:grpSpPr>
          <a:xfrm>
            <a:off x="1220892" y="2195368"/>
            <a:ext cx="1840037" cy="3214297"/>
            <a:chOff x="883213" y="2195876"/>
            <a:chExt cx="1840463" cy="3215041"/>
          </a:xfrm>
        </p:grpSpPr>
        <p:sp>
          <p:nvSpPr>
            <p:cNvPr id="25" name="圆角矩形 24"/>
            <p:cNvSpPr/>
            <p:nvPr/>
          </p:nvSpPr>
          <p:spPr>
            <a:xfrm>
              <a:off x="883213" y="2729494"/>
              <a:ext cx="1840463" cy="2681423"/>
            </a:xfrm>
            <a:prstGeom prst="roundRect">
              <a:avLst/>
            </a:prstGeom>
            <a:noFill/>
            <a:ln w="190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方正中等线简体" panose="03000509000000000000" pitchFamily="65" charset="-122"/>
                <a:ea typeface="方正中等线简体" panose="03000509000000000000" pitchFamily="65" charset="-122"/>
              </a:endParaRPr>
            </a:p>
          </p:txBody>
        </p:sp>
        <p:sp>
          <p:nvSpPr>
            <p:cNvPr id="26" name="任意多边形 25"/>
            <p:cNvSpPr/>
            <p:nvPr/>
          </p:nvSpPr>
          <p:spPr>
            <a:xfrm flipV="1">
              <a:off x="883213" y="2195876"/>
              <a:ext cx="1840463" cy="1288232"/>
            </a:xfrm>
            <a:custGeom>
              <a:avLst/>
              <a:gdLst>
                <a:gd name="connsiteX0" fmla="*/ 958996 w 1963711"/>
                <a:gd name="connsiteY0" fmla="*/ 1374500 h 1374500"/>
                <a:gd name="connsiteX1" fmla="*/ 1004715 w 1963711"/>
                <a:gd name="connsiteY1" fmla="*/ 1374500 h 1374500"/>
                <a:gd name="connsiteX2" fmla="*/ 1004715 w 1963711"/>
                <a:gd name="connsiteY2" fmla="*/ 805149 h 1374500"/>
                <a:gd name="connsiteX3" fmla="*/ 1636419 w 1963711"/>
                <a:gd name="connsiteY3" fmla="*/ 805149 h 1374500"/>
                <a:gd name="connsiteX4" fmla="*/ 1963711 w 1963711"/>
                <a:gd name="connsiteY4" fmla="*/ 477857 h 1374500"/>
                <a:gd name="connsiteX5" fmla="*/ 1963711 w 1963711"/>
                <a:gd name="connsiteY5" fmla="*/ 179883 h 1374500"/>
                <a:gd name="connsiteX6" fmla="*/ 1166735 w 1963711"/>
                <a:gd name="connsiteY6" fmla="*/ 179883 h 1374500"/>
                <a:gd name="connsiteX7" fmla="*/ 981855 w 1963711"/>
                <a:gd name="connsiteY7" fmla="*/ 0 h 1374500"/>
                <a:gd name="connsiteX8" fmla="*/ 796975 w 1963711"/>
                <a:gd name="connsiteY8" fmla="*/ 179883 h 1374500"/>
                <a:gd name="connsiteX9" fmla="*/ 0 w 1963711"/>
                <a:gd name="connsiteY9" fmla="*/ 179883 h 1374500"/>
                <a:gd name="connsiteX10" fmla="*/ 0 w 1963711"/>
                <a:gd name="connsiteY10" fmla="*/ 477857 h 1374500"/>
                <a:gd name="connsiteX11" fmla="*/ 327292 w 1963711"/>
                <a:gd name="connsiteY11" fmla="*/ 805149 h 1374500"/>
                <a:gd name="connsiteX12" fmla="*/ 958996 w 1963711"/>
                <a:gd name="connsiteY12" fmla="*/ 805149 h 137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3711" h="1374500">
                  <a:moveTo>
                    <a:pt x="958996" y="1374500"/>
                  </a:moveTo>
                  <a:lnTo>
                    <a:pt x="1004715" y="1374500"/>
                  </a:lnTo>
                  <a:lnTo>
                    <a:pt x="1004715" y="805149"/>
                  </a:lnTo>
                  <a:lnTo>
                    <a:pt x="1636419" y="805149"/>
                  </a:lnTo>
                  <a:cubicBezTo>
                    <a:pt x="1817177" y="805149"/>
                    <a:pt x="1963711" y="658615"/>
                    <a:pt x="1963711" y="477857"/>
                  </a:cubicBezTo>
                  <a:lnTo>
                    <a:pt x="1963711" y="179883"/>
                  </a:lnTo>
                  <a:lnTo>
                    <a:pt x="1166735" y="179883"/>
                  </a:lnTo>
                  <a:lnTo>
                    <a:pt x="981855" y="0"/>
                  </a:lnTo>
                  <a:lnTo>
                    <a:pt x="796975" y="179883"/>
                  </a:lnTo>
                  <a:lnTo>
                    <a:pt x="0" y="179883"/>
                  </a:lnTo>
                  <a:lnTo>
                    <a:pt x="0" y="477857"/>
                  </a:lnTo>
                  <a:cubicBezTo>
                    <a:pt x="0" y="658615"/>
                    <a:pt x="146534" y="805149"/>
                    <a:pt x="327292" y="805149"/>
                  </a:cubicBezTo>
                  <a:lnTo>
                    <a:pt x="958996" y="805149"/>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 b="1" dirty="0"/>
            </a:p>
          </p:txBody>
        </p:sp>
      </p:grpSp>
      <p:grpSp>
        <p:nvGrpSpPr>
          <p:cNvPr id="4" name="组合 3"/>
          <p:cNvGrpSpPr/>
          <p:nvPr/>
        </p:nvGrpSpPr>
        <p:grpSpPr>
          <a:xfrm>
            <a:off x="3285200" y="2195368"/>
            <a:ext cx="1840037" cy="3214297"/>
            <a:chOff x="2947998" y="2195876"/>
            <a:chExt cx="1840463" cy="3215041"/>
          </a:xfrm>
        </p:grpSpPr>
        <p:sp>
          <p:nvSpPr>
            <p:cNvPr id="29" name="圆角矩形 28"/>
            <p:cNvSpPr/>
            <p:nvPr/>
          </p:nvSpPr>
          <p:spPr>
            <a:xfrm>
              <a:off x="2947998" y="2729494"/>
              <a:ext cx="1840463" cy="2681423"/>
            </a:xfrm>
            <a:prstGeom prst="roundRect">
              <a:avLst/>
            </a:prstGeom>
            <a:noFill/>
            <a:ln w="190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方正中等线简体" panose="03000509000000000000" pitchFamily="65" charset="-122"/>
                <a:ea typeface="方正中等线简体" panose="03000509000000000000" pitchFamily="65" charset="-122"/>
              </a:endParaRPr>
            </a:p>
          </p:txBody>
        </p:sp>
        <p:sp>
          <p:nvSpPr>
            <p:cNvPr id="30" name="任意多边形 29"/>
            <p:cNvSpPr/>
            <p:nvPr/>
          </p:nvSpPr>
          <p:spPr>
            <a:xfrm flipV="1">
              <a:off x="2947998" y="2195876"/>
              <a:ext cx="1840463" cy="1288232"/>
            </a:xfrm>
            <a:custGeom>
              <a:avLst/>
              <a:gdLst>
                <a:gd name="connsiteX0" fmla="*/ 958996 w 1963711"/>
                <a:gd name="connsiteY0" fmla="*/ 1374500 h 1374500"/>
                <a:gd name="connsiteX1" fmla="*/ 1004715 w 1963711"/>
                <a:gd name="connsiteY1" fmla="*/ 1374500 h 1374500"/>
                <a:gd name="connsiteX2" fmla="*/ 1004715 w 1963711"/>
                <a:gd name="connsiteY2" fmla="*/ 805149 h 1374500"/>
                <a:gd name="connsiteX3" fmla="*/ 1636419 w 1963711"/>
                <a:gd name="connsiteY3" fmla="*/ 805149 h 1374500"/>
                <a:gd name="connsiteX4" fmla="*/ 1963711 w 1963711"/>
                <a:gd name="connsiteY4" fmla="*/ 477857 h 1374500"/>
                <a:gd name="connsiteX5" fmla="*/ 1963711 w 1963711"/>
                <a:gd name="connsiteY5" fmla="*/ 179883 h 1374500"/>
                <a:gd name="connsiteX6" fmla="*/ 1166735 w 1963711"/>
                <a:gd name="connsiteY6" fmla="*/ 179883 h 1374500"/>
                <a:gd name="connsiteX7" fmla="*/ 981855 w 1963711"/>
                <a:gd name="connsiteY7" fmla="*/ 0 h 1374500"/>
                <a:gd name="connsiteX8" fmla="*/ 796975 w 1963711"/>
                <a:gd name="connsiteY8" fmla="*/ 179883 h 1374500"/>
                <a:gd name="connsiteX9" fmla="*/ 0 w 1963711"/>
                <a:gd name="connsiteY9" fmla="*/ 179883 h 1374500"/>
                <a:gd name="connsiteX10" fmla="*/ 0 w 1963711"/>
                <a:gd name="connsiteY10" fmla="*/ 477857 h 1374500"/>
                <a:gd name="connsiteX11" fmla="*/ 327292 w 1963711"/>
                <a:gd name="connsiteY11" fmla="*/ 805149 h 1374500"/>
                <a:gd name="connsiteX12" fmla="*/ 958996 w 1963711"/>
                <a:gd name="connsiteY12" fmla="*/ 805149 h 137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3711" h="1374500">
                  <a:moveTo>
                    <a:pt x="958996" y="1374500"/>
                  </a:moveTo>
                  <a:lnTo>
                    <a:pt x="1004715" y="1374500"/>
                  </a:lnTo>
                  <a:lnTo>
                    <a:pt x="1004715" y="805149"/>
                  </a:lnTo>
                  <a:lnTo>
                    <a:pt x="1636419" y="805149"/>
                  </a:lnTo>
                  <a:cubicBezTo>
                    <a:pt x="1817177" y="805149"/>
                    <a:pt x="1963711" y="658615"/>
                    <a:pt x="1963711" y="477857"/>
                  </a:cubicBezTo>
                  <a:lnTo>
                    <a:pt x="1963711" y="179883"/>
                  </a:lnTo>
                  <a:lnTo>
                    <a:pt x="1166735" y="179883"/>
                  </a:lnTo>
                  <a:lnTo>
                    <a:pt x="981855" y="0"/>
                  </a:lnTo>
                  <a:lnTo>
                    <a:pt x="796975" y="179883"/>
                  </a:lnTo>
                  <a:lnTo>
                    <a:pt x="0" y="179883"/>
                  </a:lnTo>
                  <a:lnTo>
                    <a:pt x="0" y="477857"/>
                  </a:lnTo>
                  <a:cubicBezTo>
                    <a:pt x="0" y="658615"/>
                    <a:pt x="146534" y="805149"/>
                    <a:pt x="327292" y="805149"/>
                  </a:cubicBezTo>
                  <a:lnTo>
                    <a:pt x="958996" y="805149"/>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 b="1" dirty="0"/>
            </a:p>
          </p:txBody>
        </p:sp>
      </p:grpSp>
      <p:grpSp>
        <p:nvGrpSpPr>
          <p:cNvPr id="5" name="组合 4"/>
          <p:cNvGrpSpPr/>
          <p:nvPr/>
        </p:nvGrpSpPr>
        <p:grpSpPr>
          <a:xfrm>
            <a:off x="5349507" y="2195368"/>
            <a:ext cx="1840037" cy="3214297"/>
            <a:chOff x="5012783" y="2195876"/>
            <a:chExt cx="1840463" cy="3215041"/>
          </a:xfrm>
        </p:grpSpPr>
        <p:sp>
          <p:nvSpPr>
            <p:cNvPr id="33" name="圆角矩形 32"/>
            <p:cNvSpPr/>
            <p:nvPr/>
          </p:nvSpPr>
          <p:spPr>
            <a:xfrm>
              <a:off x="5012783" y="2729494"/>
              <a:ext cx="1840463" cy="2681423"/>
            </a:xfrm>
            <a:prstGeom prst="roundRect">
              <a:avLst/>
            </a:prstGeom>
            <a:noFill/>
            <a:ln w="190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方正中等线简体" panose="03000509000000000000" pitchFamily="65" charset="-122"/>
                <a:ea typeface="方正中等线简体" panose="03000509000000000000" pitchFamily="65" charset="-122"/>
              </a:endParaRPr>
            </a:p>
          </p:txBody>
        </p:sp>
        <p:sp>
          <p:nvSpPr>
            <p:cNvPr id="34" name="任意多边形 33"/>
            <p:cNvSpPr/>
            <p:nvPr/>
          </p:nvSpPr>
          <p:spPr>
            <a:xfrm flipV="1">
              <a:off x="5012783" y="2195876"/>
              <a:ext cx="1840463" cy="1288232"/>
            </a:xfrm>
            <a:custGeom>
              <a:avLst/>
              <a:gdLst>
                <a:gd name="connsiteX0" fmla="*/ 958996 w 1963711"/>
                <a:gd name="connsiteY0" fmla="*/ 1374500 h 1374500"/>
                <a:gd name="connsiteX1" fmla="*/ 1004715 w 1963711"/>
                <a:gd name="connsiteY1" fmla="*/ 1374500 h 1374500"/>
                <a:gd name="connsiteX2" fmla="*/ 1004715 w 1963711"/>
                <a:gd name="connsiteY2" fmla="*/ 805149 h 1374500"/>
                <a:gd name="connsiteX3" fmla="*/ 1636419 w 1963711"/>
                <a:gd name="connsiteY3" fmla="*/ 805149 h 1374500"/>
                <a:gd name="connsiteX4" fmla="*/ 1963711 w 1963711"/>
                <a:gd name="connsiteY4" fmla="*/ 477857 h 1374500"/>
                <a:gd name="connsiteX5" fmla="*/ 1963711 w 1963711"/>
                <a:gd name="connsiteY5" fmla="*/ 179883 h 1374500"/>
                <a:gd name="connsiteX6" fmla="*/ 1166735 w 1963711"/>
                <a:gd name="connsiteY6" fmla="*/ 179883 h 1374500"/>
                <a:gd name="connsiteX7" fmla="*/ 981855 w 1963711"/>
                <a:gd name="connsiteY7" fmla="*/ 0 h 1374500"/>
                <a:gd name="connsiteX8" fmla="*/ 796975 w 1963711"/>
                <a:gd name="connsiteY8" fmla="*/ 179883 h 1374500"/>
                <a:gd name="connsiteX9" fmla="*/ 0 w 1963711"/>
                <a:gd name="connsiteY9" fmla="*/ 179883 h 1374500"/>
                <a:gd name="connsiteX10" fmla="*/ 0 w 1963711"/>
                <a:gd name="connsiteY10" fmla="*/ 477857 h 1374500"/>
                <a:gd name="connsiteX11" fmla="*/ 327292 w 1963711"/>
                <a:gd name="connsiteY11" fmla="*/ 805149 h 1374500"/>
                <a:gd name="connsiteX12" fmla="*/ 958996 w 1963711"/>
                <a:gd name="connsiteY12" fmla="*/ 805149 h 137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3711" h="1374500">
                  <a:moveTo>
                    <a:pt x="958996" y="1374500"/>
                  </a:moveTo>
                  <a:lnTo>
                    <a:pt x="1004715" y="1374500"/>
                  </a:lnTo>
                  <a:lnTo>
                    <a:pt x="1004715" y="805149"/>
                  </a:lnTo>
                  <a:lnTo>
                    <a:pt x="1636419" y="805149"/>
                  </a:lnTo>
                  <a:cubicBezTo>
                    <a:pt x="1817177" y="805149"/>
                    <a:pt x="1963711" y="658615"/>
                    <a:pt x="1963711" y="477857"/>
                  </a:cubicBezTo>
                  <a:lnTo>
                    <a:pt x="1963711" y="179883"/>
                  </a:lnTo>
                  <a:lnTo>
                    <a:pt x="1166735" y="179883"/>
                  </a:lnTo>
                  <a:lnTo>
                    <a:pt x="981855" y="0"/>
                  </a:lnTo>
                  <a:lnTo>
                    <a:pt x="796975" y="179883"/>
                  </a:lnTo>
                  <a:lnTo>
                    <a:pt x="0" y="179883"/>
                  </a:lnTo>
                  <a:lnTo>
                    <a:pt x="0" y="477857"/>
                  </a:lnTo>
                  <a:cubicBezTo>
                    <a:pt x="0" y="658615"/>
                    <a:pt x="146534" y="805149"/>
                    <a:pt x="327292" y="805149"/>
                  </a:cubicBezTo>
                  <a:lnTo>
                    <a:pt x="958996" y="805149"/>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 b="1" dirty="0"/>
            </a:p>
          </p:txBody>
        </p:sp>
      </p:grpSp>
      <p:grpSp>
        <p:nvGrpSpPr>
          <p:cNvPr id="6" name="组合 5"/>
          <p:cNvGrpSpPr/>
          <p:nvPr/>
        </p:nvGrpSpPr>
        <p:grpSpPr>
          <a:xfrm>
            <a:off x="7413814" y="2195368"/>
            <a:ext cx="1840037" cy="3214297"/>
            <a:chOff x="7077568" y="2195876"/>
            <a:chExt cx="1840463" cy="3215041"/>
          </a:xfrm>
        </p:grpSpPr>
        <p:sp>
          <p:nvSpPr>
            <p:cNvPr id="39" name="圆角矩形 38"/>
            <p:cNvSpPr/>
            <p:nvPr/>
          </p:nvSpPr>
          <p:spPr>
            <a:xfrm>
              <a:off x="7077568" y="2729494"/>
              <a:ext cx="1840463" cy="2681423"/>
            </a:xfrm>
            <a:prstGeom prst="roundRect">
              <a:avLst/>
            </a:prstGeom>
            <a:noFill/>
            <a:ln w="190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方正中等线简体" panose="03000509000000000000" pitchFamily="65" charset="-122"/>
                <a:ea typeface="方正中等线简体" panose="03000509000000000000" pitchFamily="65" charset="-122"/>
              </a:endParaRPr>
            </a:p>
          </p:txBody>
        </p:sp>
        <p:sp>
          <p:nvSpPr>
            <p:cNvPr id="40" name="任意多边形 39"/>
            <p:cNvSpPr/>
            <p:nvPr/>
          </p:nvSpPr>
          <p:spPr>
            <a:xfrm flipV="1">
              <a:off x="7077568" y="2195876"/>
              <a:ext cx="1840463" cy="1288232"/>
            </a:xfrm>
            <a:custGeom>
              <a:avLst/>
              <a:gdLst>
                <a:gd name="connsiteX0" fmla="*/ 958996 w 1963711"/>
                <a:gd name="connsiteY0" fmla="*/ 1374500 h 1374500"/>
                <a:gd name="connsiteX1" fmla="*/ 1004715 w 1963711"/>
                <a:gd name="connsiteY1" fmla="*/ 1374500 h 1374500"/>
                <a:gd name="connsiteX2" fmla="*/ 1004715 w 1963711"/>
                <a:gd name="connsiteY2" fmla="*/ 805149 h 1374500"/>
                <a:gd name="connsiteX3" fmla="*/ 1636419 w 1963711"/>
                <a:gd name="connsiteY3" fmla="*/ 805149 h 1374500"/>
                <a:gd name="connsiteX4" fmla="*/ 1963711 w 1963711"/>
                <a:gd name="connsiteY4" fmla="*/ 477857 h 1374500"/>
                <a:gd name="connsiteX5" fmla="*/ 1963711 w 1963711"/>
                <a:gd name="connsiteY5" fmla="*/ 179883 h 1374500"/>
                <a:gd name="connsiteX6" fmla="*/ 1166735 w 1963711"/>
                <a:gd name="connsiteY6" fmla="*/ 179883 h 1374500"/>
                <a:gd name="connsiteX7" fmla="*/ 981855 w 1963711"/>
                <a:gd name="connsiteY7" fmla="*/ 0 h 1374500"/>
                <a:gd name="connsiteX8" fmla="*/ 796975 w 1963711"/>
                <a:gd name="connsiteY8" fmla="*/ 179883 h 1374500"/>
                <a:gd name="connsiteX9" fmla="*/ 0 w 1963711"/>
                <a:gd name="connsiteY9" fmla="*/ 179883 h 1374500"/>
                <a:gd name="connsiteX10" fmla="*/ 0 w 1963711"/>
                <a:gd name="connsiteY10" fmla="*/ 477857 h 1374500"/>
                <a:gd name="connsiteX11" fmla="*/ 327292 w 1963711"/>
                <a:gd name="connsiteY11" fmla="*/ 805149 h 1374500"/>
                <a:gd name="connsiteX12" fmla="*/ 958996 w 1963711"/>
                <a:gd name="connsiteY12" fmla="*/ 805149 h 137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3711" h="1374500">
                  <a:moveTo>
                    <a:pt x="958996" y="1374500"/>
                  </a:moveTo>
                  <a:lnTo>
                    <a:pt x="1004715" y="1374500"/>
                  </a:lnTo>
                  <a:lnTo>
                    <a:pt x="1004715" y="805149"/>
                  </a:lnTo>
                  <a:lnTo>
                    <a:pt x="1636419" y="805149"/>
                  </a:lnTo>
                  <a:cubicBezTo>
                    <a:pt x="1817177" y="805149"/>
                    <a:pt x="1963711" y="658615"/>
                    <a:pt x="1963711" y="477857"/>
                  </a:cubicBezTo>
                  <a:lnTo>
                    <a:pt x="1963711" y="179883"/>
                  </a:lnTo>
                  <a:lnTo>
                    <a:pt x="1166735" y="179883"/>
                  </a:lnTo>
                  <a:lnTo>
                    <a:pt x="981855" y="0"/>
                  </a:lnTo>
                  <a:lnTo>
                    <a:pt x="796975" y="179883"/>
                  </a:lnTo>
                  <a:lnTo>
                    <a:pt x="0" y="179883"/>
                  </a:lnTo>
                  <a:lnTo>
                    <a:pt x="0" y="477857"/>
                  </a:lnTo>
                  <a:cubicBezTo>
                    <a:pt x="0" y="658615"/>
                    <a:pt x="146534" y="805149"/>
                    <a:pt x="327292" y="805149"/>
                  </a:cubicBezTo>
                  <a:lnTo>
                    <a:pt x="958996" y="805149"/>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 b="1" dirty="0"/>
            </a:p>
          </p:txBody>
        </p:sp>
      </p:grpSp>
      <p:grpSp>
        <p:nvGrpSpPr>
          <p:cNvPr id="7" name="组合 6"/>
          <p:cNvGrpSpPr/>
          <p:nvPr/>
        </p:nvGrpSpPr>
        <p:grpSpPr>
          <a:xfrm>
            <a:off x="9478119" y="2195368"/>
            <a:ext cx="1840037" cy="3214297"/>
            <a:chOff x="9142351" y="2195876"/>
            <a:chExt cx="1840463" cy="3215041"/>
          </a:xfrm>
        </p:grpSpPr>
        <p:sp>
          <p:nvSpPr>
            <p:cNvPr id="43" name="圆角矩形 42"/>
            <p:cNvSpPr/>
            <p:nvPr/>
          </p:nvSpPr>
          <p:spPr>
            <a:xfrm>
              <a:off x="9142351" y="2729494"/>
              <a:ext cx="1840463" cy="2681423"/>
            </a:xfrm>
            <a:prstGeom prst="roundRect">
              <a:avLst/>
            </a:prstGeom>
            <a:noFill/>
            <a:ln w="190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方正中等线简体" panose="03000509000000000000" pitchFamily="65" charset="-122"/>
                <a:ea typeface="方正中等线简体" panose="03000509000000000000" pitchFamily="65" charset="-122"/>
              </a:endParaRPr>
            </a:p>
          </p:txBody>
        </p:sp>
        <p:sp>
          <p:nvSpPr>
            <p:cNvPr id="44" name="任意多边形 43"/>
            <p:cNvSpPr/>
            <p:nvPr/>
          </p:nvSpPr>
          <p:spPr>
            <a:xfrm flipV="1">
              <a:off x="9142351" y="2195876"/>
              <a:ext cx="1840463" cy="1288232"/>
            </a:xfrm>
            <a:custGeom>
              <a:avLst/>
              <a:gdLst>
                <a:gd name="connsiteX0" fmla="*/ 958996 w 1963711"/>
                <a:gd name="connsiteY0" fmla="*/ 1374500 h 1374500"/>
                <a:gd name="connsiteX1" fmla="*/ 1004715 w 1963711"/>
                <a:gd name="connsiteY1" fmla="*/ 1374500 h 1374500"/>
                <a:gd name="connsiteX2" fmla="*/ 1004715 w 1963711"/>
                <a:gd name="connsiteY2" fmla="*/ 805149 h 1374500"/>
                <a:gd name="connsiteX3" fmla="*/ 1636419 w 1963711"/>
                <a:gd name="connsiteY3" fmla="*/ 805149 h 1374500"/>
                <a:gd name="connsiteX4" fmla="*/ 1963711 w 1963711"/>
                <a:gd name="connsiteY4" fmla="*/ 477857 h 1374500"/>
                <a:gd name="connsiteX5" fmla="*/ 1963711 w 1963711"/>
                <a:gd name="connsiteY5" fmla="*/ 179883 h 1374500"/>
                <a:gd name="connsiteX6" fmla="*/ 1166735 w 1963711"/>
                <a:gd name="connsiteY6" fmla="*/ 179883 h 1374500"/>
                <a:gd name="connsiteX7" fmla="*/ 981855 w 1963711"/>
                <a:gd name="connsiteY7" fmla="*/ 0 h 1374500"/>
                <a:gd name="connsiteX8" fmla="*/ 796975 w 1963711"/>
                <a:gd name="connsiteY8" fmla="*/ 179883 h 1374500"/>
                <a:gd name="connsiteX9" fmla="*/ 0 w 1963711"/>
                <a:gd name="connsiteY9" fmla="*/ 179883 h 1374500"/>
                <a:gd name="connsiteX10" fmla="*/ 0 w 1963711"/>
                <a:gd name="connsiteY10" fmla="*/ 477857 h 1374500"/>
                <a:gd name="connsiteX11" fmla="*/ 327292 w 1963711"/>
                <a:gd name="connsiteY11" fmla="*/ 805149 h 1374500"/>
                <a:gd name="connsiteX12" fmla="*/ 958996 w 1963711"/>
                <a:gd name="connsiteY12" fmla="*/ 805149 h 137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3711" h="1374500">
                  <a:moveTo>
                    <a:pt x="958996" y="1374500"/>
                  </a:moveTo>
                  <a:lnTo>
                    <a:pt x="1004715" y="1374500"/>
                  </a:lnTo>
                  <a:lnTo>
                    <a:pt x="1004715" y="805149"/>
                  </a:lnTo>
                  <a:lnTo>
                    <a:pt x="1636419" y="805149"/>
                  </a:lnTo>
                  <a:cubicBezTo>
                    <a:pt x="1817177" y="805149"/>
                    <a:pt x="1963711" y="658615"/>
                    <a:pt x="1963711" y="477857"/>
                  </a:cubicBezTo>
                  <a:lnTo>
                    <a:pt x="1963711" y="179883"/>
                  </a:lnTo>
                  <a:lnTo>
                    <a:pt x="1166735" y="179883"/>
                  </a:lnTo>
                  <a:lnTo>
                    <a:pt x="981855" y="0"/>
                  </a:lnTo>
                  <a:lnTo>
                    <a:pt x="796975" y="179883"/>
                  </a:lnTo>
                  <a:lnTo>
                    <a:pt x="0" y="179883"/>
                  </a:lnTo>
                  <a:lnTo>
                    <a:pt x="0" y="477857"/>
                  </a:lnTo>
                  <a:cubicBezTo>
                    <a:pt x="0" y="658615"/>
                    <a:pt x="146534" y="805149"/>
                    <a:pt x="327292" y="805149"/>
                  </a:cubicBezTo>
                  <a:lnTo>
                    <a:pt x="958996" y="805149"/>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 b="1" dirty="0"/>
            </a:p>
          </p:txBody>
        </p:sp>
      </p:grpSp>
      <p:sp>
        <p:nvSpPr>
          <p:cNvPr id="47" name="TextBox 46"/>
          <p:cNvSpPr txBox="1"/>
          <p:nvPr/>
        </p:nvSpPr>
        <p:spPr>
          <a:xfrm>
            <a:off x="1274168" y="2839335"/>
            <a:ext cx="1792815" cy="46155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项目标题</a:t>
            </a:r>
            <a:r>
              <a:rPr lang="en-US" altLang="zh-CN" sz="2400" dirty="0">
                <a:latin typeface="微软雅黑" panose="020B0503020204020204" pitchFamily="34" charset="-122"/>
                <a:ea typeface="微软雅黑" panose="020B0503020204020204" pitchFamily="34" charset="-122"/>
              </a:rPr>
              <a:t>01</a:t>
            </a:r>
            <a:endParaRPr lang="zh-CN" altLang="zh-CN" sz="2400" dirty="0">
              <a:latin typeface="微软雅黑" panose="020B0503020204020204" pitchFamily="34" charset="-122"/>
              <a:ea typeface="微软雅黑" panose="020B0503020204020204" pitchFamily="34" charset="-122"/>
            </a:endParaRPr>
          </a:p>
        </p:txBody>
      </p:sp>
      <p:sp>
        <p:nvSpPr>
          <p:cNvPr id="48" name="TextBox 47"/>
          <p:cNvSpPr txBox="1"/>
          <p:nvPr/>
        </p:nvSpPr>
        <p:spPr>
          <a:xfrm>
            <a:off x="3353957" y="2839335"/>
            <a:ext cx="1792815" cy="46155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项目标题</a:t>
            </a:r>
            <a:r>
              <a:rPr lang="en-US" altLang="zh-CN" sz="2400" dirty="0">
                <a:latin typeface="微软雅黑" panose="020B0503020204020204" pitchFamily="34" charset="-122"/>
                <a:ea typeface="微软雅黑" panose="020B0503020204020204" pitchFamily="34" charset="-122"/>
              </a:rPr>
              <a:t>02</a:t>
            </a:r>
            <a:endParaRPr lang="zh-CN" altLang="zh-CN" sz="2400" dirty="0">
              <a:latin typeface="微软雅黑" panose="020B0503020204020204" pitchFamily="34" charset="-122"/>
              <a:ea typeface="微软雅黑" panose="020B0503020204020204" pitchFamily="34" charset="-122"/>
            </a:endParaRPr>
          </a:p>
        </p:txBody>
      </p:sp>
      <p:sp>
        <p:nvSpPr>
          <p:cNvPr id="49" name="TextBox 48"/>
          <p:cNvSpPr txBox="1"/>
          <p:nvPr/>
        </p:nvSpPr>
        <p:spPr>
          <a:xfrm>
            <a:off x="5414248" y="2839335"/>
            <a:ext cx="1792815" cy="46155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项目标题</a:t>
            </a:r>
            <a:r>
              <a:rPr lang="en-US" altLang="zh-CN" sz="2400" dirty="0">
                <a:latin typeface="微软雅黑" panose="020B0503020204020204" pitchFamily="34" charset="-122"/>
                <a:ea typeface="微软雅黑" panose="020B0503020204020204" pitchFamily="34" charset="-122"/>
              </a:rPr>
              <a:t>03</a:t>
            </a:r>
            <a:endParaRPr lang="zh-CN" altLang="zh-CN" sz="2400" dirty="0">
              <a:latin typeface="微软雅黑" panose="020B0503020204020204" pitchFamily="34" charset="-122"/>
              <a:ea typeface="微软雅黑" panose="020B0503020204020204" pitchFamily="34" charset="-122"/>
            </a:endParaRPr>
          </a:p>
        </p:txBody>
      </p:sp>
      <p:sp>
        <p:nvSpPr>
          <p:cNvPr id="50" name="TextBox 49"/>
          <p:cNvSpPr txBox="1"/>
          <p:nvPr/>
        </p:nvSpPr>
        <p:spPr>
          <a:xfrm>
            <a:off x="7446127" y="2839335"/>
            <a:ext cx="1792815" cy="46155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项目标题</a:t>
            </a:r>
            <a:r>
              <a:rPr lang="en-US" altLang="zh-CN" sz="2400" dirty="0">
                <a:latin typeface="微软雅黑" panose="020B0503020204020204" pitchFamily="34" charset="-122"/>
                <a:ea typeface="微软雅黑" panose="020B0503020204020204" pitchFamily="34" charset="-122"/>
              </a:rPr>
              <a:t>04</a:t>
            </a:r>
            <a:endParaRPr lang="zh-CN" altLang="zh-CN" sz="2400" dirty="0">
              <a:latin typeface="微软雅黑" panose="020B0503020204020204" pitchFamily="34" charset="-122"/>
              <a:ea typeface="微软雅黑" panose="020B0503020204020204" pitchFamily="34" charset="-122"/>
            </a:endParaRPr>
          </a:p>
        </p:txBody>
      </p:sp>
      <p:sp>
        <p:nvSpPr>
          <p:cNvPr id="51" name="TextBox 50"/>
          <p:cNvSpPr txBox="1"/>
          <p:nvPr/>
        </p:nvSpPr>
        <p:spPr>
          <a:xfrm>
            <a:off x="9525341" y="2839335"/>
            <a:ext cx="1792815" cy="46155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项目标题</a:t>
            </a:r>
            <a:r>
              <a:rPr lang="en-US" altLang="zh-CN" sz="2400" dirty="0">
                <a:latin typeface="微软雅黑" panose="020B0503020204020204" pitchFamily="34" charset="-122"/>
                <a:ea typeface="微软雅黑" panose="020B0503020204020204" pitchFamily="34" charset="-122"/>
              </a:rPr>
              <a:t>05</a:t>
            </a:r>
            <a:endParaRPr lang="zh-CN" altLang="zh-CN" sz="2400" dirty="0">
              <a:latin typeface="微软雅黑" panose="020B0503020204020204" pitchFamily="34" charset="-122"/>
              <a:ea typeface="微软雅黑" panose="020B0503020204020204" pitchFamily="34" charset="-122"/>
            </a:endParaRPr>
          </a:p>
        </p:txBody>
      </p:sp>
      <p:sp>
        <p:nvSpPr>
          <p:cNvPr id="52" name="TextBox 51"/>
          <p:cNvSpPr txBox="1"/>
          <p:nvPr/>
        </p:nvSpPr>
        <p:spPr>
          <a:xfrm>
            <a:off x="3392980" y="3644974"/>
            <a:ext cx="1714770" cy="137441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项目情况</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endParaRPr lang="zh-CN" altLang="en-US" sz="1400" dirty="0">
              <a:solidFill>
                <a:schemeClr val="tx1">
                  <a:lumMod val="65000"/>
                  <a:lumOff val="35000"/>
                </a:schemeClr>
              </a:solidFill>
            </a:endParaRPr>
          </a:p>
        </p:txBody>
      </p:sp>
      <p:sp>
        <p:nvSpPr>
          <p:cNvPr id="53" name="TextBox 52"/>
          <p:cNvSpPr txBox="1"/>
          <p:nvPr/>
        </p:nvSpPr>
        <p:spPr>
          <a:xfrm>
            <a:off x="5410996" y="3644974"/>
            <a:ext cx="1714770" cy="137441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项目情况</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endParaRPr lang="zh-CN" altLang="en-US" sz="1400" dirty="0">
              <a:solidFill>
                <a:schemeClr val="tx1">
                  <a:lumMod val="65000"/>
                  <a:lumOff val="35000"/>
                </a:schemeClr>
              </a:solidFill>
            </a:endParaRPr>
          </a:p>
        </p:txBody>
      </p:sp>
      <p:sp>
        <p:nvSpPr>
          <p:cNvPr id="54" name="TextBox 53"/>
          <p:cNvSpPr txBox="1"/>
          <p:nvPr/>
        </p:nvSpPr>
        <p:spPr>
          <a:xfrm>
            <a:off x="7504584" y="3644974"/>
            <a:ext cx="1714770" cy="137441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项目情况</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endParaRPr lang="zh-CN" altLang="en-US" sz="1400" dirty="0">
              <a:solidFill>
                <a:schemeClr val="tx1">
                  <a:lumMod val="65000"/>
                  <a:lumOff val="35000"/>
                </a:schemeClr>
              </a:solidFill>
            </a:endParaRPr>
          </a:p>
        </p:txBody>
      </p:sp>
      <p:sp>
        <p:nvSpPr>
          <p:cNvPr id="55" name="TextBox 54"/>
          <p:cNvSpPr txBox="1"/>
          <p:nvPr/>
        </p:nvSpPr>
        <p:spPr>
          <a:xfrm>
            <a:off x="9540752" y="3644974"/>
            <a:ext cx="1714770" cy="137441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项目情况</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endParaRPr lang="zh-CN" altLang="en-US" sz="1400" dirty="0">
              <a:solidFill>
                <a:schemeClr val="tx1">
                  <a:lumMod val="65000"/>
                  <a:lumOff val="35000"/>
                </a:schemeClr>
              </a:solidFill>
            </a:endParaRPr>
          </a:p>
        </p:txBody>
      </p:sp>
      <p:grpSp>
        <p:nvGrpSpPr>
          <p:cNvPr id="37" name="组合 36"/>
          <p:cNvGrpSpPr/>
          <p:nvPr/>
        </p:nvGrpSpPr>
        <p:grpSpPr>
          <a:xfrm>
            <a:off x="310060" y="416217"/>
            <a:ext cx="11260135" cy="461558"/>
            <a:chOff x="310060" y="416217"/>
            <a:chExt cx="11260135" cy="461558"/>
          </a:xfrm>
        </p:grpSpPr>
        <p:grpSp>
          <p:nvGrpSpPr>
            <p:cNvPr id="38" name="组合 37"/>
            <p:cNvGrpSpPr/>
            <p:nvPr/>
          </p:nvGrpSpPr>
          <p:grpSpPr>
            <a:xfrm>
              <a:off x="310060" y="416217"/>
              <a:ext cx="2619825" cy="461558"/>
              <a:chOff x="8641357" y="2133650"/>
              <a:chExt cx="2620431" cy="461665"/>
            </a:xfrm>
          </p:grpSpPr>
          <p:sp>
            <p:nvSpPr>
              <p:cNvPr id="4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45"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41" name="直接连接符 40"/>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inVertical)">
                                      <p:cBhvr>
                                        <p:cTn id="15" dur="500"/>
                                        <p:tgtEl>
                                          <p:spTgt spid="4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anim calcmode="lin" valueType="num">
                                      <p:cBhvr>
                                        <p:cTn id="20" dur="500" fill="hold"/>
                                        <p:tgtEl>
                                          <p:spTgt spid="81"/>
                                        </p:tgtEl>
                                        <p:attrNameLst>
                                          <p:attrName>ppt_x</p:attrName>
                                        </p:attrNameLst>
                                      </p:cBhvr>
                                      <p:tavLst>
                                        <p:tav tm="0">
                                          <p:val>
                                            <p:strVal val="#ppt_x"/>
                                          </p:val>
                                        </p:tav>
                                        <p:tav tm="100000">
                                          <p:val>
                                            <p:strVal val="#ppt_x"/>
                                          </p:val>
                                        </p:tav>
                                      </p:tavLst>
                                    </p:anim>
                                    <p:anim calcmode="lin" valueType="num">
                                      <p:cBhvr>
                                        <p:cTn id="21" dur="500" fill="hold"/>
                                        <p:tgtEl>
                                          <p:spTgt spid="8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3" presetClass="entr" presetSubtype="1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par>
                          <p:cTn id="26" fill="hold">
                            <p:stCondLst>
                              <p:cond delay="2500"/>
                            </p:stCondLst>
                            <p:childTnLst>
                              <p:par>
                                <p:cTn id="27" presetID="16" presetClass="entr" presetSubtype="21"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barn(inVertical)">
                                      <p:cBhvr>
                                        <p:cTn id="29" dur="500"/>
                                        <p:tgtEl>
                                          <p:spTgt spid="48"/>
                                        </p:tgtEl>
                                      </p:cBhvr>
                                    </p:animEffect>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anim calcmode="lin" valueType="num">
                                      <p:cBhvr>
                                        <p:cTn id="34" dur="500" fill="hold"/>
                                        <p:tgtEl>
                                          <p:spTgt spid="52"/>
                                        </p:tgtEl>
                                        <p:attrNameLst>
                                          <p:attrName>ppt_x</p:attrName>
                                        </p:attrNameLst>
                                      </p:cBhvr>
                                      <p:tavLst>
                                        <p:tav tm="0">
                                          <p:val>
                                            <p:strVal val="#ppt_x"/>
                                          </p:val>
                                        </p:tav>
                                        <p:tav tm="100000">
                                          <p:val>
                                            <p:strVal val="#ppt_x"/>
                                          </p:val>
                                        </p:tav>
                                      </p:tavLst>
                                    </p:anim>
                                    <p:anim calcmode="lin" valueType="num">
                                      <p:cBhvr>
                                        <p:cTn id="35" dur="500" fill="hold"/>
                                        <p:tgtEl>
                                          <p:spTgt spid="52"/>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3" presetClass="entr" presetSubtype="1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childTnLst>
                          </p:cTn>
                        </p:par>
                        <p:par>
                          <p:cTn id="40" fill="hold">
                            <p:stCondLst>
                              <p:cond delay="4000"/>
                            </p:stCondLst>
                            <p:childTnLst>
                              <p:par>
                                <p:cTn id="41" presetID="16" presetClass="entr" presetSubtype="21"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barn(inVertical)">
                                      <p:cBhvr>
                                        <p:cTn id="43" dur="500"/>
                                        <p:tgtEl>
                                          <p:spTgt spid="49"/>
                                        </p:tgtEl>
                                      </p:cBhvr>
                                    </p:animEffect>
                                  </p:childTnLst>
                                </p:cTn>
                              </p:par>
                            </p:childTnLst>
                          </p:cTn>
                        </p:par>
                        <p:par>
                          <p:cTn id="44" fill="hold">
                            <p:stCondLst>
                              <p:cond delay="4500"/>
                            </p:stCondLst>
                            <p:childTnLst>
                              <p:par>
                                <p:cTn id="45" presetID="42"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anim calcmode="lin" valueType="num">
                                      <p:cBhvr>
                                        <p:cTn id="48" dur="500" fill="hold"/>
                                        <p:tgtEl>
                                          <p:spTgt spid="53"/>
                                        </p:tgtEl>
                                        <p:attrNameLst>
                                          <p:attrName>ppt_x</p:attrName>
                                        </p:attrNameLst>
                                      </p:cBhvr>
                                      <p:tavLst>
                                        <p:tav tm="0">
                                          <p:val>
                                            <p:strVal val="#ppt_x"/>
                                          </p:val>
                                        </p:tav>
                                        <p:tav tm="100000">
                                          <p:val>
                                            <p:strVal val="#ppt_x"/>
                                          </p:val>
                                        </p:tav>
                                      </p:tavLst>
                                    </p:anim>
                                    <p:anim calcmode="lin" valueType="num">
                                      <p:cBhvr>
                                        <p:cTn id="49" dur="500" fill="hold"/>
                                        <p:tgtEl>
                                          <p:spTgt spid="53"/>
                                        </p:tgtEl>
                                        <p:attrNameLst>
                                          <p:attrName>ppt_y</p:attrName>
                                        </p:attrNameLst>
                                      </p:cBhvr>
                                      <p:tavLst>
                                        <p:tav tm="0">
                                          <p:val>
                                            <p:strVal val="#ppt_y+.1"/>
                                          </p:val>
                                        </p:tav>
                                        <p:tav tm="100000">
                                          <p:val>
                                            <p:strVal val="#ppt_y"/>
                                          </p:val>
                                        </p:tav>
                                      </p:tavLst>
                                    </p:anim>
                                  </p:childTnLst>
                                </p:cTn>
                              </p:par>
                            </p:childTnLst>
                          </p:cTn>
                        </p:par>
                        <p:par>
                          <p:cTn id="50" fill="hold">
                            <p:stCondLst>
                              <p:cond delay="5000"/>
                            </p:stCondLst>
                            <p:childTnLst>
                              <p:par>
                                <p:cTn id="51" presetID="3" presetClass="entr" presetSubtype="1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blinds(horizontal)">
                                      <p:cBhvr>
                                        <p:cTn id="53" dur="500"/>
                                        <p:tgtEl>
                                          <p:spTgt spid="6"/>
                                        </p:tgtEl>
                                      </p:cBhvr>
                                    </p:animEffect>
                                  </p:childTnLst>
                                </p:cTn>
                              </p:par>
                            </p:childTnLst>
                          </p:cTn>
                        </p:par>
                        <p:par>
                          <p:cTn id="54" fill="hold">
                            <p:stCondLst>
                              <p:cond delay="5500"/>
                            </p:stCondLst>
                            <p:childTnLst>
                              <p:par>
                                <p:cTn id="55" presetID="16" presetClass="entr" presetSubtype="21" fill="hold" grpId="0" nodeType="after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barn(inVertical)">
                                      <p:cBhvr>
                                        <p:cTn id="57" dur="500"/>
                                        <p:tgtEl>
                                          <p:spTgt spid="50"/>
                                        </p:tgtEl>
                                      </p:cBhvr>
                                    </p:animEffect>
                                  </p:childTnLst>
                                </p:cTn>
                              </p:par>
                            </p:childTnLst>
                          </p:cTn>
                        </p:par>
                        <p:par>
                          <p:cTn id="58" fill="hold">
                            <p:stCondLst>
                              <p:cond delay="6000"/>
                            </p:stCondLst>
                            <p:childTnLst>
                              <p:par>
                                <p:cTn id="59" presetID="42"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anim calcmode="lin" valueType="num">
                                      <p:cBhvr>
                                        <p:cTn id="62" dur="500" fill="hold"/>
                                        <p:tgtEl>
                                          <p:spTgt spid="54"/>
                                        </p:tgtEl>
                                        <p:attrNameLst>
                                          <p:attrName>ppt_x</p:attrName>
                                        </p:attrNameLst>
                                      </p:cBhvr>
                                      <p:tavLst>
                                        <p:tav tm="0">
                                          <p:val>
                                            <p:strVal val="#ppt_x"/>
                                          </p:val>
                                        </p:tav>
                                        <p:tav tm="100000">
                                          <p:val>
                                            <p:strVal val="#ppt_x"/>
                                          </p:val>
                                        </p:tav>
                                      </p:tavLst>
                                    </p:anim>
                                    <p:anim calcmode="lin" valueType="num">
                                      <p:cBhvr>
                                        <p:cTn id="63" dur="500" fill="hold"/>
                                        <p:tgtEl>
                                          <p:spTgt spid="54"/>
                                        </p:tgtEl>
                                        <p:attrNameLst>
                                          <p:attrName>ppt_y</p:attrName>
                                        </p:attrNameLst>
                                      </p:cBhvr>
                                      <p:tavLst>
                                        <p:tav tm="0">
                                          <p:val>
                                            <p:strVal val="#ppt_y+.1"/>
                                          </p:val>
                                        </p:tav>
                                        <p:tav tm="100000">
                                          <p:val>
                                            <p:strVal val="#ppt_y"/>
                                          </p:val>
                                        </p:tav>
                                      </p:tavLst>
                                    </p:anim>
                                  </p:childTnLst>
                                </p:cTn>
                              </p:par>
                            </p:childTnLst>
                          </p:cTn>
                        </p:par>
                        <p:par>
                          <p:cTn id="64" fill="hold">
                            <p:stCondLst>
                              <p:cond delay="6500"/>
                            </p:stCondLst>
                            <p:childTnLst>
                              <p:par>
                                <p:cTn id="65" presetID="3" presetClass="entr" presetSubtype="10" fill="hold" nodeType="after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linds(horizontal)">
                                      <p:cBhvr>
                                        <p:cTn id="67" dur="500"/>
                                        <p:tgtEl>
                                          <p:spTgt spid="7"/>
                                        </p:tgtEl>
                                      </p:cBhvr>
                                    </p:animEffect>
                                  </p:childTnLst>
                                </p:cTn>
                              </p:par>
                            </p:childTnLst>
                          </p:cTn>
                        </p:par>
                        <p:par>
                          <p:cTn id="68" fill="hold">
                            <p:stCondLst>
                              <p:cond delay="7000"/>
                            </p:stCondLst>
                            <p:childTnLst>
                              <p:par>
                                <p:cTn id="69" presetID="16" presetClass="entr" presetSubtype="21" fill="hold" grpId="0"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barn(inVertical)">
                                      <p:cBhvr>
                                        <p:cTn id="71" dur="500"/>
                                        <p:tgtEl>
                                          <p:spTgt spid="51"/>
                                        </p:tgtEl>
                                      </p:cBhvr>
                                    </p:animEffect>
                                  </p:childTnLst>
                                </p:cTn>
                              </p:par>
                            </p:childTnLst>
                          </p:cTn>
                        </p:par>
                        <p:par>
                          <p:cTn id="72" fill="hold">
                            <p:stCondLst>
                              <p:cond delay="7500"/>
                            </p:stCondLst>
                            <p:childTnLst>
                              <p:par>
                                <p:cTn id="73" presetID="42" presetClass="entr" presetSubtype="0" fill="hold" grpId="0" nodeType="after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anim calcmode="lin" valueType="num">
                                      <p:cBhvr>
                                        <p:cTn id="76" dur="500" fill="hold"/>
                                        <p:tgtEl>
                                          <p:spTgt spid="55"/>
                                        </p:tgtEl>
                                        <p:attrNameLst>
                                          <p:attrName>ppt_x</p:attrName>
                                        </p:attrNameLst>
                                      </p:cBhvr>
                                      <p:tavLst>
                                        <p:tav tm="0">
                                          <p:val>
                                            <p:strVal val="#ppt_x"/>
                                          </p:val>
                                        </p:tav>
                                        <p:tav tm="100000">
                                          <p:val>
                                            <p:strVal val="#ppt_x"/>
                                          </p:val>
                                        </p:tav>
                                      </p:tavLst>
                                    </p:anim>
                                    <p:anim calcmode="lin" valueType="num">
                                      <p:cBhvr>
                                        <p:cTn id="77" dur="5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24" grpId="0" animBg="1"/>
      <p:bldP spid="47" grpId="0"/>
      <p:bldP spid="48" grpId="0"/>
      <p:bldP spid="49" grpId="0"/>
      <p:bldP spid="50" grpId="0"/>
      <p:bldP spid="51" grpId="0"/>
      <p:bldP spid="52" grpId="0"/>
      <p:bldP spid="53" grpId="0"/>
      <p:bldP spid="54" grpId="0"/>
      <p:bldP spid="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09031" y="3304479"/>
            <a:ext cx="1723549" cy="400110"/>
          </a:xfrm>
          <a:prstGeom prst="rect">
            <a:avLst/>
          </a:prstGeom>
          <a:noFill/>
        </p:spPr>
        <p:txBody>
          <a:bodyPr wrap="none" rtlCol="0">
            <a:spAutoFit/>
          </a:bodyPr>
          <a:lstStyle/>
          <a:p>
            <a:pPr algn="r"/>
            <a:r>
              <a:rPr lang="zh-CN" altLang="en-US" sz="2000" b="1" dirty="0">
                <a:latin typeface="微软雅黑" panose="020B0503020204020204" pitchFamily="34" charset="-122"/>
                <a:ea typeface="微软雅黑" panose="020B0503020204020204" pitchFamily="34" charset="-122"/>
              </a:rPr>
              <a:t>添加标题内容</a:t>
            </a:r>
            <a:endParaRPr lang="zh-CN" altLang="en-US" sz="2000" b="1" dirty="0">
              <a:latin typeface="微软雅黑" panose="020B0503020204020204" pitchFamily="34" charset="-122"/>
              <a:ea typeface="微软雅黑" panose="020B0503020204020204" pitchFamily="34" charset="-122"/>
            </a:endParaRPr>
          </a:p>
        </p:txBody>
      </p:sp>
      <p:sp>
        <p:nvSpPr>
          <p:cNvPr id="4" name="TextBox 3"/>
          <p:cNvSpPr txBox="1"/>
          <p:nvPr/>
        </p:nvSpPr>
        <p:spPr>
          <a:xfrm>
            <a:off x="2266876" y="4758867"/>
            <a:ext cx="1723549" cy="400110"/>
          </a:xfrm>
          <a:prstGeom prst="rect">
            <a:avLst/>
          </a:prstGeom>
          <a:noFill/>
        </p:spPr>
        <p:txBody>
          <a:bodyPr wrap="none" rtlCol="0">
            <a:spAutoFit/>
          </a:bodyPr>
          <a:lstStyle/>
          <a:p>
            <a:pPr algn="r"/>
            <a:r>
              <a:rPr lang="zh-CN" altLang="en-US" sz="2000" b="1" dirty="0">
                <a:latin typeface="微软雅黑" panose="020B0503020204020204" pitchFamily="34" charset="-122"/>
                <a:ea typeface="微软雅黑" panose="020B0503020204020204" pitchFamily="34" charset="-122"/>
              </a:rPr>
              <a:t>添加标题内容</a:t>
            </a:r>
            <a:endParaRPr lang="zh-CN" altLang="en-US" sz="2000" b="1" dirty="0">
              <a:latin typeface="微软雅黑" panose="020B0503020204020204" pitchFamily="34" charset="-122"/>
              <a:ea typeface="微软雅黑" panose="020B0503020204020204" pitchFamily="34" charset="-122"/>
            </a:endParaRPr>
          </a:p>
        </p:txBody>
      </p:sp>
      <p:sp>
        <p:nvSpPr>
          <p:cNvPr id="5" name="TextBox 4"/>
          <p:cNvSpPr txBox="1"/>
          <p:nvPr/>
        </p:nvSpPr>
        <p:spPr>
          <a:xfrm>
            <a:off x="8418485" y="3286145"/>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添加标题内容</a:t>
            </a:r>
            <a:endParaRPr lang="zh-CN" altLang="en-US" sz="2000" b="1" dirty="0">
              <a:latin typeface="微软雅黑" panose="020B0503020204020204" pitchFamily="34" charset="-122"/>
              <a:ea typeface="微软雅黑" panose="020B0503020204020204" pitchFamily="34" charset="-122"/>
            </a:endParaRPr>
          </a:p>
        </p:txBody>
      </p:sp>
      <p:sp>
        <p:nvSpPr>
          <p:cNvPr id="6" name="TextBox 5"/>
          <p:cNvSpPr txBox="1"/>
          <p:nvPr/>
        </p:nvSpPr>
        <p:spPr>
          <a:xfrm>
            <a:off x="7785509" y="4762972"/>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添加标题内容</a:t>
            </a:r>
            <a:endParaRPr lang="zh-CN" altLang="en-US" sz="2000" b="1" dirty="0">
              <a:latin typeface="微软雅黑" panose="020B0503020204020204" pitchFamily="34" charset="-122"/>
              <a:ea typeface="微软雅黑" panose="020B0503020204020204" pitchFamily="34" charset="-122"/>
            </a:endParaRPr>
          </a:p>
        </p:txBody>
      </p:sp>
      <p:sp>
        <p:nvSpPr>
          <p:cNvPr id="7" name="椭圆 34"/>
          <p:cNvSpPr/>
          <p:nvPr/>
        </p:nvSpPr>
        <p:spPr>
          <a:xfrm rot="16200000">
            <a:off x="5075720" y="2980944"/>
            <a:ext cx="1221732" cy="1571219"/>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70C0"/>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rot="5400000">
            <a:off x="6997130" y="2947097"/>
            <a:ext cx="1203627" cy="1563792"/>
            <a:chOff x="4020870" y="2194485"/>
            <a:chExt cx="1102258" cy="1432090"/>
          </a:xfrm>
          <a:gradFill>
            <a:gsLst>
              <a:gs pos="0">
                <a:schemeClr val="bg1"/>
              </a:gs>
              <a:gs pos="51000">
                <a:schemeClr val="bg1">
                  <a:lumMod val="95000"/>
                </a:schemeClr>
              </a:gs>
              <a:gs pos="100000">
                <a:schemeClr val="bg1">
                  <a:lumMod val="75000"/>
                </a:schemeClr>
              </a:gs>
            </a:gsLst>
            <a:lin ang="12600000" scaled="0"/>
          </a:gradFill>
          <a:effectLst>
            <a:outerShdw blurRad="444500" dist="63500" dir="8100000" algn="ctr" rotWithShape="0">
              <a:schemeClr val="tx1">
                <a:alpha val="50000"/>
              </a:schemeClr>
            </a:outerShdw>
          </a:effectLst>
          <a:scene3d>
            <a:camera prst="orthographicFront">
              <a:rot lat="0" lon="0" rev="0"/>
            </a:camera>
            <a:lightRig rig="brightRoom" dir="t">
              <a:rot lat="0" lon="0" rev="600000"/>
            </a:lightRig>
          </a:scene3d>
        </p:grpSpPr>
        <p:sp>
          <p:nvSpPr>
            <p:cNvPr id="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sp>
          <p:nvSpPr>
            <p:cNvPr id="1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grpSp>
      <p:sp>
        <p:nvSpPr>
          <p:cNvPr id="11" name="椭圆 34"/>
          <p:cNvSpPr/>
          <p:nvPr/>
        </p:nvSpPr>
        <p:spPr>
          <a:xfrm rot="5400000">
            <a:off x="6225534" y="4432793"/>
            <a:ext cx="1221731" cy="1571217"/>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70C0"/>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rot="16200000">
            <a:off x="4355911" y="4401183"/>
            <a:ext cx="1203627" cy="1563792"/>
            <a:chOff x="4020870" y="2194485"/>
            <a:chExt cx="1102258" cy="1432090"/>
          </a:xfrm>
          <a:gradFill>
            <a:gsLst>
              <a:gs pos="0">
                <a:schemeClr val="bg1"/>
              </a:gs>
              <a:gs pos="51000">
                <a:schemeClr val="bg1">
                  <a:lumMod val="95000"/>
                </a:schemeClr>
              </a:gs>
              <a:gs pos="100000">
                <a:schemeClr val="bg1">
                  <a:lumMod val="75000"/>
                </a:schemeClr>
              </a:gs>
            </a:gsLst>
            <a:lin ang="18900000" scaled="0"/>
          </a:gradFill>
          <a:effectLst>
            <a:outerShdw blurRad="444500" dist="63500" dir="8100000" algn="ctr" rotWithShape="0">
              <a:schemeClr val="tx1">
                <a:alpha val="50000"/>
              </a:schemeClr>
            </a:outerShdw>
          </a:effectLst>
          <a:scene3d>
            <a:camera prst="orthographicFront">
              <a:rot lat="0" lon="0" rev="0"/>
            </a:camera>
            <a:lightRig rig="brightRoom" dir="t">
              <a:rot lat="0" lon="0" rev="600000"/>
            </a:lightRig>
          </a:scene3d>
        </p:grpSpPr>
        <p:sp>
          <p:nvSpPr>
            <p:cNvPr id="1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sp>
          <p:nvSpPr>
            <p:cNvPr id="1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grpSp>
      <p:sp>
        <p:nvSpPr>
          <p:cNvPr id="16" name="TextBox 15"/>
          <p:cNvSpPr txBox="1"/>
          <p:nvPr/>
        </p:nvSpPr>
        <p:spPr>
          <a:xfrm>
            <a:off x="7763051" y="5213740"/>
            <a:ext cx="2751027" cy="769634"/>
          </a:xfrm>
          <a:prstGeom prst="rect">
            <a:avLst/>
          </a:prstGeom>
          <a:noFill/>
        </p:spPr>
        <p:txBody>
          <a:bodyPr wrap="square" rtlCol="0">
            <a:spAutoFit/>
          </a:bodyPr>
          <a:lstStyle/>
          <a:p>
            <a:pPr>
              <a:defRPr/>
            </a:pPr>
            <a:r>
              <a:rPr lang="zh-CN" altLang="en-US" sz="1465"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465" dirty="0">
              <a:latin typeface="微软雅黑" panose="020B0503020204020204" pitchFamily="34" charset="-122"/>
              <a:ea typeface="微软雅黑" panose="020B0503020204020204" pitchFamily="34" charset="-122"/>
            </a:endParaRPr>
          </a:p>
        </p:txBody>
      </p:sp>
      <p:sp>
        <p:nvSpPr>
          <p:cNvPr id="17" name="TextBox 16"/>
          <p:cNvSpPr txBox="1"/>
          <p:nvPr/>
        </p:nvSpPr>
        <p:spPr>
          <a:xfrm>
            <a:off x="1873119" y="3762865"/>
            <a:ext cx="2896961" cy="543867"/>
          </a:xfrm>
          <a:prstGeom prst="rect">
            <a:avLst/>
          </a:prstGeom>
          <a:noFill/>
        </p:spPr>
        <p:txBody>
          <a:bodyPr wrap="square" rtlCol="0">
            <a:spAutoFit/>
          </a:bodyPr>
          <a:lstStyle/>
          <a:p>
            <a:pPr algn="r">
              <a:defRPr/>
            </a:pPr>
            <a:r>
              <a:rPr lang="zh-CN" altLang="en-US" sz="1465"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465" dirty="0">
              <a:latin typeface="微软雅黑" panose="020B0503020204020204" pitchFamily="34" charset="-122"/>
              <a:ea typeface="微软雅黑" panose="020B0503020204020204" pitchFamily="34" charset="-122"/>
            </a:endParaRPr>
          </a:p>
        </p:txBody>
      </p:sp>
      <p:sp>
        <p:nvSpPr>
          <p:cNvPr id="18" name="TextBox 17"/>
          <p:cNvSpPr txBox="1"/>
          <p:nvPr/>
        </p:nvSpPr>
        <p:spPr>
          <a:xfrm>
            <a:off x="1393064" y="5208917"/>
            <a:ext cx="2736736" cy="769634"/>
          </a:xfrm>
          <a:prstGeom prst="rect">
            <a:avLst/>
          </a:prstGeom>
          <a:noFill/>
        </p:spPr>
        <p:txBody>
          <a:bodyPr wrap="square" rtlCol="0">
            <a:spAutoFit/>
          </a:bodyPr>
          <a:lstStyle/>
          <a:p>
            <a:pPr algn="r">
              <a:defRPr/>
            </a:pPr>
            <a:r>
              <a:rPr lang="zh-CN" altLang="en-US" sz="1465"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465" dirty="0">
              <a:latin typeface="微软雅黑" panose="020B0503020204020204" pitchFamily="34" charset="-122"/>
              <a:ea typeface="微软雅黑" panose="020B0503020204020204" pitchFamily="34" charset="-122"/>
            </a:endParaRPr>
          </a:p>
        </p:txBody>
      </p:sp>
      <p:sp>
        <p:nvSpPr>
          <p:cNvPr id="19" name="TextBox 18"/>
          <p:cNvSpPr txBox="1"/>
          <p:nvPr/>
        </p:nvSpPr>
        <p:spPr>
          <a:xfrm>
            <a:off x="8418486" y="3718580"/>
            <a:ext cx="2671656" cy="769634"/>
          </a:xfrm>
          <a:prstGeom prst="rect">
            <a:avLst/>
          </a:prstGeom>
          <a:noFill/>
        </p:spPr>
        <p:txBody>
          <a:bodyPr wrap="square" rtlCol="0">
            <a:spAutoFit/>
          </a:bodyPr>
          <a:lstStyle/>
          <a:p>
            <a:pPr>
              <a:defRPr/>
            </a:pPr>
            <a:r>
              <a:rPr lang="zh-CN" altLang="en-US" sz="1465"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465" dirty="0">
              <a:latin typeface="微软雅黑" panose="020B0503020204020204" pitchFamily="34" charset="-122"/>
              <a:ea typeface="微软雅黑" panose="020B0503020204020204" pitchFamily="34" charset="-122"/>
            </a:endParaRPr>
          </a:p>
        </p:txBody>
      </p:sp>
      <p:sp>
        <p:nvSpPr>
          <p:cNvPr id="20" name="TextBox 19"/>
          <p:cNvSpPr txBox="1"/>
          <p:nvPr/>
        </p:nvSpPr>
        <p:spPr>
          <a:xfrm>
            <a:off x="2406252" y="1845985"/>
            <a:ext cx="1723549" cy="400110"/>
          </a:xfrm>
          <a:prstGeom prst="rect">
            <a:avLst/>
          </a:prstGeom>
          <a:noFill/>
        </p:spPr>
        <p:txBody>
          <a:bodyPr wrap="none" rtlCol="0">
            <a:spAutoFit/>
          </a:bodyPr>
          <a:lstStyle/>
          <a:p>
            <a:pPr algn="r"/>
            <a:r>
              <a:rPr lang="zh-CN" altLang="en-US" sz="2000" b="1" dirty="0">
                <a:latin typeface="微软雅黑" panose="020B0503020204020204" pitchFamily="34" charset="-122"/>
                <a:ea typeface="微软雅黑" panose="020B0503020204020204" pitchFamily="34" charset="-122"/>
              </a:rPr>
              <a:t>添加标题内容</a:t>
            </a:r>
            <a:endParaRPr lang="zh-CN" altLang="en-US" sz="2000" b="1" dirty="0">
              <a:latin typeface="微软雅黑" panose="020B0503020204020204" pitchFamily="34" charset="-122"/>
              <a:ea typeface="微软雅黑" panose="020B0503020204020204" pitchFamily="34" charset="-122"/>
            </a:endParaRPr>
          </a:p>
        </p:txBody>
      </p:sp>
      <p:sp>
        <p:nvSpPr>
          <p:cNvPr id="21" name="TextBox 20"/>
          <p:cNvSpPr txBox="1"/>
          <p:nvPr/>
        </p:nvSpPr>
        <p:spPr>
          <a:xfrm>
            <a:off x="7755571" y="1892829"/>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添加标题内容</a:t>
            </a:r>
            <a:endParaRPr lang="zh-CN" altLang="en-US" sz="2000" b="1" dirty="0">
              <a:latin typeface="微软雅黑" panose="020B0503020204020204" pitchFamily="34" charset="-122"/>
              <a:ea typeface="微软雅黑" panose="020B0503020204020204" pitchFamily="34" charset="-122"/>
            </a:endParaRPr>
          </a:p>
        </p:txBody>
      </p:sp>
      <p:sp>
        <p:nvSpPr>
          <p:cNvPr id="22" name="椭圆 34"/>
          <p:cNvSpPr/>
          <p:nvPr/>
        </p:nvSpPr>
        <p:spPr>
          <a:xfrm rot="5400000">
            <a:off x="6246624" y="1552337"/>
            <a:ext cx="1221731" cy="1571217"/>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70C0"/>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rot="16200000">
            <a:off x="4377002" y="1520727"/>
            <a:ext cx="1203627" cy="1563792"/>
            <a:chOff x="4020870" y="2194485"/>
            <a:chExt cx="1102258" cy="1432090"/>
          </a:xfrm>
          <a:gradFill>
            <a:gsLst>
              <a:gs pos="0">
                <a:schemeClr val="bg1"/>
              </a:gs>
              <a:gs pos="51000">
                <a:schemeClr val="bg1">
                  <a:lumMod val="95000"/>
                </a:schemeClr>
              </a:gs>
              <a:gs pos="100000">
                <a:schemeClr val="bg1">
                  <a:lumMod val="75000"/>
                </a:schemeClr>
              </a:gs>
            </a:gsLst>
            <a:lin ang="18900000" scaled="0"/>
          </a:gradFill>
          <a:effectLst>
            <a:outerShdw blurRad="444500" dist="63500" dir="8100000" algn="ctr" rotWithShape="0">
              <a:schemeClr val="tx1">
                <a:alpha val="50000"/>
              </a:schemeClr>
            </a:outerShdw>
          </a:effectLst>
          <a:scene3d>
            <a:camera prst="orthographicFront">
              <a:rot lat="0" lon="0" rev="0"/>
            </a:camera>
            <a:lightRig rig="brightRoom" dir="t">
              <a:rot lat="0" lon="0" rev="600000"/>
            </a:lightRig>
          </a:scene3d>
        </p:grpSpPr>
        <p:sp>
          <p:nvSpPr>
            <p:cNvPr id="2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sp>
          <p:nvSpPr>
            <p:cNvPr id="2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grpSp>
      <p:sp>
        <p:nvSpPr>
          <p:cNvPr id="26" name="TextBox 25"/>
          <p:cNvSpPr txBox="1"/>
          <p:nvPr/>
        </p:nvSpPr>
        <p:spPr>
          <a:xfrm>
            <a:off x="7739676" y="2276872"/>
            <a:ext cx="2774403" cy="769634"/>
          </a:xfrm>
          <a:prstGeom prst="rect">
            <a:avLst/>
          </a:prstGeom>
          <a:noFill/>
        </p:spPr>
        <p:txBody>
          <a:bodyPr wrap="square" rtlCol="0">
            <a:spAutoFit/>
          </a:bodyPr>
          <a:lstStyle/>
          <a:p>
            <a:pPr>
              <a:defRPr/>
            </a:pPr>
            <a:r>
              <a:rPr lang="zh-CN" altLang="en-US" sz="1465"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465" dirty="0">
              <a:latin typeface="微软雅黑" panose="020B0503020204020204" pitchFamily="34" charset="-122"/>
              <a:ea typeface="微软雅黑" panose="020B0503020204020204" pitchFamily="34" charset="-122"/>
            </a:endParaRPr>
          </a:p>
        </p:txBody>
      </p:sp>
      <p:sp>
        <p:nvSpPr>
          <p:cNvPr id="27" name="TextBox 26"/>
          <p:cNvSpPr txBox="1"/>
          <p:nvPr/>
        </p:nvSpPr>
        <p:spPr>
          <a:xfrm>
            <a:off x="1393064" y="2281216"/>
            <a:ext cx="2832747" cy="543867"/>
          </a:xfrm>
          <a:prstGeom prst="rect">
            <a:avLst/>
          </a:prstGeom>
          <a:noFill/>
        </p:spPr>
        <p:txBody>
          <a:bodyPr wrap="square" rtlCol="0">
            <a:spAutoFit/>
          </a:bodyPr>
          <a:lstStyle/>
          <a:p>
            <a:pPr algn="r">
              <a:defRPr/>
            </a:pPr>
            <a:r>
              <a:rPr lang="zh-CN" altLang="en-US" sz="1465"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465" dirty="0">
              <a:latin typeface="微软雅黑" panose="020B0503020204020204" pitchFamily="34" charset="-122"/>
              <a:ea typeface="微软雅黑" panose="020B0503020204020204" pitchFamily="34" charset="-122"/>
            </a:endParaRPr>
          </a:p>
        </p:txBody>
      </p:sp>
      <p:sp>
        <p:nvSpPr>
          <p:cNvPr id="28" name="KSO_Shape"/>
          <p:cNvSpPr/>
          <p:nvPr/>
        </p:nvSpPr>
        <p:spPr bwMode="auto">
          <a:xfrm>
            <a:off x="4804340" y="2010070"/>
            <a:ext cx="737995" cy="627293"/>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dirty="0">
              <a:ea typeface="微软雅黑" panose="020B0503020204020204" pitchFamily="34" charset="-122"/>
            </a:endParaRPr>
          </a:p>
        </p:txBody>
      </p:sp>
      <p:sp>
        <p:nvSpPr>
          <p:cNvPr id="29" name="KSO_Shape"/>
          <p:cNvSpPr/>
          <p:nvPr/>
        </p:nvSpPr>
        <p:spPr bwMode="auto">
          <a:xfrm>
            <a:off x="5550731" y="3410668"/>
            <a:ext cx="694339" cy="695497"/>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400" dirty="0">
              <a:ea typeface="微软雅黑" panose="020B0503020204020204" pitchFamily="34" charset="-122"/>
            </a:endParaRPr>
          </a:p>
        </p:txBody>
      </p:sp>
      <p:sp>
        <p:nvSpPr>
          <p:cNvPr id="30" name="KSO_Shape"/>
          <p:cNvSpPr/>
          <p:nvPr/>
        </p:nvSpPr>
        <p:spPr bwMode="auto">
          <a:xfrm>
            <a:off x="4797579" y="4889855"/>
            <a:ext cx="689723" cy="594311"/>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sz="2400" dirty="0">
              <a:ea typeface="微软雅黑" panose="020B0503020204020204" pitchFamily="34" charset="-122"/>
            </a:endParaRPr>
          </a:p>
        </p:txBody>
      </p:sp>
      <p:sp>
        <p:nvSpPr>
          <p:cNvPr id="31" name="KSO_Shape"/>
          <p:cNvSpPr/>
          <p:nvPr/>
        </p:nvSpPr>
        <p:spPr bwMode="auto">
          <a:xfrm>
            <a:off x="6301428" y="2063316"/>
            <a:ext cx="796196" cy="54672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dirty="0">
              <a:ea typeface="微软雅黑" panose="020B0503020204020204" pitchFamily="34" charset="-122"/>
            </a:endParaRPr>
          </a:p>
        </p:txBody>
      </p:sp>
      <p:sp>
        <p:nvSpPr>
          <p:cNvPr id="32" name="KSO_Shape"/>
          <p:cNvSpPr/>
          <p:nvPr/>
        </p:nvSpPr>
        <p:spPr bwMode="auto">
          <a:xfrm>
            <a:off x="7060957" y="3392333"/>
            <a:ext cx="697277" cy="69030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dirty="0">
              <a:ea typeface="微软雅黑" panose="020B0503020204020204" pitchFamily="34" charset="-122"/>
            </a:endParaRPr>
          </a:p>
        </p:txBody>
      </p:sp>
      <p:sp>
        <p:nvSpPr>
          <p:cNvPr id="33" name="KSO_Shape"/>
          <p:cNvSpPr/>
          <p:nvPr/>
        </p:nvSpPr>
        <p:spPr>
          <a:xfrm>
            <a:off x="6337935" y="4900846"/>
            <a:ext cx="640389" cy="640389"/>
          </a:xfrm>
          <a:custGeom>
            <a:avLst/>
            <a:gdLst>
              <a:gd name="connsiteX0" fmla="*/ 1063385 w 1944000"/>
              <a:gd name="connsiteY0" fmla="*/ 1082014 h 1944000"/>
              <a:gd name="connsiteX1" fmla="*/ 1093900 w 1944000"/>
              <a:gd name="connsiteY1" fmla="*/ 1089952 h 1944000"/>
              <a:gd name="connsiteX2" fmla="*/ 1121871 w 1944000"/>
              <a:gd name="connsiteY2" fmla="*/ 1097572 h 1944000"/>
              <a:gd name="connsiteX3" fmla="*/ 1146982 w 1944000"/>
              <a:gd name="connsiteY3" fmla="*/ 1104557 h 1944000"/>
              <a:gd name="connsiteX4" fmla="*/ 1169550 w 1944000"/>
              <a:gd name="connsiteY4" fmla="*/ 1111542 h 1944000"/>
              <a:gd name="connsiteX5" fmla="*/ 1188940 w 1944000"/>
              <a:gd name="connsiteY5" fmla="*/ 1118209 h 1944000"/>
              <a:gd name="connsiteX6" fmla="*/ 1205469 w 1944000"/>
              <a:gd name="connsiteY6" fmla="*/ 1124559 h 1944000"/>
              <a:gd name="connsiteX7" fmla="*/ 1212779 w 1944000"/>
              <a:gd name="connsiteY7" fmla="*/ 1127734 h 1944000"/>
              <a:gd name="connsiteX8" fmla="*/ 1219137 w 1944000"/>
              <a:gd name="connsiteY8" fmla="*/ 1130592 h 1944000"/>
              <a:gd name="connsiteX9" fmla="*/ 1225176 w 1944000"/>
              <a:gd name="connsiteY9" fmla="*/ 1133449 h 1944000"/>
              <a:gd name="connsiteX10" fmla="*/ 1230262 w 1944000"/>
              <a:gd name="connsiteY10" fmla="*/ 1136307 h 1944000"/>
              <a:gd name="connsiteX11" fmla="*/ 1238526 w 1944000"/>
              <a:gd name="connsiteY11" fmla="*/ 1141704 h 1944000"/>
              <a:gd name="connsiteX12" fmla="*/ 1245837 w 1944000"/>
              <a:gd name="connsiteY12" fmla="*/ 1146784 h 1944000"/>
              <a:gd name="connsiteX13" fmla="*/ 1253148 w 1944000"/>
              <a:gd name="connsiteY13" fmla="*/ 1152499 h 1944000"/>
              <a:gd name="connsiteX14" fmla="*/ 1259823 w 1944000"/>
              <a:gd name="connsiteY14" fmla="*/ 1158532 h 1944000"/>
              <a:gd name="connsiteX15" fmla="*/ 1265862 w 1944000"/>
              <a:gd name="connsiteY15" fmla="*/ 1164564 h 1944000"/>
              <a:gd name="connsiteX16" fmla="*/ 1271266 w 1944000"/>
              <a:gd name="connsiteY16" fmla="*/ 1170914 h 1944000"/>
              <a:gd name="connsiteX17" fmla="*/ 1276351 w 1944000"/>
              <a:gd name="connsiteY17" fmla="*/ 1177582 h 1944000"/>
              <a:gd name="connsiteX18" fmla="*/ 1280801 w 1944000"/>
              <a:gd name="connsiteY18" fmla="*/ 1184567 h 1944000"/>
              <a:gd name="connsiteX19" fmla="*/ 1284934 w 1944000"/>
              <a:gd name="connsiteY19" fmla="*/ 1191234 h 1944000"/>
              <a:gd name="connsiteX20" fmla="*/ 1288112 w 1944000"/>
              <a:gd name="connsiteY20" fmla="*/ 1198537 h 1944000"/>
              <a:gd name="connsiteX21" fmla="*/ 1291291 w 1944000"/>
              <a:gd name="connsiteY21" fmla="*/ 1206157 h 1944000"/>
              <a:gd name="connsiteX22" fmla="*/ 1293516 w 1944000"/>
              <a:gd name="connsiteY22" fmla="*/ 1214094 h 1944000"/>
              <a:gd name="connsiteX23" fmla="*/ 1295423 w 1944000"/>
              <a:gd name="connsiteY23" fmla="*/ 1222032 h 1944000"/>
              <a:gd name="connsiteX24" fmla="*/ 1296694 w 1944000"/>
              <a:gd name="connsiteY24" fmla="*/ 1230287 h 1944000"/>
              <a:gd name="connsiteX25" fmla="*/ 1297330 w 1944000"/>
              <a:gd name="connsiteY25" fmla="*/ 1238859 h 1944000"/>
              <a:gd name="connsiteX26" fmla="*/ 1297648 w 1944000"/>
              <a:gd name="connsiteY26" fmla="*/ 1247432 h 1944000"/>
              <a:gd name="connsiteX27" fmla="*/ 1297330 w 1944000"/>
              <a:gd name="connsiteY27" fmla="*/ 1257275 h 1944000"/>
              <a:gd name="connsiteX28" fmla="*/ 1296377 w 1944000"/>
              <a:gd name="connsiteY28" fmla="*/ 1266800 h 1944000"/>
              <a:gd name="connsiteX29" fmla="*/ 1295105 w 1944000"/>
              <a:gd name="connsiteY29" fmla="*/ 1276007 h 1944000"/>
              <a:gd name="connsiteX30" fmla="*/ 1292880 w 1944000"/>
              <a:gd name="connsiteY30" fmla="*/ 1285215 h 1944000"/>
              <a:gd name="connsiteX31" fmla="*/ 1290019 w 1944000"/>
              <a:gd name="connsiteY31" fmla="*/ 1294422 h 1944000"/>
              <a:gd name="connsiteX32" fmla="*/ 1286841 w 1944000"/>
              <a:gd name="connsiteY32" fmla="*/ 1303312 h 1944000"/>
              <a:gd name="connsiteX33" fmla="*/ 1283344 w 1944000"/>
              <a:gd name="connsiteY33" fmla="*/ 1312202 h 1944000"/>
              <a:gd name="connsiteX34" fmla="*/ 1278576 w 1944000"/>
              <a:gd name="connsiteY34" fmla="*/ 1320775 h 1944000"/>
              <a:gd name="connsiteX35" fmla="*/ 1273808 w 1944000"/>
              <a:gd name="connsiteY35" fmla="*/ 1329347 h 1944000"/>
              <a:gd name="connsiteX36" fmla="*/ 1267769 w 1944000"/>
              <a:gd name="connsiteY36" fmla="*/ 1337602 h 1944000"/>
              <a:gd name="connsiteX37" fmla="*/ 1261412 w 1944000"/>
              <a:gd name="connsiteY37" fmla="*/ 1345857 h 1944000"/>
              <a:gd name="connsiteX38" fmla="*/ 1254737 w 1944000"/>
              <a:gd name="connsiteY38" fmla="*/ 1353795 h 1944000"/>
              <a:gd name="connsiteX39" fmla="*/ 1247426 w 1944000"/>
              <a:gd name="connsiteY39" fmla="*/ 1361732 h 1944000"/>
              <a:gd name="connsiteX40" fmla="*/ 1239162 w 1944000"/>
              <a:gd name="connsiteY40" fmla="*/ 1369670 h 1944000"/>
              <a:gd name="connsiteX41" fmla="*/ 1230580 w 1944000"/>
              <a:gd name="connsiteY41" fmla="*/ 1376655 h 1944000"/>
              <a:gd name="connsiteX42" fmla="*/ 1221362 w 1944000"/>
              <a:gd name="connsiteY42" fmla="*/ 1384275 h 1944000"/>
              <a:gd name="connsiteX43" fmla="*/ 1214051 w 1944000"/>
              <a:gd name="connsiteY43" fmla="*/ 1389672 h 1944000"/>
              <a:gd name="connsiteX44" fmla="*/ 1206422 w 1944000"/>
              <a:gd name="connsiteY44" fmla="*/ 1394435 h 1944000"/>
              <a:gd name="connsiteX45" fmla="*/ 1198476 w 1944000"/>
              <a:gd name="connsiteY45" fmla="*/ 1399515 h 1944000"/>
              <a:gd name="connsiteX46" fmla="*/ 1190211 w 1944000"/>
              <a:gd name="connsiteY46" fmla="*/ 1403960 h 1944000"/>
              <a:gd name="connsiteX47" fmla="*/ 1181311 w 1944000"/>
              <a:gd name="connsiteY47" fmla="*/ 1408087 h 1944000"/>
              <a:gd name="connsiteX48" fmla="*/ 1172411 w 1944000"/>
              <a:gd name="connsiteY48" fmla="*/ 1411897 h 1944000"/>
              <a:gd name="connsiteX49" fmla="*/ 1163193 w 1944000"/>
              <a:gd name="connsiteY49" fmla="*/ 1416025 h 1944000"/>
              <a:gd name="connsiteX50" fmla="*/ 1153340 w 1944000"/>
              <a:gd name="connsiteY50" fmla="*/ 1419517 h 1944000"/>
              <a:gd name="connsiteX51" fmla="*/ 1143486 w 1944000"/>
              <a:gd name="connsiteY51" fmla="*/ 1422692 h 1944000"/>
              <a:gd name="connsiteX52" fmla="*/ 1132997 w 1944000"/>
              <a:gd name="connsiteY52" fmla="*/ 1425867 h 1944000"/>
              <a:gd name="connsiteX53" fmla="*/ 1122189 w 1944000"/>
              <a:gd name="connsiteY53" fmla="*/ 1428407 h 1944000"/>
              <a:gd name="connsiteX54" fmla="*/ 1111064 w 1944000"/>
              <a:gd name="connsiteY54" fmla="*/ 1431265 h 1944000"/>
              <a:gd name="connsiteX55" fmla="*/ 1099621 w 1944000"/>
              <a:gd name="connsiteY55" fmla="*/ 1433487 h 1944000"/>
              <a:gd name="connsiteX56" fmla="*/ 1087860 w 1944000"/>
              <a:gd name="connsiteY56" fmla="*/ 1435392 h 1944000"/>
              <a:gd name="connsiteX57" fmla="*/ 1075782 w 1944000"/>
              <a:gd name="connsiteY57" fmla="*/ 1436980 h 1944000"/>
              <a:gd name="connsiteX58" fmla="*/ 1063385 w 1944000"/>
              <a:gd name="connsiteY58" fmla="*/ 1438567 h 1944000"/>
              <a:gd name="connsiteX59" fmla="*/ 880616 w 1944000"/>
              <a:gd name="connsiteY59" fmla="*/ 505752 h 1944000"/>
              <a:gd name="connsiteX60" fmla="*/ 880616 w 1944000"/>
              <a:gd name="connsiteY60" fmla="*/ 814362 h 1944000"/>
              <a:gd name="connsiteX61" fmla="*/ 847241 w 1944000"/>
              <a:gd name="connsiteY61" fmla="*/ 805789 h 1944000"/>
              <a:gd name="connsiteX62" fmla="*/ 820223 w 1944000"/>
              <a:gd name="connsiteY62" fmla="*/ 798804 h 1944000"/>
              <a:gd name="connsiteX63" fmla="*/ 799879 w 1944000"/>
              <a:gd name="connsiteY63" fmla="*/ 793089 h 1944000"/>
              <a:gd name="connsiteX64" fmla="*/ 785894 w 1944000"/>
              <a:gd name="connsiteY64" fmla="*/ 788327 h 1944000"/>
              <a:gd name="connsiteX65" fmla="*/ 771590 w 1944000"/>
              <a:gd name="connsiteY65" fmla="*/ 782929 h 1944000"/>
              <a:gd name="connsiteX66" fmla="*/ 757922 w 1944000"/>
              <a:gd name="connsiteY66" fmla="*/ 776897 h 1944000"/>
              <a:gd name="connsiteX67" fmla="*/ 745843 w 1944000"/>
              <a:gd name="connsiteY67" fmla="*/ 770229 h 1944000"/>
              <a:gd name="connsiteX68" fmla="*/ 739804 w 1944000"/>
              <a:gd name="connsiteY68" fmla="*/ 767054 h 1944000"/>
              <a:gd name="connsiteX69" fmla="*/ 734400 w 1944000"/>
              <a:gd name="connsiteY69" fmla="*/ 763879 h 1944000"/>
              <a:gd name="connsiteX70" fmla="*/ 728679 w 1944000"/>
              <a:gd name="connsiteY70" fmla="*/ 760069 h 1944000"/>
              <a:gd name="connsiteX71" fmla="*/ 723593 w 1944000"/>
              <a:gd name="connsiteY71" fmla="*/ 756577 h 1944000"/>
              <a:gd name="connsiteX72" fmla="*/ 718825 w 1944000"/>
              <a:gd name="connsiteY72" fmla="*/ 752767 h 1944000"/>
              <a:gd name="connsiteX73" fmla="*/ 714057 w 1944000"/>
              <a:gd name="connsiteY73" fmla="*/ 749274 h 1944000"/>
              <a:gd name="connsiteX74" fmla="*/ 709925 w 1944000"/>
              <a:gd name="connsiteY74" fmla="*/ 745464 h 1944000"/>
              <a:gd name="connsiteX75" fmla="*/ 705475 w 1944000"/>
              <a:gd name="connsiteY75" fmla="*/ 741337 h 1944000"/>
              <a:gd name="connsiteX76" fmla="*/ 701979 w 1944000"/>
              <a:gd name="connsiteY76" fmla="*/ 737209 h 1944000"/>
              <a:gd name="connsiteX77" fmla="*/ 698164 w 1944000"/>
              <a:gd name="connsiteY77" fmla="*/ 733082 h 1944000"/>
              <a:gd name="connsiteX78" fmla="*/ 694668 w 1944000"/>
              <a:gd name="connsiteY78" fmla="*/ 728954 h 1944000"/>
              <a:gd name="connsiteX79" fmla="*/ 691807 w 1944000"/>
              <a:gd name="connsiteY79" fmla="*/ 724827 h 1944000"/>
              <a:gd name="connsiteX80" fmla="*/ 688629 w 1944000"/>
              <a:gd name="connsiteY80" fmla="*/ 720699 h 1944000"/>
              <a:gd name="connsiteX81" fmla="*/ 686086 w 1944000"/>
              <a:gd name="connsiteY81" fmla="*/ 716254 h 1944000"/>
              <a:gd name="connsiteX82" fmla="*/ 683543 w 1944000"/>
              <a:gd name="connsiteY82" fmla="*/ 712127 h 1944000"/>
              <a:gd name="connsiteX83" fmla="*/ 681000 w 1944000"/>
              <a:gd name="connsiteY83" fmla="*/ 707682 h 1944000"/>
              <a:gd name="connsiteX84" fmla="*/ 679093 w 1944000"/>
              <a:gd name="connsiteY84" fmla="*/ 703237 h 1944000"/>
              <a:gd name="connsiteX85" fmla="*/ 677186 w 1944000"/>
              <a:gd name="connsiteY85" fmla="*/ 698474 h 1944000"/>
              <a:gd name="connsiteX86" fmla="*/ 675596 w 1944000"/>
              <a:gd name="connsiteY86" fmla="*/ 694347 h 1944000"/>
              <a:gd name="connsiteX87" fmla="*/ 674325 w 1944000"/>
              <a:gd name="connsiteY87" fmla="*/ 689584 h 1944000"/>
              <a:gd name="connsiteX88" fmla="*/ 673053 w 1944000"/>
              <a:gd name="connsiteY88" fmla="*/ 684822 h 1944000"/>
              <a:gd name="connsiteX89" fmla="*/ 671782 w 1944000"/>
              <a:gd name="connsiteY89" fmla="*/ 680059 h 1944000"/>
              <a:gd name="connsiteX90" fmla="*/ 671146 w 1944000"/>
              <a:gd name="connsiteY90" fmla="*/ 675297 h 1944000"/>
              <a:gd name="connsiteX91" fmla="*/ 670511 w 1944000"/>
              <a:gd name="connsiteY91" fmla="*/ 670217 h 1944000"/>
              <a:gd name="connsiteX92" fmla="*/ 670193 w 1944000"/>
              <a:gd name="connsiteY92" fmla="*/ 665137 h 1944000"/>
              <a:gd name="connsiteX93" fmla="*/ 670193 w 1944000"/>
              <a:gd name="connsiteY93" fmla="*/ 660374 h 1944000"/>
              <a:gd name="connsiteX94" fmla="*/ 670511 w 1944000"/>
              <a:gd name="connsiteY94" fmla="*/ 652437 h 1944000"/>
              <a:gd name="connsiteX95" fmla="*/ 671146 w 1944000"/>
              <a:gd name="connsiteY95" fmla="*/ 644499 h 1944000"/>
              <a:gd name="connsiteX96" fmla="*/ 672736 w 1944000"/>
              <a:gd name="connsiteY96" fmla="*/ 636879 h 1944000"/>
              <a:gd name="connsiteX97" fmla="*/ 674643 w 1944000"/>
              <a:gd name="connsiteY97" fmla="*/ 629259 h 1944000"/>
              <a:gd name="connsiteX98" fmla="*/ 676868 w 1944000"/>
              <a:gd name="connsiteY98" fmla="*/ 622274 h 1944000"/>
              <a:gd name="connsiteX99" fmla="*/ 679728 w 1944000"/>
              <a:gd name="connsiteY99" fmla="*/ 614972 h 1944000"/>
              <a:gd name="connsiteX100" fmla="*/ 683225 w 1944000"/>
              <a:gd name="connsiteY100" fmla="*/ 607669 h 1944000"/>
              <a:gd name="connsiteX101" fmla="*/ 687039 w 1944000"/>
              <a:gd name="connsiteY101" fmla="*/ 600684 h 1944000"/>
              <a:gd name="connsiteX102" fmla="*/ 691807 w 1944000"/>
              <a:gd name="connsiteY102" fmla="*/ 593699 h 1944000"/>
              <a:gd name="connsiteX103" fmla="*/ 696575 w 1944000"/>
              <a:gd name="connsiteY103" fmla="*/ 587349 h 1944000"/>
              <a:gd name="connsiteX104" fmla="*/ 702297 w 1944000"/>
              <a:gd name="connsiteY104" fmla="*/ 580682 h 1944000"/>
              <a:gd name="connsiteX105" fmla="*/ 708336 w 1944000"/>
              <a:gd name="connsiteY105" fmla="*/ 574014 h 1944000"/>
              <a:gd name="connsiteX106" fmla="*/ 714693 w 1944000"/>
              <a:gd name="connsiteY106" fmla="*/ 567664 h 1944000"/>
              <a:gd name="connsiteX107" fmla="*/ 722004 w 1944000"/>
              <a:gd name="connsiteY107" fmla="*/ 561632 h 1944000"/>
              <a:gd name="connsiteX108" fmla="*/ 729632 w 1944000"/>
              <a:gd name="connsiteY108" fmla="*/ 555282 h 1944000"/>
              <a:gd name="connsiteX109" fmla="*/ 737897 w 1944000"/>
              <a:gd name="connsiteY109" fmla="*/ 549249 h 1944000"/>
              <a:gd name="connsiteX110" fmla="*/ 743936 w 1944000"/>
              <a:gd name="connsiteY110" fmla="*/ 545122 h 1944000"/>
              <a:gd name="connsiteX111" fmla="*/ 750293 w 1944000"/>
              <a:gd name="connsiteY111" fmla="*/ 540994 h 1944000"/>
              <a:gd name="connsiteX112" fmla="*/ 757286 w 1944000"/>
              <a:gd name="connsiteY112" fmla="*/ 537502 h 1944000"/>
              <a:gd name="connsiteX113" fmla="*/ 764597 w 1944000"/>
              <a:gd name="connsiteY113" fmla="*/ 533692 h 1944000"/>
              <a:gd name="connsiteX114" fmla="*/ 772544 w 1944000"/>
              <a:gd name="connsiteY114" fmla="*/ 530517 h 1944000"/>
              <a:gd name="connsiteX115" fmla="*/ 780490 w 1944000"/>
              <a:gd name="connsiteY115" fmla="*/ 527342 h 1944000"/>
              <a:gd name="connsiteX116" fmla="*/ 789072 w 1944000"/>
              <a:gd name="connsiteY116" fmla="*/ 524167 h 1944000"/>
              <a:gd name="connsiteX117" fmla="*/ 797654 w 1944000"/>
              <a:gd name="connsiteY117" fmla="*/ 521627 h 1944000"/>
              <a:gd name="connsiteX118" fmla="*/ 806872 w 1944000"/>
              <a:gd name="connsiteY118" fmla="*/ 519087 h 1944000"/>
              <a:gd name="connsiteX119" fmla="*/ 816408 w 1944000"/>
              <a:gd name="connsiteY119" fmla="*/ 516229 h 1944000"/>
              <a:gd name="connsiteX120" fmla="*/ 825944 w 1944000"/>
              <a:gd name="connsiteY120" fmla="*/ 514324 h 1944000"/>
              <a:gd name="connsiteX121" fmla="*/ 836116 w 1944000"/>
              <a:gd name="connsiteY121" fmla="*/ 512102 h 1944000"/>
              <a:gd name="connsiteX122" fmla="*/ 846923 w 1944000"/>
              <a:gd name="connsiteY122" fmla="*/ 510514 h 1944000"/>
              <a:gd name="connsiteX123" fmla="*/ 858048 w 1944000"/>
              <a:gd name="connsiteY123" fmla="*/ 508927 h 1944000"/>
              <a:gd name="connsiteX124" fmla="*/ 869173 w 1944000"/>
              <a:gd name="connsiteY124" fmla="*/ 507022 h 1944000"/>
              <a:gd name="connsiteX125" fmla="*/ 880616 w 1944000"/>
              <a:gd name="connsiteY125" fmla="*/ 217144 h 1944000"/>
              <a:gd name="connsiteX126" fmla="*/ 880616 w 1944000"/>
              <a:gd name="connsiteY126" fmla="*/ 333984 h 1944000"/>
              <a:gd name="connsiteX127" fmla="*/ 863451 w 1944000"/>
              <a:gd name="connsiteY127" fmla="*/ 335254 h 1944000"/>
              <a:gd name="connsiteX128" fmla="*/ 846287 w 1944000"/>
              <a:gd name="connsiteY128" fmla="*/ 337159 h 1944000"/>
              <a:gd name="connsiteX129" fmla="*/ 829440 w 1944000"/>
              <a:gd name="connsiteY129" fmla="*/ 339382 h 1944000"/>
              <a:gd name="connsiteX130" fmla="*/ 812912 w 1944000"/>
              <a:gd name="connsiteY130" fmla="*/ 341922 h 1944000"/>
              <a:gd name="connsiteX131" fmla="*/ 796701 w 1944000"/>
              <a:gd name="connsiteY131" fmla="*/ 344779 h 1944000"/>
              <a:gd name="connsiteX132" fmla="*/ 780490 w 1944000"/>
              <a:gd name="connsiteY132" fmla="*/ 347954 h 1944000"/>
              <a:gd name="connsiteX133" fmla="*/ 764279 w 1944000"/>
              <a:gd name="connsiteY133" fmla="*/ 351764 h 1944000"/>
              <a:gd name="connsiteX134" fmla="*/ 748386 w 1944000"/>
              <a:gd name="connsiteY134" fmla="*/ 355892 h 1944000"/>
              <a:gd name="connsiteX135" fmla="*/ 726136 w 1944000"/>
              <a:gd name="connsiteY135" fmla="*/ 362242 h 1944000"/>
              <a:gd name="connsiteX136" fmla="*/ 704839 w 1944000"/>
              <a:gd name="connsiteY136" fmla="*/ 368909 h 1944000"/>
              <a:gd name="connsiteX137" fmla="*/ 684814 w 1944000"/>
              <a:gd name="connsiteY137" fmla="*/ 375894 h 1944000"/>
              <a:gd name="connsiteX138" fmla="*/ 666061 w 1944000"/>
              <a:gd name="connsiteY138" fmla="*/ 383197 h 1944000"/>
              <a:gd name="connsiteX139" fmla="*/ 657160 w 1944000"/>
              <a:gd name="connsiteY139" fmla="*/ 387324 h 1944000"/>
              <a:gd name="connsiteX140" fmla="*/ 648260 w 1944000"/>
              <a:gd name="connsiteY140" fmla="*/ 391134 h 1944000"/>
              <a:gd name="connsiteX141" fmla="*/ 639996 w 1944000"/>
              <a:gd name="connsiteY141" fmla="*/ 395262 h 1944000"/>
              <a:gd name="connsiteX142" fmla="*/ 632050 w 1944000"/>
              <a:gd name="connsiteY142" fmla="*/ 399072 h 1944000"/>
              <a:gd name="connsiteX143" fmla="*/ 624103 w 1944000"/>
              <a:gd name="connsiteY143" fmla="*/ 403517 h 1944000"/>
              <a:gd name="connsiteX144" fmla="*/ 616792 w 1944000"/>
              <a:gd name="connsiteY144" fmla="*/ 407644 h 1944000"/>
              <a:gd name="connsiteX145" fmla="*/ 609481 w 1944000"/>
              <a:gd name="connsiteY145" fmla="*/ 412089 h 1944000"/>
              <a:gd name="connsiteX146" fmla="*/ 602806 w 1944000"/>
              <a:gd name="connsiteY146" fmla="*/ 416534 h 1944000"/>
              <a:gd name="connsiteX147" fmla="*/ 593906 w 1944000"/>
              <a:gd name="connsiteY147" fmla="*/ 422567 h 1944000"/>
              <a:gd name="connsiteX148" fmla="*/ 585642 w 1944000"/>
              <a:gd name="connsiteY148" fmla="*/ 428282 h 1944000"/>
              <a:gd name="connsiteX149" fmla="*/ 577060 w 1944000"/>
              <a:gd name="connsiteY149" fmla="*/ 434632 h 1944000"/>
              <a:gd name="connsiteX150" fmla="*/ 569113 w 1944000"/>
              <a:gd name="connsiteY150" fmla="*/ 440982 h 1944000"/>
              <a:gd name="connsiteX151" fmla="*/ 561167 w 1944000"/>
              <a:gd name="connsiteY151" fmla="*/ 447967 h 1944000"/>
              <a:gd name="connsiteX152" fmla="*/ 553538 w 1944000"/>
              <a:gd name="connsiteY152" fmla="*/ 454317 h 1944000"/>
              <a:gd name="connsiteX153" fmla="*/ 545910 w 1944000"/>
              <a:gd name="connsiteY153" fmla="*/ 461302 h 1944000"/>
              <a:gd name="connsiteX154" fmla="*/ 538917 w 1944000"/>
              <a:gd name="connsiteY154" fmla="*/ 468604 h 1944000"/>
              <a:gd name="connsiteX155" fmla="*/ 532241 w 1944000"/>
              <a:gd name="connsiteY155" fmla="*/ 475907 h 1944000"/>
              <a:gd name="connsiteX156" fmla="*/ 525249 w 1944000"/>
              <a:gd name="connsiteY156" fmla="*/ 483527 h 1944000"/>
              <a:gd name="connsiteX157" fmla="*/ 518891 w 1944000"/>
              <a:gd name="connsiteY157" fmla="*/ 491464 h 1944000"/>
              <a:gd name="connsiteX158" fmla="*/ 512534 w 1944000"/>
              <a:gd name="connsiteY158" fmla="*/ 499402 h 1944000"/>
              <a:gd name="connsiteX159" fmla="*/ 506813 w 1944000"/>
              <a:gd name="connsiteY159" fmla="*/ 507022 h 1944000"/>
              <a:gd name="connsiteX160" fmla="*/ 501091 w 1944000"/>
              <a:gd name="connsiteY160" fmla="*/ 515277 h 1944000"/>
              <a:gd name="connsiteX161" fmla="*/ 495370 w 1944000"/>
              <a:gd name="connsiteY161" fmla="*/ 523849 h 1944000"/>
              <a:gd name="connsiteX162" fmla="*/ 490284 w 1944000"/>
              <a:gd name="connsiteY162" fmla="*/ 532422 h 1944000"/>
              <a:gd name="connsiteX163" fmla="*/ 485198 w 1944000"/>
              <a:gd name="connsiteY163" fmla="*/ 541312 h 1944000"/>
              <a:gd name="connsiteX164" fmla="*/ 480430 w 1944000"/>
              <a:gd name="connsiteY164" fmla="*/ 550202 h 1944000"/>
              <a:gd name="connsiteX165" fmla="*/ 475980 w 1944000"/>
              <a:gd name="connsiteY165" fmla="*/ 559092 h 1944000"/>
              <a:gd name="connsiteX166" fmla="*/ 472166 w 1944000"/>
              <a:gd name="connsiteY166" fmla="*/ 568299 h 1944000"/>
              <a:gd name="connsiteX167" fmla="*/ 468352 w 1944000"/>
              <a:gd name="connsiteY167" fmla="*/ 577507 h 1944000"/>
              <a:gd name="connsiteX168" fmla="*/ 464855 w 1944000"/>
              <a:gd name="connsiteY168" fmla="*/ 586714 h 1944000"/>
              <a:gd name="connsiteX169" fmla="*/ 461994 w 1944000"/>
              <a:gd name="connsiteY169" fmla="*/ 596239 h 1944000"/>
              <a:gd name="connsiteX170" fmla="*/ 459134 w 1944000"/>
              <a:gd name="connsiteY170" fmla="*/ 605764 h 1944000"/>
              <a:gd name="connsiteX171" fmla="*/ 456591 w 1944000"/>
              <a:gd name="connsiteY171" fmla="*/ 615289 h 1944000"/>
              <a:gd name="connsiteX172" fmla="*/ 454684 w 1944000"/>
              <a:gd name="connsiteY172" fmla="*/ 624814 h 1944000"/>
              <a:gd name="connsiteX173" fmla="*/ 453094 w 1944000"/>
              <a:gd name="connsiteY173" fmla="*/ 634657 h 1944000"/>
              <a:gd name="connsiteX174" fmla="*/ 451187 w 1944000"/>
              <a:gd name="connsiteY174" fmla="*/ 644182 h 1944000"/>
              <a:gd name="connsiteX175" fmla="*/ 450234 w 1944000"/>
              <a:gd name="connsiteY175" fmla="*/ 654024 h 1944000"/>
              <a:gd name="connsiteX176" fmla="*/ 449280 w 1944000"/>
              <a:gd name="connsiteY176" fmla="*/ 664184 h 1944000"/>
              <a:gd name="connsiteX177" fmla="*/ 448962 w 1944000"/>
              <a:gd name="connsiteY177" fmla="*/ 674344 h 1944000"/>
              <a:gd name="connsiteX178" fmla="*/ 448644 w 1944000"/>
              <a:gd name="connsiteY178" fmla="*/ 684822 h 1944000"/>
              <a:gd name="connsiteX179" fmla="*/ 448962 w 1944000"/>
              <a:gd name="connsiteY179" fmla="*/ 695934 h 1944000"/>
              <a:gd name="connsiteX180" fmla="*/ 449598 w 1944000"/>
              <a:gd name="connsiteY180" fmla="*/ 706729 h 1944000"/>
              <a:gd name="connsiteX181" fmla="*/ 450552 w 1944000"/>
              <a:gd name="connsiteY181" fmla="*/ 717842 h 1944000"/>
              <a:gd name="connsiteX182" fmla="*/ 452141 w 1944000"/>
              <a:gd name="connsiteY182" fmla="*/ 728637 h 1944000"/>
              <a:gd name="connsiteX183" fmla="*/ 453730 w 1944000"/>
              <a:gd name="connsiteY183" fmla="*/ 739432 h 1944000"/>
              <a:gd name="connsiteX184" fmla="*/ 455955 w 1944000"/>
              <a:gd name="connsiteY184" fmla="*/ 749909 h 1944000"/>
              <a:gd name="connsiteX185" fmla="*/ 458180 w 1944000"/>
              <a:gd name="connsiteY185" fmla="*/ 760387 h 1944000"/>
              <a:gd name="connsiteX186" fmla="*/ 461359 w 1944000"/>
              <a:gd name="connsiteY186" fmla="*/ 770547 h 1944000"/>
              <a:gd name="connsiteX187" fmla="*/ 464537 w 1944000"/>
              <a:gd name="connsiteY187" fmla="*/ 781024 h 1944000"/>
              <a:gd name="connsiteX188" fmla="*/ 468352 w 1944000"/>
              <a:gd name="connsiteY188" fmla="*/ 791184 h 1944000"/>
              <a:gd name="connsiteX189" fmla="*/ 472484 w 1944000"/>
              <a:gd name="connsiteY189" fmla="*/ 801027 h 1944000"/>
              <a:gd name="connsiteX190" fmla="*/ 476934 w 1944000"/>
              <a:gd name="connsiteY190" fmla="*/ 810869 h 1944000"/>
              <a:gd name="connsiteX191" fmla="*/ 482020 w 1944000"/>
              <a:gd name="connsiteY191" fmla="*/ 820712 h 1944000"/>
              <a:gd name="connsiteX192" fmla="*/ 487423 w 1944000"/>
              <a:gd name="connsiteY192" fmla="*/ 830237 h 1944000"/>
              <a:gd name="connsiteX193" fmla="*/ 492827 w 1944000"/>
              <a:gd name="connsiteY193" fmla="*/ 839762 h 1944000"/>
              <a:gd name="connsiteX194" fmla="*/ 498866 w 1944000"/>
              <a:gd name="connsiteY194" fmla="*/ 848969 h 1944000"/>
              <a:gd name="connsiteX195" fmla="*/ 505541 w 1944000"/>
              <a:gd name="connsiteY195" fmla="*/ 858177 h 1944000"/>
              <a:gd name="connsiteX196" fmla="*/ 512216 w 1944000"/>
              <a:gd name="connsiteY196" fmla="*/ 867067 h 1944000"/>
              <a:gd name="connsiteX197" fmla="*/ 519527 w 1944000"/>
              <a:gd name="connsiteY197" fmla="*/ 875957 h 1944000"/>
              <a:gd name="connsiteX198" fmla="*/ 527156 w 1944000"/>
              <a:gd name="connsiteY198" fmla="*/ 884212 h 1944000"/>
              <a:gd name="connsiteX199" fmla="*/ 535102 w 1944000"/>
              <a:gd name="connsiteY199" fmla="*/ 892467 h 1944000"/>
              <a:gd name="connsiteX200" fmla="*/ 543367 w 1944000"/>
              <a:gd name="connsiteY200" fmla="*/ 900404 h 1944000"/>
              <a:gd name="connsiteX201" fmla="*/ 551949 w 1944000"/>
              <a:gd name="connsiteY201" fmla="*/ 908024 h 1944000"/>
              <a:gd name="connsiteX202" fmla="*/ 561167 w 1944000"/>
              <a:gd name="connsiteY202" fmla="*/ 915644 h 1944000"/>
              <a:gd name="connsiteX203" fmla="*/ 570385 w 1944000"/>
              <a:gd name="connsiteY203" fmla="*/ 922947 h 1944000"/>
              <a:gd name="connsiteX204" fmla="*/ 580238 w 1944000"/>
              <a:gd name="connsiteY204" fmla="*/ 929932 h 1944000"/>
              <a:gd name="connsiteX205" fmla="*/ 590410 w 1944000"/>
              <a:gd name="connsiteY205" fmla="*/ 936282 h 1944000"/>
              <a:gd name="connsiteX206" fmla="*/ 600899 w 1944000"/>
              <a:gd name="connsiteY206" fmla="*/ 942632 h 1944000"/>
              <a:gd name="connsiteX207" fmla="*/ 611706 w 1944000"/>
              <a:gd name="connsiteY207" fmla="*/ 948982 h 1944000"/>
              <a:gd name="connsiteX208" fmla="*/ 623149 w 1944000"/>
              <a:gd name="connsiteY208" fmla="*/ 954697 h 1944000"/>
              <a:gd name="connsiteX209" fmla="*/ 634592 w 1944000"/>
              <a:gd name="connsiteY209" fmla="*/ 960412 h 1944000"/>
              <a:gd name="connsiteX210" fmla="*/ 646671 w 1944000"/>
              <a:gd name="connsiteY210" fmla="*/ 966127 h 1944000"/>
              <a:gd name="connsiteX211" fmla="*/ 666378 w 1944000"/>
              <a:gd name="connsiteY211" fmla="*/ 974064 h 1944000"/>
              <a:gd name="connsiteX212" fmla="*/ 688629 w 1944000"/>
              <a:gd name="connsiteY212" fmla="*/ 982637 h 1944000"/>
              <a:gd name="connsiteX213" fmla="*/ 713739 w 1944000"/>
              <a:gd name="connsiteY213" fmla="*/ 991209 h 1944000"/>
              <a:gd name="connsiteX214" fmla="*/ 741711 w 1944000"/>
              <a:gd name="connsiteY214" fmla="*/ 1000099 h 1944000"/>
              <a:gd name="connsiteX215" fmla="*/ 772544 w 1944000"/>
              <a:gd name="connsiteY215" fmla="*/ 1009307 h 1944000"/>
              <a:gd name="connsiteX216" fmla="*/ 805919 w 1944000"/>
              <a:gd name="connsiteY216" fmla="*/ 1018514 h 1944000"/>
              <a:gd name="connsiteX217" fmla="*/ 841837 w 1944000"/>
              <a:gd name="connsiteY217" fmla="*/ 1028357 h 1944000"/>
              <a:gd name="connsiteX218" fmla="*/ 880616 w 1944000"/>
              <a:gd name="connsiteY218" fmla="*/ 1038199 h 1944000"/>
              <a:gd name="connsiteX219" fmla="*/ 880616 w 1944000"/>
              <a:gd name="connsiteY219" fmla="*/ 1433487 h 1944000"/>
              <a:gd name="connsiteX220" fmla="*/ 870444 w 1944000"/>
              <a:gd name="connsiteY220" fmla="*/ 1431582 h 1944000"/>
              <a:gd name="connsiteX221" fmla="*/ 860591 w 1944000"/>
              <a:gd name="connsiteY221" fmla="*/ 1429042 h 1944000"/>
              <a:gd name="connsiteX222" fmla="*/ 850737 w 1944000"/>
              <a:gd name="connsiteY222" fmla="*/ 1426820 h 1944000"/>
              <a:gd name="connsiteX223" fmla="*/ 841519 w 1944000"/>
              <a:gd name="connsiteY223" fmla="*/ 1424280 h 1944000"/>
              <a:gd name="connsiteX224" fmla="*/ 831983 w 1944000"/>
              <a:gd name="connsiteY224" fmla="*/ 1421422 h 1944000"/>
              <a:gd name="connsiteX225" fmla="*/ 823083 w 1944000"/>
              <a:gd name="connsiteY225" fmla="*/ 1418247 h 1944000"/>
              <a:gd name="connsiteX226" fmla="*/ 814183 w 1944000"/>
              <a:gd name="connsiteY226" fmla="*/ 1415072 h 1944000"/>
              <a:gd name="connsiteX227" fmla="*/ 805283 w 1944000"/>
              <a:gd name="connsiteY227" fmla="*/ 1411580 h 1944000"/>
              <a:gd name="connsiteX228" fmla="*/ 796701 w 1944000"/>
              <a:gd name="connsiteY228" fmla="*/ 1408087 h 1944000"/>
              <a:gd name="connsiteX229" fmla="*/ 788437 w 1944000"/>
              <a:gd name="connsiteY229" fmla="*/ 1404277 h 1944000"/>
              <a:gd name="connsiteX230" fmla="*/ 780490 w 1944000"/>
              <a:gd name="connsiteY230" fmla="*/ 1400150 h 1944000"/>
              <a:gd name="connsiteX231" fmla="*/ 772544 w 1944000"/>
              <a:gd name="connsiteY231" fmla="*/ 1396022 h 1944000"/>
              <a:gd name="connsiteX232" fmla="*/ 764915 w 1944000"/>
              <a:gd name="connsiteY232" fmla="*/ 1391260 h 1944000"/>
              <a:gd name="connsiteX233" fmla="*/ 757604 w 1944000"/>
              <a:gd name="connsiteY233" fmla="*/ 1386815 h 1944000"/>
              <a:gd name="connsiteX234" fmla="*/ 750293 w 1944000"/>
              <a:gd name="connsiteY234" fmla="*/ 1381735 h 1944000"/>
              <a:gd name="connsiteX235" fmla="*/ 743618 w 1944000"/>
              <a:gd name="connsiteY235" fmla="*/ 1376655 h 1944000"/>
              <a:gd name="connsiteX236" fmla="*/ 732811 w 1944000"/>
              <a:gd name="connsiteY236" fmla="*/ 1368082 h 1944000"/>
              <a:gd name="connsiteX237" fmla="*/ 722640 w 1944000"/>
              <a:gd name="connsiteY237" fmla="*/ 1359192 h 1944000"/>
              <a:gd name="connsiteX238" fmla="*/ 713104 w 1944000"/>
              <a:gd name="connsiteY238" fmla="*/ 1349985 h 1944000"/>
              <a:gd name="connsiteX239" fmla="*/ 704204 w 1944000"/>
              <a:gd name="connsiteY239" fmla="*/ 1340142 h 1944000"/>
              <a:gd name="connsiteX240" fmla="*/ 695621 w 1944000"/>
              <a:gd name="connsiteY240" fmla="*/ 1329982 h 1944000"/>
              <a:gd name="connsiteX241" fmla="*/ 687675 w 1944000"/>
              <a:gd name="connsiteY241" fmla="*/ 1319187 h 1944000"/>
              <a:gd name="connsiteX242" fmla="*/ 680046 w 1944000"/>
              <a:gd name="connsiteY242" fmla="*/ 1308075 h 1944000"/>
              <a:gd name="connsiteX243" fmla="*/ 673371 w 1944000"/>
              <a:gd name="connsiteY243" fmla="*/ 1296327 h 1944000"/>
              <a:gd name="connsiteX244" fmla="*/ 667014 w 1944000"/>
              <a:gd name="connsiteY244" fmla="*/ 1284262 h 1944000"/>
              <a:gd name="connsiteX245" fmla="*/ 660975 w 1944000"/>
              <a:gd name="connsiteY245" fmla="*/ 1271562 h 1944000"/>
              <a:gd name="connsiteX246" fmla="*/ 655889 w 1944000"/>
              <a:gd name="connsiteY246" fmla="*/ 1258862 h 1944000"/>
              <a:gd name="connsiteX247" fmla="*/ 651121 w 1944000"/>
              <a:gd name="connsiteY247" fmla="*/ 1245209 h 1944000"/>
              <a:gd name="connsiteX248" fmla="*/ 646989 w 1944000"/>
              <a:gd name="connsiteY248" fmla="*/ 1231557 h 1944000"/>
              <a:gd name="connsiteX249" fmla="*/ 642857 w 1944000"/>
              <a:gd name="connsiteY249" fmla="*/ 1217269 h 1944000"/>
              <a:gd name="connsiteX250" fmla="*/ 639996 w 1944000"/>
              <a:gd name="connsiteY250" fmla="*/ 1202664 h 1944000"/>
              <a:gd name="connsiteX251" fmla="*/ 637453 w 1944000"/>
              <a:gd name="connsiteY251" fmla="*/ 1187424 h 1944000"/>
              <a:gd name="connsiteX252" fmla="*/ 410819 w 1944000"/>
              <a:gd name="connsiteY252" fmla="*/ 1219492 h 1944000"/>
              <a:gd name="connsiteX253" fmla="*/ 413044 w 1944000"/>
              <a:gd name="connsiteY253" fmla="*/ 1231557 h 1944000"/>
              <a:gd name="connsiteX254" fmla="*/ 415587 w 1944000"/>
              <a:gd name="connsiteY254" fmla="*/ 1243304 h 1944000"/>
              <a:gd name="connsiteX255" fmla="*/ 418766 w 1944000"/>
              <a:gd name="connsiteY255" fmla="*/ 1255370 h 1944000"/>
              <a:gd name="connsiteX256" fmla="*/ 421626 w 1944000"/>
              <a:gd name="connsiteY256" fmla="*/ 1266800 h 1944000"/>
              <a:gd name="connsiteX257" fmla="*/ 424805 w 1944000"/>
              <a:gd name="connsiteY257" fmla="*/ 1278230 h 1944000"/>
              <a:gd name="connsiteX258" fmla="*/ 428619 w 1944000"/>
              <a:gd name="connsiteY258" fmla="*/ 1289660 h 1944000"/>
              <a:gd name="connsiteX259" fmla="*/ 432116 w 1944000"/>
              <a:gd name="connsiteY259" fmla="*/ 1300455 h 1944000"/>
              <a:gd name="connsiteX260" fmla="*/ 435930 w 1944000"/>
              <a:gd name="connsiteY260" fmla="*/ 1311250 h 1944000"/>
              <a:gd name="connsiteX261" fmla="*/ 440062 w 1944000"/>
              <a:gd name="connsiteY261" fmla="*/ 1321727 h 1944000"/>
              <a:gd name="connsiteX262" fmla="*/ 444512 w 1944000"/>
              <a:gd name="connsiteY262" fmla="*/ 1332205 h 1944000"/>
              <a:gd name="connsiteX263" fmla="*/ 448644 w 1944000"/>
              <a:gd name="connsiteY263" fmla="*/ 1342682 h 1944000"/>
              <a:gd name="connsiteX264" fmla="*/ 453412 w 1944000"/>
              <a:gd name="connsiteY264" fmla="*/ 1352525 h 1944000"/>
              <a:gd name="connsiteX265" fmla="*/ 458180 w 1944000"/>
              <a:gd name="connsiteY265" fmla="*/ 1362367 h 1944000"/>
              <a:gd name="connsiteX266" fmla="*/ 463266 w 1944000"/>
              <a:gd name="connsiteY266" fmla="*/ 1372210 h 1944000"/>
              <a:gd name="connsiteX267" fmla="*/ 468352 w 1944000"/>
              <a:gd name="connsiteY267" fmla="*/ 1381735 h 1944000"/>
              <a:gd name="connsiteX268" fmla="*/ 473755 w 1944000"/>
              <a:gd name="connsiteY268" fmla="*/ 1390942 h 1944000"/>
              <a:gd name="connsiteX269" fmla="*/ 479477 w 1944000"/>
              <a:gd name="connsiteY269" fmla="*/ 1399832 h 1944000"/>
              <a:gd name="connsiteX270" fmla="*/ 485198 w 1944000"/>
              <a:gd name="connsiteY270" fmla="*/ 1409040 h 1944000"/>
              <a:gd name="connsiteX271" fmla="*/ 491238 w 1944000"/>
              <a:gd name="connsiteY271" fmla="*/ 1417612 h 1944000"/>
              <a:gd name="connsiteX272" fmla="*/ 497595 w 1944000"/>
              <a:gd name="connsiteY272" fmla="*/ 1426185 h 1944000"/>
              <a:gd name="connsiteX273" fmla="*/ 503634 w 1944000"/>
              <a:gd name="connsiteY273" fmla="*/ 1434757 h 1944000"/>
              <a:gd name="connsiteX274" fmla="*/ 510309 w 1944000"/>
              <a:gd name="connsiteY274" fmla="*/ 1442695 h 1944000"/>
              <a:gd name="connsiteX275" fmla="*/ 517302 w 1944000"/>
              <a:gd name="connsiteY275" fmla="*/ 1450950 h 1944000"/>
              <a:gd name="connsiteX276" fmla="*/ 524295 w 1944000"/>
              <a:gd name="connsiteY276" fmla="*/ 1458570 h 1944000"/>
              <a:gd name="connsiteX277" fmla="*/ 531288 w 1944000"/>
              <a:gd name="connsiteY277" fmla="*/ 1466190 h 1944000"/>
              <a:gd name="connsiteX278" fmla="*/ 538599 w 1944000"/>
              <a:gd name="connsiteY278" fmla="*/ 1473492 h 1944000"/>
              <a:gd name="connsiteX279" fmla="*/ 546227 w 1944000"/>
              <a:gd name="connsiteY279" fmla="*/ 1480795 h 1944000"/>
              <a:gd name="connsiteX280" fmla="*/ 553856 w 1944000"/>
              <a:gd name="connsiteY280" fmla="*/ 1487780 h 1944000"/>
              <a:gd name="connsiteX281" fmla="*/ 561802 w 1944000"/>
              <a:gd name="connsiteY281" fmla="*/ 1494765 h 1944000"/>
              <a:gd name="connsiteX282" fmla="*/ 570067 w 1944000"/>
              <a:gd name="connsiteY282" fmla="*/ 1501750 h 1944000"/>
              <a:gd name="connsiteX283" fmla="*/ 578331 w 1944000"/>
              <a:gd name="connsiteY283" fmla="*/ 1507782 h 1944000"/>
              <a:gd name="connsiteX284" fmla="*/ 586913 w 1944000"/>
              <a:gd name="connsiteY284" fmla="*/ 1514132 h 1944000"/>
              <a:gd name="connsiteX285" fmla="*/ 600581 w 1944000"/>
              <a:gd name="connsiteY285" fmla="*/ 1523657 h 1944000"/>
              <a:gd name="connsiteX286" fmla="*/ 615203 w 1944000"/>
              <a:gd name="connsiteY286" fmla="*/ 1532865 h 1944000"/>
              <a:gd name="connsiteX287" fmla="*/ 630142 w 1944000"/>
              <a:gd name="connsiteY287" fmla="*/ 1541437 h 1944000"/>
              <a:gd name="connsiteX288" fmla="*/ 645717 w 1944000"/>
              <a:gd name="connsiteY288" fmla="*/ 1549375 h 1944000"/>
              <a:gd name="connsiteX289" fmla="*/ 661928 w 1944000"/>
              <a:gd name="connsiteY289" fmla="*/ 1556995 h 1944000"/>
              <a:gd name="connsiteX290" fmla="*/ 678775 w 1944000"/>
              <a:gd name="connsiteY290" fmla="*/ 1563980 h 1944000"/>
              <a:gd name="connsiteX291" fmla="*/ 696257 w 1944000"/>
              <a:gd name="connsiteY291" fmla="*/ 1570647 h 1944000"/>
              <a:gd name="connsiteX292" fmla="*/ 714375 w 1944000"/>
              <a:gd name="connsiteY292" fmla="*/ 1576680 h 1944000"/>
              <a:gd name="connsiteX293" fmla="*/ 733129 w 1944000"/>
              <a:gd name="connsiteY293" fmla="*/ 1582395 h 1944000"/>
              <a:gd name="connsiteX294" fmla="*/ 752518 w 1944000"/>
              <a:gd name="connsiteY294" fmla="*/ 1587475 h 1944000"/>
              <a:gd name="connsiteX295" fmla="*/ 772544 w 1944000"/>
              <a:gd name="connsiteY295" fmla="*/ 1592237 h 1944000"/>
              <a:gd name="connsiteX296" fmla="*/ 792887 w 1944000"/>
              <a:gd name="connsiteY296" fmla="*/ 1596365 h 1944000"/>
              <a:gd name="connsiteX297" fmla="*/ 814183 w 1944000"/>
              <a:gd name="connsiteY297" fmla="*/ 1600175 h 1944000"/>
              <a:gd name="connsiteX298" fmla="*/ 835480 w 1944000"/>
              <a:gd name="connsiteY298" fmla="*/ 1603350 h 1944000"/>
              <a:gd name="connsiteX299" fmla="*/ 858048 w 1944000"/>
              <a:gd name="connsiteY299" fmla="*/ 1606525 h 1944000"/>
              <a:gd name="connsiteX300" fmla="*/ 880616 w 1944000"/>
              <a:gd name="connsiteY300" fmla="*/ 1608747 h 1944000"/>
              <a:gd name="connsiteX301" fmla="*/ 880616 w 1944000"/>
              <a:gd name="connsiteY301" fmla="*/ 1726857 h 1944000"/>
              <a:gd name="connsiteX302" fmla="*/ 1063385 w 1944000"/>
              <a:gd name="connsiteY302" fmla="*/ 1726857 h 1944000"/>
              <a:gd name="connsiteX303" fmla="*/ 1063385 w 1944000"/>
              <a:gd name="connsiteY303" fmla="*/ 1610652 h 1944000"/>
              <a:gd name="connsiteX304" fmla="*/ 1077371 w 1944000"/>
              <a:gd name="connsiteY304" fmla="*/ 1609382 h 1944000"/>
              <a:gd name="connsiteX305" fmla="*/ 1091675 w 1944000"/>
              <a:gd name="connsiteY305" fmla="*/ 1607795 h 1944000"/>
              <a:gd name="connsiteX306" fmla="*/ 1105661 w 1944000"/>
              <a:gd name="connsiteY306" fmla="*/ 1606207 h 1944000"/>
              <a:gd name="connsiteX307" fmla="*/ 1119329 w 1944000"/>
              <a:gd name="connsiteY307" fmla="*/ 1603985 h 1944000"/>
              <a:gd name="connsiteX308" fmla="*/ 1133314 w 1944000"/>
              <a:gd name="connsiteY308" fmla="*/ 1602080 h 1944000"/>
              <a:gd name="connsiteX309" fmla="*/ 1146665 w 1944000"/>
              <a:gd name="connsiteY309" fmla="*/ 1599857 h 1944000"/>
              <a:gd name="connsiteX310" fmla="*/ 1160015 w 1944000"/>
              <a:gd name="connsiteY310" fmla="*/ 1597317 h 1944000"/>
              <a:gd name="connsiteX311" fmla="*/ 1173047 w 1944000"/>
              <a:gd name="connsiteY311" fmla="*/ 1594142 h 1944000"/>
              <a:gd name="connsiteX312" fmla="*/ 1186397 w 1944000"/>
              <a:gd name="connsiteY312" fmla="*/ 1591285 h 1944000"/>
              <a:gd name="connsiteX313" fmla="*/ 1199111 w 1944000"/>
              <a:gd name="connsiteY313" fmla="*/ 1587792 h 1944000"/>
              <a:gd name="connsiteX314" fmla="*/ 1212144 w 1944000"/>
              <a:gd name="connsiteY314" fmla="*/ 1584300 h 1944000"/>
              <a:gd name="connsiteX315" fmla="*/ 1224540 w 1944000"/>
              <a:gd name="connsiteY315" fmla="*/ 1580807 h 1944000"/>
              <a:gd name="connsiteX316" fmla="*/ 1236937 w 1944000"/>
              <a:gd name="connsiteY316" fmla="*/ 1576680 h 1944000"/>
              <a:gd name="connsiteX317" fmla="*/ 1249333 w 1944000"/>
              <a:gd name="connsiteY317" fmla="*/ 1572552 h 1944000"/>
              <a:gd name="connsiteX318" fmla="*/ 1261412 w 1944000"/>
              <a:gd name="connsiteY318" fmla="*/ 1567790 h 1944000"/>
              <a:gd name="connsiteX319" fmla="*/ 1273491 w 1944000"/>
              <a:gd name="connsiteY319" fmla="*/ 1563345 h 1944000"/>
              <a:gd name="connsiteX320" fmla="*/ 1288748 w 1944000"/>
              <a:gd name="connsiteY320" fmla="*/ 1556995 h 1944000"/>
              <a:gd name="connsiteX321" fmla="*/ 1304005 w 1944000"/>
              <a:gd name="connsiteY321" fmla="*/ 1550010 h 1944000"/>
              <a:gd name="connsiteX322" fmla="*/ 1318627 w 1944000"/>
              <a:gd name="connsiteY322" fmla="*/ 1543025 h 1944000"/>
              <a:gd name="connsiteX323" fmla="*/ 1332613 w 1944000"/>
              <a:gd name="connsiteY323" fmla="*/ 1535722 h 1944000"/>
              <a:gd name="connsiteX324" fmla="*/ 1346598 w 1944000"/>
              <a:gd name="connsiteY324" fmla="*/ 1528102 h 1944000"/>
              <a:gd name="connsiteX325" fmla="*/ 1359631 w 1944000"/>
              <a:gd name="connsiteY325" fmla="*/ 1519847 h 1944000"/>
              <a:gd name="connsiteX326" fmla="*/ 1372345 w 1944000"/>
              <a:gd name="connsiteY326" fmla="*/ 1511592 h 1944000"/>
              <a:gd name="connsiteX327" fmla="*/ 1384742 w 1944000"/>
              <a:gd name="connsiteY327" fmla="*/ 1502702 h 1944000"/>
              <a:gd name="connsiteX328" fmla="*/ 1396185 w 1944000"/>
              <a:gd name="connsiteY328" fmla="*/ 1493812 h 1944000"/>
              <a:gd name="connsiteX329" fmla="*/ 1407945 w 1944000"/>
              <a:gd name="connsiteY329" fmla="*/ 1484287 h 1944000"/>
              <a:gd name="connsiteX330" fmla="*/ 1418753 w 1944000"/>
              <a:gd name="connsiteY330" fmla="*/ 1474762 h 1944000"/>
              <a:gd name="connsiteX331" fmla="*/ 1429242 w 1944000"/>
              <a:gd name="connsiteY331" fmla="*/ 1464602 h 1944000"/>
              <a:gd name="connsiteX332" fmla="*/ 1439096 w 1944000"/>
              <a:gd name="connsiteY332" fmla="*/ 1454125 h 1944000"/>
              <a:gd name="connsiteX333" fmla="*/ 1448631 w 1944000"/>
              <a:gd name="connsiteY333" fmla="*/ 1443647 h 1944000"/>
              <a:gd name="connsiteX334" fmla="*/ 1457531 w 1944000"/>
              <a:gd name="connsiteY334" fmla="*/ 1432535 h 1944000"/>
              <a:gd name="connsiteX335" fmla="*/ 1466114 w 1944000"/>
              <a:gd name="connsiteY335" fmla="*/ 1421422 h 1944000"/>
              <a:gd name="connsiteX336" fmla="*/ 1474378 w 1944000"/>
              <a:gd name="connsiteY336" fmla="*/ 1409675 h 1944000"/>
              <a:gd name="connsiteX337" fmla="*/ 1482007 w 1944000"/>
              <a:gd name="connsiteY337" fmla="*/ 1398245 h 1944000"/>
              <a:gd name="connsiteX338" fmla="*/ 1489000 w 1944000"/>
              <a:gd name="connsiteY338" fmla="*/ 1386497 h 1944000"/>
              <a:gd name="connsiteX339" fmla="*/ 1495675 w 1944000"/>
              <a:gd name="connsiteY339" fmla="*/ 1374432 h 1944000"/>
              <a:gd name="connsiteX340" fmla="*/ 1501396 w 1944000"/>
              <a:gd name="connsiteY340" fmla="*/ 1362685 h 1944000"/>
              <a:gd name="connsiteX341" fmla="*/ 1507118 w 1944000"/>
              <a:gd name="connsiteY341" fmla="*/ 1350620 h 1944000"/>
              <a:gd name="connsiteX342" fmla="*/ 1512203 w 1944000"/>
              <a:gd name="connsiteY342" fmla="*/ 1338555 h 1944000"/>
              <a:gd name="connsiteX343" fmla="*/ 1516335 w 1944000"/>
              <a:gd name="connsiteY343" fmla="*/ 1326490 h 1944000"/>
              <a:gd name="connsiteX344" fmla="*/ 1520468 w 1944000"/>
              <a:gd name="connsiteY344" fmla="*/ 1314107 h 1944000"/>
              <a:gd name="connsiteX345" fmla="*/ 1523964 w 1944000"/>
              <a:gd name="connsiteY345" fmla="*/ 1301725 h 1944000"/>
              <a:gd name="connsiteX346" fmla="*/ 1526507 w 1944000"/>
              <a:gd name="connsiteY346" fmla="*/ 1289025 h 1944000"/>
              <a:gd name="connsiteX347" fmla="*/ 1528732 w 1944000"/>
              <a:gd name="connsiteY347" fmla="*/ 1276642 h 1944000"/>
              <a:gd name="connsiteX348" fmla="*/ 1530957 w 1944000"/>
              <a:gd name="connsiteY348" fmla="*/ 1263942 h 1944000"/>
              <a:gd name="connsiteX349" fmla="*/ 1532228 w 1944000"/>
              <a:gd name="connsiteY349" fmla="*/ 1251242 h 1944000"/>
              <a:gd name="connsiteX350" fmla="*/ 1532864 w 1944000"/>
              <a:gd name="connsiteY350" fmla="*/ 1238542 h 1944000"/>
              <a:gd name="connsiteX351" fmla="*/ 1533182 w 1944000"/>
              <a:gd name="connsiteY351" fmla="*/ 1225207 h 1944000"/>
              <a:gd name="connsiteX352" fmla="*/ 1533182 w 1944000"/>
              <a:gd name="connsiteY352" fmla="*/ 1212189 h 1944000"/>
              <a:gd name="connsiteX353" fmla="*/ 1532546 w 1944000"/>
              <a:gd name="connsiteY353" fmla="*/ 1199172 h 1944000"/>
              <a:gd name="connsiteX354" fmla="*/ 1531275 w 1944000"/>
              <a:gd name="connsiteY354" fmla="*/ 1186789 h 1944000"/>
              <a:gd name="connsiteX355" fmla="*/ 1530003 w 1944000"/>
              <a:gd name="connsiteY355" fmla="*/ 1174407 h 1944000"/>
              <a:gd name="connsiteX356" fmla="*/ 1527778 w 1944000"/>
              <a:gd name="connsiteY356" fmla="*/ 1162342 h 1944000"/>
              <a:gd name="connsiteX357" fmla="*/ 1525553 w 1944000"/>
              <a:gd name="connsiteY357" fmla="*/ 1150594 h 1944000"/>
              <a:gd name="connsiteX358" fmla="*/ 1522693 w 1944000"/>
              <a:gd name="connsiteY358" fmla="*/ 1138847 h 1944000"/>
              <a:gd name="connsiteX359" fmla="*/ 1519514 w 1944000"/>
              <a:gd name="connsiteY359" fmla="*/ 1127734 h 1944000"/>
              <a:gd name="connsiteX360" fmla="*/ 1516018 w 1944000"/>
              <a:gd name="connsiteY360" fmla="*/ 1116939 h 1944000"/>
              <a:gd name="connsiteX361" fmla="*/ 1511885 w 1944000"/>
              <a:gd name="connsiteY361" fmla="*/ 1106144 h 1944000"/>
              <a:gd name="connsiteX362" fmla="*/ 1507435 w 1944000"/>
              <a:gd name="connsiteY362" fmla="*/ 1095349 h 1944000"/>
              <a:gd name="connsiteX363" fmla="*/ 1502350 w 1944000"/>
              <a:gd name="connsiteY363" fmla="*/ 1085189 h 1944000"/>
              <a:gd name="connsiteX364" fmla="*/ 1496946 w 1944000"/>
              <a:gd name="connsiteY364" fmla="*/ 1075347 h 1944000"/>
              <a:gd name="connsiteX365" fmla="*/ 1491225 w 1944000"/>
              <a:gd name="connsiteY365" fmla="*/ 1065822 h 1944000"/>
              <a:gd name="connsiteX366" fmla="*/ 1485185 w 1944000"/>
              <a:gd name="connsiteY366" fmla="*/ 1056614 h 1944000"/>
              <a:gd name="connsiteX367" fmla="*/ 1478510 w 1944000"/>
              <a:gd name="connsiteY367" fmla="*/ 1047407 h 1944000"/>
              <a:gd name="connsiteX368" fmla="*/ 1471517 w 1944000"/>
              <a:gd name="connsiteY368" fmla="*/ 1038517 h 1944000"/>
              <a:gd name="connsiteX369" fmla="*/ 1463889 w 1944000"/>
              <a:gd name="connsiteY369" fmla="*/ 1029944 h 1944000"/>
              <a:gd name="connsiteX370" fmla="*/ 1456260 w 1944000"/>
              <a:gd name="connsiteY370" fmla="*/ 1021689 h 1944000"/>
              <a:gd name="connsiteX371" fmla="*/ 1448314 w 1944000"/>
              <a:gd name="connsiteY371" fmla="*/ 1013752 h 1944000"/>
              <a:gd name="connsiteX372" fmla="*/ 1440049 w 1944000"/>
              <a:gd name="connsiteY372" fmla="*/ 1005814 h 1944000"/>
              <a:gd name="connsiteX373" fmla="*/ 1431467 w 1944000"/>
              <a:gd name="connsiteY373" fmla="*/ 998512 h 1944000"/>
              <a:gd name="connsiteX374" fmla="*/ 1422567 w 1944000"/>
              <a:gd name="connsiteY374" fmla="*/ 991527 h 1944000"/>
              <a:gd name="connsiteX375" fmla="*/ 1413349 w 1944000"/>
              <a:gd name="connsiteY375" fmla="*/ 984542 h 1944000"/>
              <a:gd name="connsiteX376" fmla="*/ 1403813 w 1944000"/>
              <a:gd name="connsiteY376" fmla="*/ 977557 h 1944000"/>
              <a:gd name="connsiteX377" fmla="*/ 1393959 w 1944000"/>
              <a:gd name="connsiteY377" fmla="*/ 971207 h 1944000"/>
              <a:gd name="connsiteX378" fmla="*/ 1383788 w 1944000"/>
              <a:gd name="connsiteY378" fmla="*/ 965174 h 1944000"/>
              <a:gd name="connsiteX379" fmla="*/ 1373299 w 1944000"/>
              <a:gd name="connsiteY379" fmla="*/ 959142 h 1944000"/>
              <a:gd name="connsiteX380" fmla="*/ 1362491 w 1944000"/>
              <a:gd name="connsiteY380" fmla="*/ 953427 h 1944000"/>
              <a:gd name="connsiteX381" fmla="*/ 1351048 w 1944000"/>
              <a:gd name="connsiteY381" fmla="*/ 948347 h 1944000"/>
              <a:gd name="connsiteX382" fmla="*/ 1339605 w 1944000"/>
              <a:gd name="connsiteY382" fmla="*/ 942949 h 1944000"/>
              <a:gd name="connsiteX383" fmla="*/ 1327845 w 1944000"/>
              <a:gd name="connsiteY383" fmla="*/ 937869 h 1944000"/>
              <a:gd name="connsiteX384" fmla="*/ 1305912 w 1944000"/>
              <a:gd name="connsiteY384" fmla="*/ 930249 h 1944000"/>
              <a:gd name="connsiteX385" fmla="*/ 1280801 w 1944000"/>
              <a:gd name="connsiteY385" fmla="*/ 921677 h 1944000"/>
              <a:gd name="connsiteX386" fmla="*/ 1252512 w 1944000"/>
              <a:gd name="connsiteY386" fmla="*/ 912469 h 1944000"/>
              <a:gd name="connsiteX387" fmla="*/ 1221362 w 1944000"/>
              <a:gd name="connsiteY387" fmla="*/ 902627 h 1944000"/>
              <a:gd name="connsiteX388" fmla="*/ 1186397 w 1944000"/>
              <a:gd name="connsiteY388" fmla="*/ 892784 h 1944000"/>
              <a:gd name="connsiteX389" fmla="*/ 1148572 w 1944000"/>
              <a:gd name="connsiteY389" fmla="*/ 882307 h 1944000"/>
              <a:gd name="connsiteX390" fmla="*/ 1107568 w 1944000"/>
              <a:gd name="connsiteY390" fmla="*/ 871512 h 1944000"/>
              <a:gd name="connsiteX391" fmla="*/ 1063385 w 1944000"/>
              <a:gd name="connsiteY391" fmla="*/ 860399 h 1944000"/>
              <a:gd name="connsiteX392" fmla="*/ 1063385 w 1944000"/>
              <a:gd name="connsiteY392" fmla="*/ 511149 h 1944000"/>
              <a:gd name="connsiteX393" fmla="*/ 1078960 w 1944000"/>
              <a:gd name="connsiteY393" fmla="*/ 514642 h 1944000"/>
              <a:gd name="connsiteX394" fmla="*/ 1093582 w 1944000"/>
              <a:gd name="connsiteY394" fmla="*/ 518769 h 1944000"/>
              <a:gd name="connsiteX395" fmla="*/ 1108204 w 1944000"/>
              <a:gd name="connsiteY395" fmla="*/ 523214 h 1944000"/>
              <a:gd name="connsiteX396" fmla="*/ 1121554 w 1944000"/>
              <a:gd name="connsiteY396" fmla="*/ 528612 h 1944000"/>
              <a:gd name="connsiteX397" fmla="*/ 1128229 w 1944000"/>
              <a:gd name="connsiteY397" fmla="*/ 531469 h 1944000"/>
              <a:gd name="connsiteX398" fmla="*/ 1134904 w 1944000"/>
              <a:gd name="connsiteY398" fmla="*/ 534644 h 1944000"/>
              <a:gd name="connsiteX399" fmla="*/ 1141261 w 1944000"/>
              <a:gd name="connsiteY399" fmla="*/ 537502 h 1944000"/>
              <a:gd name="connsiteX400" fmla="*/ 1146982 w 1944000"/>
              <a:gd name="connsiteY400" fmla="*/ 540677 h 1944000"/>
              <a:gd name="connsiteX401" fmla="*/ 1153022 w 1944000"/>
              <a:gd name="connsiteY401" fmla="*/ 544169 h 1944000"/>
              <a:gd name="connsiteX402" fmla="*/ 1159061 w 1944000"/>
              <a:gd name="connsiteY402" fmla="*/ 547662 h 1944000"/>
              <a:gd name="connsiteX403" fmla="*/ 1164465 w 1944000"/>
              <a:gd name="connsiteY403" fmla="*/ 551154 h 1944000"/>
              <a:gd name="connsiteX404" fmla="*/ 1169868 w 1944000"/>
              <a:gd name="connsiteY404" fmla="*/ 555282 h 1944000"/>
              <a:gd name="connsiteX405" fmla="*/ 1178768 w 1944000"/>
              <a:gd name="connsiteY405" fmla="*/ 561949 h 1944000"/>
              <a:gd name="connsiteX406" fmla="*/ 1187351 w 1944000"/>
              <a:gd name="connsiteY406" fmla="*/ 568934 h 1944000"/>
              <a:gd name="connsiteX407" fmla="*/ 1195297 w 1944000"/>
              <a:gd name="connsiteY407" fmla="*/ 576554 h 1944000"/>
              <a:gd name="connsiteX408" fmla="*/ 1202926 w 1944000"/>
              <a:gd name="connsiteY408" fmla="*/ 584174 h 1944000"/>
              <a:gd name="connsiteX409" fmla="*/ 1209919 w 1944000"/>
              <a:gd name="connsiteY409" fmla="*/ 592429 h 1944000"/>
              <a:gd name="connsiteX410" fmla="*/ 1216594 w 1944000"/>
              <a:gd name="connsiteY410" fmla="*/ 601002 h 1944000"/>
              <a:gd name="connsiteX411" fmla="*/ 1222633 w 1944000"/>
              <a:gd name="connsiteY411" fmla="*/ 609574 h 1944000"/>
              <a:gd name="connsiteX412" fmla="*/ 1228355 w 1944000"/>
              <a:gd name="connsiteY412" fmla="*/ 618782 h 1944000"/>
              <a:gd name="connsiteX413" fmla="*/ 1233758 w 1944000"/>
              <a:gd name="connsiteY413" fmla="*/ 627989 h 1944000"/>
              <a:gd name="connsiteX414" fmla="*/ 1238844 w 1944000"/>
              <a:gd name="connsiteY414" fmla="*/ 637832 h 1944000"/>
              <a:gd name="connsiteX415" fmla="*/ 1242976 w 1944000"/>
              <a:gd name="connsiteY415" fmla="*/ 647674 h 1944000"/>
              <a:gd name="connsiteX416" fmla="*/ 1247108 w 1944000"/>
              <a:gd name="connsiteY416" fmla="*/ 658469 h 1944000"/>
              <a:gd name="connsiteX417" fmla="*/ 1250287 w 1944000"/>
              <a:gd name="connsiteY417" fmla="*/ 668947 h 1944000"/>
              <a:gd name="connsiteX418" fmla="*/ 1253465 w 1944000"/>
              <a:gd name="connsiteY418" fmla="*/ 680059 h 1944000"/>
              <a:gd name="connsiteX419" fmla="*/ 1256326 w 1944000"/>
              <a:gd name="connsiteY419" fmla="*/ 691172 h 1944000"/>
              <a:gd name="connsiteX420" fmla="*/ 1258233 w 1944000"/>
              <a:gd name="connsiteY420" fmla="*/ 702919 h 1944000"/>
              <a:gd name="connsiteX421" fmla="*/ 1482324 w 1944000"/>
              <a:gd name="connsiteY421" fmla="*/ 675297 h 1944000"/>
              <a:gd name="connsiteX422" fmla="*/ 1479464 w 1944000"/>
              <a:gd name="connsiteY422" fmla="*/ 660692 h 1944000"/>
              <a:gd name="connsiteX423" fmla="*/ 1475967 w 1944000"/>
              <a:gd name="connsiteY423" fmla="*/ 646087 h 1944000"/>
              <a:gd name="connsiteX424" fmla="*/ 1472789 w 1944000"/>
              <a:gd name="connsiteY424" fmla="*/ 632434 h 1944000"/>
              <a:gd name="connsiteX425" fmla="*/ 1469292 w 1944000"/>
              <a:gd name="connsiteY425" fmla="*/ 618782 h 1944000"/>
              <a:gd name="connsiteX426" fmla="*/ 1465160 w 1944000"/>
              <a:gd name="connsiteY426" fmla="*/ 605764 h 1944000"/>
              <a:gd name="connsiteX427" fmla="*/ 1461028 w 1944000"/>
              <a:gd name="connsiteY427" fmla="*/ 592747 h 1944000"/>
              <a:gd name="connsiteX428" fmla="*/ 1456260 w 1944000"/>
              <a:gd name="connsiteY428" fmla="*/ 580364 h 1944000"/>
              <a:gd name="connsiteX429" fmla="*/ 1451810 w 1944000"/>
              <a:gd name="connsiteY429" fmla="*/ 568299 h 1944000"/>
              <a:gd name="connsiteX430" fmla="*/ 1446406 w 1944000"/>
              <a:gd name="connsiteY430" fmla="*/ 556552 h 1944000"/>
              <a:gd name="connsiteX431" fmla="*/ 1441321 w 1944000"/>
              <a:gd name="connsiteY431" fmla="*/ 545439 h 1944000"/>
              <a:gd name="connsiteX432" fmla="*/ 1435599 w 1944000"/>
              <a:gd name="connsiteY432" fmla="*/ 534644 h 1944000"/>
              <a:gd name="connsiteX433" fmla="*/ 1429560 w 1944000"/>
              <a:gd name="connsiteY433" fmla="*/ 523532 h 1944000"/>
              <a:gd name="connsiteX434" fmla="*/ 1423838 w 1944000"/>
              <a:gd name="connsiteY434" fmla="*/ 513689 h 1944000"/>
              <a:gd name="connsiteX435" fmla="*/ 1417163 w 1944000"/>
              <a:gd name="connsiteY435" fmla="*/ 503847 h 1944000"/>
              <a:gd name="connsiteX436" fmla="*/ 1410488 w 1944000"/>
              <a:gd name="connsiteY436" fmla="*/ 494322 h 1944000"/>
              <a:gd name="connsiteX437" fmla="*/ 1403177 w 1944000"/>
              <a:gd name="connsiteY437" fmla="*/ 485432 h 1944000"/>
              <a:gd name="connsiteX438" fmla="*/ 1395867 w 1944000"/>
              <a:gd name="connsiteY438" fmla="*/ 476542 h 1944000"/>
              <a:gd name="connsiteX439" fmla="*/ 1388238 w 1944000"/>
              <a:gd name="connsiteY439" fmla="*/ 467969 h 1944000"/>
              <a:gd name="connsiteX440" fmla="*/ 1379974 w 1944000"/>
              <a:gd name="connsiteY440" fmla="*/ 459714 h 1944000"/>
              <a:gd name="connsiteX441" fmla="*/ 1371074 w 1944000"/>
              <a:gd name="connsiteY441" fmla="*/ 451459 h 1944000"/>
              <a:gd name="connsiteX442" fmla="*/ 1361538 w 1944000"/>
              <a:gd name="connsiteY442" fmla="*/ 443522 h 1944000"/>
              <a:gd name="connsiteX443" fmla="*/ 1351366 w 1944000"/>
              <a:gd name="connsiteY443" fmla="*/ 435902 h 1944000"/>
              <a:gd name="connsiteX444" fmla="*/ 1341195 w 1944000"/>
              <a:gd name="connsiteY444" fmla="*/ 428599 h 1944000"/>
              <a:gd name="connsiteX445" fmla="*/ 1330388 w 1944000"/>
              <a:gd name="connsiteY445" fmla="*/ 421614 h 1944000"/>
              <a:gd name="connsiteX446" fmla="*/ 1319262 w 1944000"/>
              <a:gd name="connsiteY446" fmla="*/ 414629 h 1944000"/>
              <a:gd name="connsiteX447" fmla="*/ 1307184 w 1944000"/>
              <a:gd name="connsiteY447" fmla="*/ 407962 h 1944000"/>
              <a:gd name="connsiteX448" fmla="*/ 1294787 w 1944000"/>
              <a:gd name="connsiteY448" fmla="*/ 401294 h 1944000"/>
              <a:gd name="connsiteX449" fmla="*/ 1282073 w 1944000"/>
              <a:gd name="connsiteY449" fmla="*/ 395262 h 1944000"/>
              <a:gd name="connsiteX450" fmla="*/ 1268723 w 1944000"/>
              <a:gd name="connsiteY450" fmla="*/ 389229 h 1944000"/>
              <a:gd name="connsiteX451" fmla="*/ 1254737 w 1944000"/>
              <a:gd name="connsiteY451" fmla="*/ 383197 h 1944000"/>
              <a:gd name="connsiteX452" fmla="*/ 1240751 w 1944000"/>
              <a:gd name="connsiteY452" fmla="*/ 378117 h 1944000"/>
              <a:gd name="connsiteX453" fmla="*/ 1225812 w 1944000"/>
              <a:gd name="connsiteY453" fmla="*/ 372402 h 1944000"/>
              <a:gd name="connsiteX454" fmla="*/ 1207058 w 1944000"/>
              <a:gd name="connsiteY454" fmla="*/ 366369 h 1944000"/>
              <a:gd name="connsiteX455" fmla="*/ 1187986 w 1944000"/>
              <a:gd name="connsiteY455" fmla="*/ 360972 h 1944000"/>
              <a:gd name="connsiteX456" fmla="*/ 1168279 w 1944000"/>
              <a:gd name="connsiteY456" fmla="*/ 355574 h 1944000"/>
              <a:gd name="connsiteX457" fmla="*/ 1147936 w 1944000"/>
              <a:gd name="connsiteY457" fmla="*/ 351129 h 1944000"/>
              <a:gd name="connsiteX458" fmla="*/ 1127593 w 1944000"/>
              <a:gd name="connsiteY458" fmla="*/ 346684 h 1944000"/>
              <a:gd name="connsiteX459" fmla="*/ 1106614 w 1944000"/>
              <a:gd name="connsiteY459" fmla="*/ 343192 h 1944000"/>
              <a:gd name="connsiteX460" fmla="*/ 1085000 w 1944000"/>
              <a:gd name="connsiteY460" fmla="*/ 339699 h 1944000"/>
              <a:gd name="connsiteX461" fmla="*/ 1063385 w 1944000"/>
              <a:gd name="connsiteY461" fmla="*/ 337159 h 1944000"/>
              <a:gd name="connsiteX462" fmla="*/ 1063385 w 1944000"/>
              <a:gd name="connsiteY462" fmla="*/ 217144 h 1944000"/>
              <a:gd name="connsiteX463" fmla="*/ 972000 w 1944000"/>
              <a:gd name="connsiteY463" fmla="*/ 0 h 1944000"/>
              <a:gd name="connsiteX464" fmla="*/ 1944000 w 1944000"/>
              <a:gd name="connsiteY464" fmla="*/ 972000 h 1944000"/>
              <a:gd name="connsiteX465" fmla="*/ 972000 w 1944000"/>
              <a:gd name="connsiteY465" fmla="*/ 1944000 h 1944000"/>
              <a:gd name="connsiteX466" fmla="*/ 0 w 1944000"/>
              <a:gd name="connsiteY466" fmla="*/ 972000 h 1944000"/>
              <a:gd name="connsiteX467" fmla="*/ 972000 w 1944000"/>
              <a:gd name="connsiteY467" fmla="*/ 0 h 19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Lst>
            <a:rect l="l" t="t" r="r" b="b"/>
            <a:pathLst>
              <a:path w="1944000" h="1944000">
                <a:moveTo>
                  <a:pt x="1063385" y="1082014"/>
                </a:moveTo>
                <a:lnTo>
                  <a:pt x="1093900" y="1089952"/>
                </a:lnTo>
                <a:lnTo>
                  <a:pt x="1121871" y="1097572"/>
                </a:lnTo>
                <a:lnTo>
                  <a:pt x="1146982" y="1104557"/>
                </a:lnTo>
                <a:lnTo>
                  <a:pt x="1169550" y="1111542"/>
                </a:lnTo>
                <a:lnTo>
                  <a:pt x="1188940" y="1118209"/>
                </a:lnTo>
                <a:lnTo>
                  <a:pt x="1205469" y="1124559"/>
                </a:lnTo>
                <a:lnTo>
                  <a:pt x="1212779" y="1127734"/>
                </a:lnTo>
                <a:lnTo>
                  <a:pt x="1219137" y="1130592"/>
                </a:lnTo>
                <a:lnTo>
                  <a:pt x="1225176" y="1133449"/>
                </a:lnTo>
                <a:lnTo>
                  <a:pt x="1230262" y="1136307"/>
                </a:lnTo>
                <a:lnTo>
                  <a:pt x="1238526" y="1141704"/>
                </a:lnTo>
                <a:lnTo>
                  <a:pt x="1245837" y="1146784"/>
                </a:lnTo>
                <a:lnTo>
                  <a:pt x="1253148" y="1152499"/>
                </a:lnTo>
                <a:lnTo>
                  <a:pt x="1259823" y="1158532"/>
                </a:lnTo>
                <a:lnTo>
                  <a:pt x="1265862" y="1164564"/>
                </a:lnTo>
                <a:lnTo>
                  <a:pt x="1271266" y="1170914"/>
                </a:lnTo>
                <a:lnTo>
                  <a:pt x="1276351" y="1177582"/>
                </a:lnTo>
                <a:lnTo>
                  <a:pt x="1280801" y="1184567"/>
                </a:lnTo>
                <a:lnTo>
                  <a:pt x="1284934" y="1191234"/>
                </a:lnTo>
                <a:lnTo>
                  <a:pt x="1288112" y="1198537"/>
                </a:lnTo>
                <a:lnTo>
                  <a:pt x="1291291" y="1206157"/>
                </a:lnTo>
                <a:lnTo>
                  <a:pt x="1293516" y="1214094"/>
                </a:lnTo>
                <a:lnTo>
                  <a:pt x="1295423" y="1222032"/>
                </a:lnTo>
                <a:lnTo>
                  <a:pt x="1296694" y="1230287"/>
                </a:lnTo>
                <a:lnTo>
                  <a:pt x="1297330" y="1238859"/>
                </a:lnTo>
                <a:lnTo>
                  <a:pt x="1297648" y="1247432"/>
                </a:lnTo>
                <a:lnTo>
                  <a:pt x="1297330" y="1257275"/>
                </a:lnTo>
                <a:lnTo>
                  <a:pt x="1296377" y="1266800"/>
                </a:lnTo>
                <a:lnTo>
                  <a:pt x="1295105" y="1276007"/>
                </a:lnTo>
                <a:lnTo>
                  <a:pt x="1292880" y="1285215"/>
                </a:lnTo>
                <a:lnTo>
                  <a:pt x="1290019" y="1294422"/>
                </a:lnTo>
                <a:lnTo>
                  <a:pt x="1286841" y="1303312"/>
                </a:lnTo>
                <a:lnTo>
                  <a:pt x="1283344" y="1312202"/>
                </a:lnTo>
                <a:lnTo>
                  <a:pt x="1278576" y="1320775"/>
                </a:lnTo>
                <a:lnTo>
                  <a:pt x="1273808" y="1329347"/>
                </a:lnTo>
                <a:lnTo>
                  <a:pt x="1267769" y="1337602"/>
                </a:lnTo>
                <a:lnTo>
                  <a:pt x="1261412" y="1345857"/>
                </a:lnTo>
                <a:lnTo>
                  <a:pt x="1254737" y="1353795"/>
                </a:lnTo>
                <a:lnTo>
                  <a:pt x="1247426" y="1361732"/>
                </a:lnTo>
                <a:lnTo>
                  <a:pt x="1239162" y="1369670"/>
                </a:lnTo>
                <a:lnTo>
                  <a:pt x="1230580" y="1376655"/>
                </a:lnTo>
                <a:lnTo>
                  <a:pt x="1221362" y="1384275"/>
                </a:lnTo>
                <a:lnTo>
                  <a:pt x="1214051" y="1389672"/>
                </a:lnTo>
                <a:lnTo>
                  <a:pt x="1206422" y="1394435"/>
                </a:lnTo>
                <a:lnTo>
                  <a:pt x="1198476" y="1399515"/>
                </a:lnTo>
                <a:lnTo>
                  <a:pt x="1190211" y="1403960"/>
                </a:lnTo>
                <a:lnTo>
                  <a:pt x="1181311" y="1408087"/>
                </a:lnTo>
                <a:lnTo>
                  <a:pt x="1172411" y="1411897"/>
                </a:lnTo>
                <a:lnTo>
                  <a:pt x="1163193" y="1416025"/>
                </a:lnTo>
                <a:lnTo>
                  <a:pt x="1153340" y="1419517"/>
                </a:lnTo>
                <a:lnTo>
                  <a:pt x="1143486" y="1422692"/>
                </a:lnTo>
                <a:lnTo>
                  <a:pt x="1132997" y="1425867"/>
                </a:lnTo>
                <a:lnTo>
                  <a:pt x="1122189" y="1428407"/>
                </a:lnTo>
                <a:lnTo>
                  <a:pt x="1111064" y="1431265"/>
                </a:lnTo>
                <a:lnTo>
                  <a:pt x="1099621" y="1433487"/>
                </a:lnTo>
                <a:lnTo>
                  <a:pt x="1087860" y="1435392"/>
                </a:lnTo>
                <a:lnTo>
                  <a:pt x="1075782" y="1436980"/>
                </a:lnTo>
                <a:lnTo>
                  <a:pt x="1063385" y="1438567"/>
                </a:lnTo>
                <a:close/>
                <a:moveTo>
                  <a:pt x="880616" y="505752"/>
                </a:moveTo>
                <a:lnTo>
                  <a:pt x="880616" y="814362"/>
                </a:lnTo>
                <a:lnTo>
                  <a:pt x="847241" y="805789"/>
                </a:lnTo>
                <a:lnTo>
                  <a:pt x="820223" y="798804"/>
                </a:lnTo>
                <a:lnTo>
                  <a:pt x="799879" y="793089"/>
                </a:lnTo>
                <a:lnTo>
                  <a:pt x="785894" y="788327"/>
                </a:lnTo>
                <a:lnTo>
                  <a:pt x="771590" y="782929"/>
                </a:lnTo>
                <a:lnTo>
                  <a:pt x="757922" y="776897"/>
                </a:lnTo>
                <a:lnTo>
                  <a:pt x="745843" y="770229"/>
                </a:lnTo>
                <a:lnTo>
                  <a:pt x="739804" y="767054"/>
                </a:lnTo>
                <a:lnTo>
                  <a:pt x="734400" y="763879"/>
                </a:lnTo>
                <a:lnTo>
                  <a:pt x="728679" y="760069"/>
                </a:lnTo>
                <a:lnTo>
                  <a:pt x="723593" y="756577"/>
                </a:lnTo>
                <a:lnTo>
                  <a:pt x="718825" y="752767"/>
                </a:lnTo>
                <a:lnTo>
                  <a:pt x="714057" y="749274"/>
                </a:lnTo>
                <a:lnTo>
                  <a:pt x="709925" y="745464"/>
                </a:lnTo>
                <a:lnTo>
                  <a:pt x="705475" y="741337"/>
                </a:lnTo>
                <a:lnTo>
                  <a:pt x="701979" y="737209"/>
                </a:lnTo>
                <a:lnTo>
                  <a:pt x="698164" y="733082"/>
                </a:lnTo>
                <a:lnTo>
                  <a:pt x="694668" y="728954"/>
                </a:lnTo>
                <a:lnTo>
                  <a:pt x="691807" y="724827"/>
                </a:lnTo>
                <a:lnTo>
                  <a:pt x="688629" y="720699"/>
                </a:lnTo>
                <a:lnTo>
                  <a:pt x="686086" y="716254"/>
                </a:lnTo>
                <a:lnTo>
                  <a:pt x="683543" y="712127"/>
                </a:lnTo>
                <a:lnTo>
                  <a:pt x="681000" y="707682"/>
                </a:lnTo>
                <a:lnTo>
                  <a:pt x="679093" y="703237"/>
                </a:lnTo>
                <a:lnTo>
                  <a:pt x="677186" y="698474"/>
                </a:lnTo>
                <a:lnTo>
                  <a:pt x="675596" y="694347"/>
                </a:lnTo>
                <a:lnTo>
                  <a:pt x="674325" y="689584"/>
                </a:lnTo>
                <a:lnTo>
                  <a:pt x="673053" y="684822"/>
                </a:lnTo>
                <a:lnTo>
                  <a:pt x="671782" y="680059"/>
                </a:lnTo>
                <a:lnTo>
                  <a:pt x="671146" y="675297"/>
                </a:lnTo>
                <a:lnTo>
                  <a:pt x="670511" y="670217"/>
                </a:lnTo>
                <a:lnTo>
                  <a:pt x="670193" y="665137"/>
                </a:lnTo>
                <a:lnTo>
                  <a:pt x="670193" y="660374"/>
                </a:lnTo>
                <a:lnTo>
                  <a:pt x="670511" y="652437"/>
                </a:lnTo>
                <a:lnTo>
                  <a:pt x="671146" y="644499"/>
                </a:lnTo>
                <a:lnTo>
                  <a:pt x="672736" y="636879"/>
                </a:lnTo>
                <a:lnTo>
                  <a:pt x="674643" y="629259"/>
                </a:lnTo>
                <a:lnTo>
                  <a:pt x="676868" y="622274"/>
                </a:lnTo>
                <a:lnTo>
                  <a:pt x="679728" y="614972"/>
                </a:lnTo>
                <a:lnTo>
                  <a:pt x="683225" y="607669"/>
                </a:lnTo>
                <a:lnTo>
                  <a:pt x="687039" y="600684"/>
                </a:lnTo>
                <a:lnTo>
                  <a:pt x="691807" y="593699"/>
                </a:lnTo>
                <a:lnTo>
                  <a:pt x="696575" y="587349"/>
                </a:lnTo>
                <a:lnTo>
                  <a:pt x="702297" y="580682"/>
                </a:lnTo>
                <a:lnTo>
                  <a:pt x="708336" y="574014"/>
                </a:lnTo>
                <a:lnTo>
                  <a:pt x="714693" y="567664"/>
                </a:lnTo>
                <a:lnTo>
                  <a:pt x="722004" y="561632"/>
                </a:lnTo>
                <a:lnTo>
                  <a:pt x="729632" y="555282"/>
                </a:lnTo>
                <a:lnTo>
                  <a:pt x="737897" y="549249"/>
                </a:lnTo>
                <a:lnTo>
                  <a:pt x="743936" y="545122"/>
                </a:lnTo>
                <a:lnTo>
                  <a:pt x="750293" y="540994"/>
                </a:lnTo>
                <a:lnTo>
                  <a:pt x="757286" y="537502"/>
                </a:lnTo>
                <a:lnTo>
                  <a:pt x="764597" y="533692"/>
                </a:lnTo>
                <a:lnTo>
                  <a:pt x="772544" y="530517"/>
                </a:lnTo>
                <a:lnTo>
                  <a:pt x="780490" y="527342"/>
                </a:lnTo>
                <a:lnTo>
                  <a:pt x="789072" y="524167"/>
                </a:lnTo>
                <a:lnTo>
                  <a:pt x="797654" y="521627"/>
                </a:lnTo>
                <a:lnTo>
                  <a:pt x="806872" y="519087"/>
                </a:lnTo>
                <a:lnTo>
                  <a:pt x="816408" y="516229"/>
                </a:lnTo>
                <a:lnTo>
                  <a:pt x="825944" y="514324"/>
                </a:lnTo>
                <a:lnTo>
                  <a:pt x="836116" y="512102"/>
                </a:lnTo>
                <a:lnTo>
                  <a:pt x="846923" y="510514"/>
                </a:lnTo>
                <a:lnTo>
                  <a:pt x="858048" y="508927"/>
                </a:lnTo>
                <a:lnTo>
                  <a:pt x="869173" y="507022"/>
                </a:lnTo>
                <a:close/>
                <a:moveTo>
                  <a:pt x="880616" y="217144"/>
                </a:moveTo>
                <a:lnTo>
                  <a:pt x="880616" y="333984"/>
                </a:lnTo>
                <a:lnTo>
                  <a:pt x="863451" y="335254"/>
                </a:lnTo>
                <a:lnTo>
                  <a:pt x="846287" y="337159"/>
                </a:lnTo>
                <a:lnTo>
                  <a:pt x="829440" y="339382"/>
                </a:lnTo>
                <a:lnTo>
                  <a:pt x="812912" y="341922"/>
                </a:lnTo>
                <a:lnTo>
                  <a:pt x="796701" y="344779"/>
                </a:lnTo>
                <a:lnTo>
                  <a:pt x="780490" y="347954"/>
                </a:lnTo>
                <a:lnTo>
                  <a:pt x="764279" y="351764"/>
                </a:lnTo>
                <a:lnTo>
                  <a:pt x="748386" y="355892"/>
                </a:lnTo>
                <a:lnTo>
                  <a:pt x="726136" y="362242"/>
                </a:lnTo>
                <a:lnTo>
                  <a:pt x="704839" y="368909"/>
                </a:lnTo>
                <a:lnTo>
                  <a:pt x="684814" y="375894"/>
                </a:lnTo>
                <a:lnTo>
                  <a:pt x="666061" y="383197"/>
                </a:lnTo>
                <a:lnTo>
                  <a:pt x="657160" y="387324"/>
                </a:lnTo>
                <a:lnTo>
                  <a:pt x="648260" y="391134"/>
                </a:lnTo>
                <a:lnTo>
                  <a:pt x="639996" y="395262"/>
                </a:lnTo>
                <a:lnTo>
                  <a:pt x="632050" y="399072"/>
                </a:lnTo>
                <a:lnTo>
                  <a:pt x="624103" y="403517"/>
                </a:lnTo>
                <a:lnTo>
                  <a:pt x="616792" y="407644"/>
                </a:lnTo>
                <a:lnTo>
                  <a:pt x="609481" y="412089"/>
                </a:lnTo>
                <a:lnTo>
                  <a:pt x="602806" y="416534"/>
                </a:lnTo>
                <a:lnTo>
                  <a:pt x="593906" y="422567"/>
                </a:lnTo>
                <a:lnTo>
                  <a:pt x="585642" y="428282"/>
                </a:lnTo>
                <a:lnTo>
                  <a:pt x="577060" y="434632"/>
                </a:lnTo>
                <a:lnTo>
                  <a:pt x="569113" y="440982"/>
                </a:lnTo>
                <a:lnTo>
                  <a:pt x="561167" y="447967"/>
                </a:lnTo>
                <a:lnTo>
                  <a:pt x="553538" y="454317"/>
                </a:lnTo>
                <a:lnTo>
                  <a:pt x="545910" y="461302"/>
                </a:lnTo>
                <a:lnTo>
                  <a:pt x="538917" y="468604"/>
                </a:lnTo>
                <a:lnTo>
                  <a:pt x="532241" y="475907"/>
                </a:lnTo>
                <a:lnTo>
                  <a:pt x="525249" y="483527"/>
                </a:lnTo>
                <a:lnTo>
                  <a:pt x="518891" y="491464"/>
                </a:lnTo>
                <a:lnTo>
                  <a:pt x="512534" y="499402"/>
                </a:lnTo>
                <a:lnTo>
                  <a:pt x="506813" y="507022"/>
                </a:lnTo>
                <a:lnTo>
                  <a:pt x="501091" y="515277"/>
                </a:lnTo>
                <a:lnTo>
                  <a:pt x="495370" y="523849"/>
                </a:lnTo>
                <a:lnTo>
                  <a:pt x="490284" y="532422"/>
                </a:lnTo>
                <a:lnTo>
                  <a:pt x="485198" y="541312"/>
                </a:lnTo>
                <a:lnTo>
                  <a:pt x="480430" y="550202"/>
                </a:lnTo>
                <a:lnTo>
                  <a:pt x="475980" y="559092"/>
                </a:lnTo>
                <a:lnTo>
                  <a:pt x="472166" y="568299"/>
                </a:lnTo>
                <a:lnTo>
                  <a:pt x="468352" y="577507"/>
                </a:lnTo>
                <a:lnTo>
                  <a:pt x="464855" y="586714"/>
                </a:lnTo>
                <a:lnTo>
                  <a:pt x="461994" y="596239"/>
                </a:lnTo>
                <a:lnTo>
                  <a:pt x="459134" y="605764"/>
                </a:lnTo>
                <a:lnTo>
                  <a:pt x="456591" y="615289"/>
                </a:lnTo>
                <a:lnTo>
                  <a:pt x="454684" y="624814"/>
                </a:lnTo>
                <a:lnTo>
                  <a:pt x="453094" y="634657"/>
                </a:lnTo>
                <a:lnTo>
                  <a:pt x="451187" y="644182"/>
                </a:lnTo>
                <a:lnTo>
                  <a:pt x="450234" y="654024"/>
                </a:lnTo>
                <a:lnTo>
                  <a:pt x="449280" y="664184"/>
                </a:lnTo>
                <a:lnTo>
                  <a:pt x="448962" y="674344"/>
                </a:lnTo>
                <a:lnTo>
                  <a:pt x="448644" y="684822"/>
                </a:lnTo>
                <a:lnTo>
                  <a:pt x="448962" y="695934"/>
                </a:lnTo>
                <a:lnTo>
                  <a:pt x="449598" y="706729"/>
                </a:lnTo>
                <a:lnTo>
                  <a:pt x="450552" y="717842"/>
                </a:lnTo>
                <a:lnTo>
                  <a:pt x="452141" y="728637"/>
                </a:lnTo>
                <a:lnTo>
                  <a:pt x="453730" y="739432"/>
                </a:lnTo>
                <a:lnTo>
                  <a:pt x="455955" y="749909"/>
                </a:lnTo>
                <a:lnTo>
                  <a:pt x="458180" y="760387"/>
                </a:lnTo>
                <a:lnTo>
                  <a:pt x="461359" y="770547"/>
                </a:lnTo>
                <a:lnTo>
                  <a:pt x="464537" y="781024"/>
                </a:lnTo>
                <a:lnTo>
                  <a:pt x="468352" y="791184"/>
                </a:lnTo>
                <a:lnTo>
                  <a:pt x="472484" y="801027"/>
                </a:lnTo>
                <a:lnTo>
                  <a:pt x="476934" y="810869"/>
                </a:lnTo>
                <a:lnTo>
                  <a:pt x="482020" y="820712"/>
                </a:lnTo>
                <a:lnTo>
                  <a:pt x="487423" y="830237"/>
                </a:lnTo>
                <a:lnTo>
                  <a:pt x="492827" y="839762"/>
                </a:lnTo>
                <a:lnTo>
                  <a:pt x="498866" y="848969"/>
                </a:lnTo>
                <a:lnTo>
                  <a:pt x="505541" y="858177"/>
                </a:lnTo>
                <a:lnTo>
                  <a:pt x="512216" y="867067"/>
                </a:lnTo>
                <a:lnTo>
                  <a:pt x="519527" y="875957"/>
                </a:lnTo>
                <a:lnTo>
                  <a:pt x="527156" y="884212"/>
                </a:lnTo>
                <a:lnTo>
                  <a:pt x="535102" y="892467"/>
                </a:lnTo>
                <a:lnTo>
                  <a:pt x="543367" y="900404"/>
                </a:lnTo>
                <a:lnTo>
                  <a:pt x="551949" y="908024"/>
                </a:lnTo>
                <a:lnTo>
                  <a:pt x="561167" y="915644"/>
                </a:lnTo>
                <a:lnTo>
                  <a:pt x="570385" y="922947"/>
                </a:lnTo>
                <a:lnTo>
                  <a:pt x="580238" y="929932"/>
                </a:lnTo>
                <a:lnTo>
                  <a:pt x="590410" y="936282"/>
                </a:lnTo>
                <a:lnTo>
                  <a:pt x="600899" y="942632"/>
                </a:lnTo>
                <a:lnTo>
                  <a:pt x="611706" y="948982"/>
                </a:lnTo>
                <a:lnTo>
                  <a:pt x="623149" y="954697"/>
                </a:lnTo>
                <a:lnTo>
                  <a:pt x="634592" y="960412"/>
                </a:lnTo>
                <a:lnTo>
                  <a:pt x="646671" y="966127"/>
                </a:lnTo>
                <a:lnTo>
                  <a:pt x="666378" y="974064"/>
                </a:lnTo>
                <a:lnTo>
                  <a:pt x="688629" y="982637"/>
                </a:lnTo>
                <a:lnTo>
                  <a:pt x="713739" y="991209"/>
                </a:lnTo>
                <a:lnTo>
                  <a:pt x="741711" y="1000099"/>
                </a:lnTo>
                <a:lnTo>
                  <a:pt x="772544" y="1009307"/>
                </a:lnTo>
                <a:lnTo>
                  <a:pt x="805919" y="1018514"/>
                </a:lnTo>
                <a:lnTo>
                  <a:pt x="841837" y="1028357"/>
                </a:lnTo>
                <a:lnTo>
                  <a:pt x="880616" y="1038199"/>
                </a:lnTo>
                <a:lnTo>
                  <a:pt x="880616" y="1433487"/>
                </a:lnTo>
                <a:lnTo>
                  <a:pt x="870444" y="1431582"/>
                </a:lnTo>
                <a:lnTo>
                  <a:pt x="860591" y="1429042"/>
                </a:lnTo>
                <a:lnTo>
                  <a:pt x="850737" y="1426820"/>
                </a:lnTo>
                <a:lnTo>
                  <a:pt x="841519" y="1424280"/>
                </a:lnTo>
                <a:lnTo>
                  <a:pt x="831983" y="1421422"/>
                </a:lnTo>
                <a:lnTo>
                  <a:pt x="823083" y="1418247"/>
                </a:lnTo>
                <a:lnTo>
                  <a:pt x="814183" y="1415072"/>
                </a:lnTo>
                <a:lnTo>
                  <a:pt x="805283" y="1411580"/>
                </a:lnTo>
                <a:lnTo>
                  <a:pt x="796701" y="1408087"/>
                </a:lnTo>
                <a:lnTo>
                  <a:pt x="788437" y="1404277"/>
                </a:lnTo>
                <a:lnTo>
                  <a:pt x="780490" y="1400150"/>
                </a:lnTo>
                <a:lnTo>
                  <a:pt x="772544" y="1396022"/>
                </a:lnTo>
                <a:lnTo>
                  <a:pt x="764915" y="1391260"/>
                </a:lnTo>
                <a:lnTo>
                  <a:pt x="757604" y="1386815"/>
                </a:lnTo>
                <a:lnTo>
                  <a:pt x="750293" y="1381735"/>
                </a:lnTo>
                <a:lnTo>
                  <a:pt x="743618" y="1376655"/>
                </a:lnTo>
                <a:lnTo>
                  <a:pt x="732811" y="1368082"/>
                </a:lnTo>
                <a:lnTo>
                  <a:pt x="722640" y="1359192"/>
                </a:lnTo>
                <a:lnTo>
                  <a:pt x="713104" y="1349985"/>
                </a:lnTo>
                <a:lnTo>
                  <a:pt x="704204" y="1340142"/>
                </a:lnTo>
                <a:lnTo>
                  <a:pt x="695621" y="1329982"/>
                </a:lnTo>
                <a:lnTo>
                  <a:pt x="687675" y="1319187"/>
                </a:lnTo>
                <a:lnTo>
                  <a:pt x="680046" y="1308075"/>
                </a:lnTo>
                <a:lnTo>
                  <a:pt x="673371" y="1296327"/>
                </a:lnTo>
                <a:lnTo>
                  <a:pt x="667014" y="1284262"/>
                </a:lnTo>
                <a:lnTo>
                  <a:pt x="660975" y="1271562"/>
                </a:lnTo>
                <a:lnTo>
                  <a:pt x="655889" y="1258862"/>
                </a:lnTo>
                <a:lnTo>
                  <a:pt x="651121" y="1245209"/>
                </a:lnTo>
                <a:lnTo>
                  <a:pt x="646989" y="1231557"/>
                </a:lnTo>
                <a:lnTo>
                  <a:pt x="642857" y="1217269"/>
                </a:lnTo>
                <a:lnTo>
                  <a:pt x="639996" y="1202664"/>
                </a:lnTo>
                <a:lnTo>
                  <a:pt x="637453" y="1187424"/>
                </a:lnTo>
                <a:lnTo>
                  <a:pt x="410819" y="1219492"/>
                </a:lnTo>
                <a:lnTo>
                  <a:pt x="413044" y="1231557"/>
                </a:lnTo>
                <a:lnTo>
                  <a:pt x="415587" y="1243304"/>
                </a:lnTo>
                <a:lnTo>
                  <a:pt x="418766" y="1255370"/>
                </a:lnTo>
                <a:lnTo>
                  <a:pt x="421626" y="1266800"/>
                </a:lnTo>
                <a:lnTo>
                  <a:pt x="424805" y="1278230"/>
                </a:lnTo>
                <a:lnTo>
                  <a:pt x="428619" y="1289660"/>
                </a:lnTo>
                <a:lnTo>
                  <a:pt x="432116" y="1300455"/>
                </a:lnTo>
                <a:lnTo>
                  <a:pt x="435930" y="1311250"/>
                </a:lnTo>
                <a:lnTo>
                  <a:pt x="440062" y="1321727"/>
                </a:lnTo>
                <a:lnTo>
                  <a:pt x="444512" y="1332205"/>
                </a:lnTo>
                <a:lnTo>
                  <a:pt x="448644" y="1342682"/>
                </a:lnTo>
                <a:lnTo>
                  <a:pt x="453412" y="1352525"/>
                </a:lnTo>
                <a:lnTo>
                  <a:pt x="458180" y="1362367"/>
                </a:lnTo>
                <a:lnTo>
                  <a:pt x="463266" y="1372210"/>
                </a:lnTo>
                <a:lnTo>
                  <a:pt x="468352" y="1381735"/>
                </a:lnTo>
                <a:lnTo>
                  <a:pt x="473755" y="1390942"/>
                </a:lnTo>
                <a:lnTo>
                  <a:pt x="479477" y="1399832"/>
                </a:lnTo>
                <a:lnTo>
                  <a:pt x="485198" y="1409040"/>
                </a:lnTo>
                <a:lnTo>
                  <a:pt x="491238" y="1417612"/>
                </a:lnTo>
                <a:lnTo>
                  <a:pt x="497595" y="1426185"/>
                </a:lnTo>
                <a:lnTo>
                  <a:pt x="503634" y="1434757"/>
                </a:lnTo>
                <a:lnTo>
                  <a:pt x="510309" y="1442695"/>
                </a:lnTo>
                <a:lnTo>
                  <a:pt x="517302" y="1450950"/>
                </a:lnTo>
                <a:lnTo>
                  <a:pt x="524295" y="1458570"/>
                </a:lnTo>
                <a:lnTo>
                  <a:pt x="531288" y="1466190"/>
                </a:lnTo>
                <a:lnTo>
                  <a:pt x="538599" y="1473492"/>
                </a:lnTo>
                <a:lnTo>
                  <a:pt x="546227" y="1480795"/>
                </a:lnTo>
                <a:lnTo>
                  <a:pt x="553856" y="1487780"/>
                </a:lnTo>
                <a:lnTo>
                  <a:pt x="561802" y="1494765"/>
                </a:lnTo>
                <a:lnTo>
                  <a:pt x="570067" y="1501750"/>
                </a:lnTo>
                <a:lnTo>
                  <a:pt x="578331" y="1507782"/>
                </a:lnTo>
                <a:lnTo>
                  <a:pt x="586913" y="1514132"/>
                </a:lnTo>
                <a:lnTo>
                  <a:pt x="600581" y="1523657"/>
                </a:lnTo>
                <a:lnTo>
                  <a:pt x="615203" y="1532865"/>
                </a:lnTo>
                <a:lnTo>
                  <a:pt x="630142" y="1541437"/>
                </a:lnTo>
                <a:lnTo>
                  <a:pt x="645717" y="1549375"/>
                </a:lnTo>
                <a:lnTo>
                  <a:pt x="661928" y="1556995"/>
                </a:lnTo>
                <a:lnTo>
                  <a:pt x="678775" y="1563980"/>
                </a:lnTo>
                <a:lnTo>
                  <a:pt x="696257" y="1570647"/>
                </a:lnTo>
                <a:lnTo>
                  <a:pt x="714375" y="1576680"/>
                </a:lnTo>
                <a:lnTo>
                  <a:pt x="733129" y="1582395"/>
                </a:lnTo>
                <a:lnTo>
                  <a:pt x="752518" y="1587475"/>
                </a:lnTo>
                <a:lnTo>
                  <a:pt x="772544" y="1592237"/>
                </a:lnTo>
                <a:lnTo>
                  <a:pt x="792887" y="1596365"/>
                </a:lnTo>
                <a:lnTo>
                  <a:pt x="814183" y="1600175"/>
                </a:lnTo>
                <a:lnTo>
                  <a:pt x="835480" y="1603350"/>
                </a:lnTo>
                <a:lnTo>
                  <a:pt x="858048" y="1606525"/>
                </a:lnTo>
                <a:lnTo>
                  <a:pt x="880616" y="1608747"/>
                </a:lnTo>
                <a:lnTo>
                  <a:pt x="880616" y="1726857"/>
                </a:lnTo>
                <a:lnTo>
                  <a:pt x="1063385" y="1726857"/>
                </a:lnTo>
                <a:lnTo>
                  <a:pt x="1063385" y="1610652"/>
                </a:lnTo>
                <a:lnTo>
                  <a:pt x="1077371" y="1609382"/>
                </a:lnTo>
                <a:lnTo>
                  <a:pt x="1091675" y="1607795"/>
                </a:lnTo>
                <a:lnTo>
                  <a:pt x="1105661" y="1606207"/>
                </a:lnTo>
                <a:lnTo>
                  <a:pt x="1119329" y="1603985"/>
                </a:lnTo>
                <a:lnTo>
                  <a:pt x="1133314" y="1602080"/>
                </a:lnTo>
                <a:lnTo>
                  <a:pt x="1146665" y="1599857"/>
                </a:lnTo>
                <a:lnTo>
                  <a:pt x="1160015" y="1597317"/>
                </a:lnTo>
                <a:lnTo>
                  <a:pt x="1173047" y="1594142"/>
                </a:lnTo>
                <a:lnTo>
                  <a:pt x="1186397" y="1591285"/>
                </a:lnTo>
                <a:lnTo>
                  <a:pt x="1199111" y="1587792"/>
                </a:lnTo>
                <a:lnTo>
                  <a:pt x="1212144" y="1584300"/>
                </a:lnTo>
                <a:lnTo>
                  <a:pt x="1224540" y="1580807"/>
                </a:lnTo>
                <a:lnTo>
                  <a:pt x="1236937" y="1576680"/>
                </a:lnTo>
                <a:lnTo>
                  <a:pt x="1249333" y="1572552"/>
                </a:lnTo>
                <a:lnTo>
                  <a:pt x="1261412" y="1567790"/>
                </a:lnTo>
                <a:lnTo>
                  <a:pt x="1273491" y="1563345"/>
                </a:lnTo>
                <a:lnTo>
                  <a:pt x="1288748" y="1556995"/>
                </a:lnTo>
                <a:lnTo>
                  <a:pt x="1304005" y="1550010"/>
                </a:lnTo>
                <a:lnTo>
                  <a:pt x="1318627" y="1543025"/>
                </a:lnTo>
                <a:lnTo>
                  <a:pt x="1332613" y="1535722"/>
                </a:lnTo>
                <a:lnTo>
                  <a:pt x="1346598" y="1528102"/>
                </a:lnTo>
                <a:lnTo>
                  <a:pt x="1359631" y="1519847"/>
                </a:lnTo>
                <a:lnTo>
                  <a:pt x="1372345" y="1511592"/>
                </a:lnTo>
                <a:lnTo>
                  <a:pt x="1384742" y="1502702"/>
                </a:lnTo>
                <a:lnTo>
                  <a:pt x="1396185" y="1493812"/>
                </a:lnTo>
                <a:lnTo>
                  <a:pt x="1407945" y="1484287"/>
                </a:lnTo>
                <a:lnTo>
                  <a:pt x="1418753" y="1474762"/>
                </a:lnTo>
                <a:lnTo>
                  <a:pt x="1429242" y="1464602"/>
                </a:lnTo>
                <a:lnTo>
                  <a:pt x="1439096" y="1454125"/>
                </a:lnTo>
                <a:lnTo>
                  <a:pt x="1448631" y="1443647"/>
                </a:lnTo>
                <a:lnTo>
                  <a:pt x="1457531" y="1432535"/>
                </a:lnTo>
                <a:lnTo>
                  <a:pt x="1466114" y="1421422"/>
                </a:lnTo>
                <a:lnTo>
                  <a:pt x="1474378" y="1409675"/>
                </a:lnTo>
                <a:lnTo>
                  <a:pt x="1482007" y="1398245"/>
                </a:lnTo>
                <a:lnTo>
                  <a:pt x="1489000" y="1386497"/>
                </a:lnTo>
                <a:lnTo>
                  <a:pt x="1495675" y="1374432"/>
                </a:lnTo>
                <a:lnTo>
                  <a:pt x="1501396" y="1362685"/>
                </a:lnTo>
                <a:lnTo>
                  <a:pt x="1507118" y="1350620"/>
                </a:lnTo>
                <a:lnTo>
                  <a:pt x="1512203" y="1338555"/>
                </a:lnTo>
                <a:lnTo>
                  <a:pt x="1516335" y="1326490"/>
                </a:lnTo>
                <a:lnTo>
                  <a:pt x="1520468" y="1314107"/>
                </a:lnTo>
                <a:lnTo>
                  <a:pt x="1523964" y="1301725"/>
                </a:lnTo>
                <a:lnTo>
                  <a:pt x="1526507" y="1289025"/>
                </a:lnTo>
                <a:lnTo>
                  <a:pt x="1528732" y="1276642"/>
                </a:lnTo>
                <a:lnTo>
                  <a:pt x="1530957" y="1263942"/>
                </a:lnTo>
                <a:lnTo>
                  <a:pt x="1532228" y="1251242"/>
                </a:lnTo>
                <a:lnTo>
                  <a:pt x="1532864" y="1238542"/>
                </a:lnTo>
                <a:lnTo>
                  <a:pt x="1533182" y="1225207"/>
                </a:lnTo>
                <a:lnTo>
                  <a:pt x="1533182" y="1212189"/>
                </a:lnTo>
                <a:lnTo>
                  <a:pt x="1532546" y="1199172"/>
                </a:lnTo>
                <a:lnTo>
                  <a:pt x="1531275" y="1186789"/>
                </a:lnTo>
                <a:lnTo>
                  <a:pt x="1530003" y="1174407"/>
                </a:lnTo>
                <a:lnTo>
                  <a:pt x="1527778" y="1162342"/>
                </a:lnTo>
                <a:lnTo>
                  <a:pt x="1525553" y="1150594"/>
                </a:lnTo>
                <a:lnTo>
                  <a:pt x="1522693" y="1138847"/>
                </a:lnTo>
                <a:lnTo>
                  <a:pt x="1519514" y="1127734"/>
                </a:lnTo>
                <a:lnTo>
                  <a:pt x="1516018" y="1116939"/>
                </a:lnTo>
                <a:lnTo>
                  <a:pt x="1511885" y="1106144"/>
                </a:lnTo>
                <a:lnTo>
                  <a:pt x="1507435" y="1095349"/>
                </a:lnTo>
                <a:lnTo>
                  <a:pt x="1502350" y="1085189"/>
                </a:lnTo>
                <a:lnTo>
                  <a:pt x="1496946" y="1075347"/>
                </a:lnTo>
                <a:lnTo>
                  <a:pt x="1491225" y="1065822"/>
                </a:lnTo>
                <a:lnTo>
                  <a:pt x="1485185" y="1056614"/>
                </a:lnTo>
                <a:lnTo>
                  <a:pt x="1478510" y="1047407"/>
                </a:lnTo>
                <a:lnTo>
                  <a:pt x="1471517" y="1038517"/>
                </a:lnTo>
                <a:lnTo>
                  <a:pt x="1463889" y="1029944"/>
                </a:lnTo>
                <a:lnTo>
                  <a:pt x="1456260" y="1021689"/>
                </a:lnTo>
                <a:lnTo>
                  <a:pt x="1448314" y="1013752"/>
                </a:lnTo>
                <a:lnTo>
                  <a:pt x="1440049" y="1005814"/>
                </a:lnTo>
                <a:lnTo>
                  <a:pt x="1431467" y="998512"/>
                </a:lnTo>
                <a:lnTo>
                  <a:pt x="1422567" y="991527"/>
                </a:lnTo>
                <a:lnTo>
                  <a:pt x="1413349" y="984542"/>
                </a:lnTo>
                <a:lnTo>
                  <a:pt x="1403813" y="977557"/>
                </a:lnTo>
                <a:lnTo>
                  <a:pt x="1393959" y="971207"/>
                </a:lnTo>
                <a:lnTo>
                  <a:pt x="1383788" y="965174"/>
                </a:lnTo>
                <a:lnTo>
                  <a:pt x="1373299" y="959142"/>
                </a:lnTo>
                <a:lnTo>
                  <a:pt x="1362491" y="953427"/>
                </a:lnTo>
                <a:lnTo>
                  <a:pt x="1351048" y="948347"/>
                </a:lnTo>
                <a:lnTo>
                  <a:pt x="1339605" y="942949"/>
                </a:lnTo>
                <a:lnTo>
                  <a:pt x="1327845" y="937869"/>
                </a:lnTo>
                <a:lnTo>
                  <a:pt x="1305912" y="930249"/>
                </a:lnTo>
                <a:lnTo>
                  <a:pt x="1280801" y="921677"/>
                </a:lnTo>
                <a:lnTo>
                  <a:pt x="1252512" y="912469"/>
                </a:lnTo>
                <a:lnTo>
                  <a:pt x="1221362" y="902627"/>
                </a:lnTo>
                <a:lnTo>
                  <a:pt x="1186397" y="892784"/>
                </a:lnTo>
                <a:lnTo>
                  <a:pt x="1148572" y="882307"/>
                </a:lnTo>
                <a:lnTo>
                  <a:pt x="1107568" y="871512"/>
                </a:lnTo>
                <a:lnTo>
                  <a:pt x="1063385" y="860399"/>
                </a:lnTo>
                <a:lnTo>
                  <a:pt x="1063385" y="511149"/>
                </a:lnTo>
                <a:lnTo>
                  <a:pt x="1078960" y="514642"/>
                </a:lnTo>
                <a:lnTo>
                  <a:pt x="1093582" y="518769"/>
                </a:lnTo>
                <a:lnTo>
                  <a:pt x="1108204" y="523214"/>
                </a:lnTo>
                <a:lnTo>
                  <a:pt x="1121554" y="528612"/>
                </a:lnTo>
                <a:lnTo>
                  <a:pt x="1128229" y="531469"/>
                </a:lnTo>
                <a:lnTo>
                  <a:pt x="1134904" y="534644"/>
                </a:lnTo>
                <a:lnTo>
                  <a:pt x="1141261" y="537502"/>
                </a:lnTo>
                <a:lnTo>
                  <a:pt x="1146982" y="540677"/>
                </a:lnTo>
                <a:lnTo>
                  <a:pt x="1153022" y="544169"/>
                </a:lnTo>
                <a:lnTo>
                  <a:pt x="1159061" y="547662"/>
                </a:lnTo>
                <a:lnTo>
                  <a:pt x="1164465" y="551154"/>
                </a:lnTo>
                <a:lnTo>
                  <a:pt x="1169868" y="555282"/>
                </a:lnTo>
                <a:lnTo>
                  <a:pt x="1178768" y="561949"/>
                </a:lnTo>
                <a:lnTo>
                  <a:pt x="1187351" y="568934"/>
                </a:lnTo>
                <a:lnTo>
                  <a:pt x="1195297" y="576554"/>
                </a:lnTo>
                <a:lnTo>
                  <a:pt x="1202926" y="584174"/>
                </a:lnTo>
                <a:lnTo>
                  <a:pt x="1209919" y="592429"/>
                </a:lnTo>
                <a:lnTo>
                  <a:pt x="1216594" y="601002"/>
                </a:lnTo>
                <a:lnTo>
                  <a:pt x="1222633" y="609574"/>
                </a:lnTo>
                <a:lnTo>
                  <a:pt x="1228355" y="618782"/>
                </a:lnTo>
                <a:lnTo>
                  <a:pt x="1233758" y="627989"/>
                </a:lnTo>
                <a:lnTo>
                  <a:pt x="1238844" y="637832"/>
                </a:lnTo>
                <a:lnTo>
                  <a:pt x="1242976" y="647674"/>
                </a:lnTo>
                <a:lnTo>
                  <a:pt x="1247108" y="658469"/>
                </a:lnTo>
                <a:lnTo>
                  <a:pt x="1250287" y="668947"/>
                </a:lnTo>
                <a:lnTo>
                  <a:pt x="1253465" y="680059"/>
                </a:lnTo>
                <a:lnTo>
                  <a:pt x="1256326" y="691172"/>
                </a:lnTo>
                <a:lnTo>
                  <a:pt x="1258233" y="702919"/>
                </a:lnTo>
                <a:lnTo>
                  <a:pt x="1482324" y="675297"/>
                </a:lnTo>
                <a:lnTo>
                  <a:pt x="1479464" y="660692"/>
                </a:lnTo>
                <a:lnTo>
                  <a:pt x="1475967" y="646087"/>
                </a:lnTo>
                <a:lnTo>
                  <a:pt x="1472789" y="632434"/>
                </a:lnTo>
                <a:lnTo>
                  <a:pt x="1469292" y="618782"/>
                </a:lnTo>
                <a:lnTo>
                  <a:pt x="1465160" y="605764"/>
                </a:lnTo>
                <a:lnTo>
                  <a:pt x="1461028" y="592747"/>
                </a:lnTo>
                <a:lnTo>
                  <a:pt x="1456260" y="580364"/>
                </a:lnTo>
                <a:lnTo>
                  <a:pt x="1451810" y="568299"/>
                </a:lnTo>
                <a:lnTo>
                  <a:pt x="1446406" y="556552"/>
                </a:lnTo>
                <a:lnTo>
                  <a:pt x="1441321" y="545439"/>
                </a:lnTo>
                <a:lnTo>
                  <a:pt x="1435599" y="534644"/>
                </a:lnTo>
                <a:lnTo>
                  <a:pt x="1429560" y="523532"/>
                </a:lnTo>
                <a:lnTo>
                  <a:pt x="1423838" y="513689"/>
                </a:lnTo>
                <a:lnTo>
                  <a:pt x="1417163" y="503847"/>
                </a:lnTo>
                <a:lnTo>
                  <a:pt x="1410488" y="494322"/>
                </a:lnTo>
                <a:lnTo>
                  <a:pt x="1403177" y="485432"/>
                </a:lnTo>
                <a:lnTo>
                  <a:pt x="1395867" y="476542"/>
                </a:lnTo>
                <a:lnTo>
                  <a:pt x="1388238" y="467969"/>
                </a:lnTo>
                <a:lnTo>
                  <a:pt x="1379974" y="459714"/>
                </a:lnTo>
                <a:lnTo>
                  <a:pt x="1371074" y="451459"/>
                </a:lnTo>
                <a:lnTo>
                  <a:pt x="1361538" y="443522"/>
                </a:lnTo>
                <a:lnTo>
                  <a:pt x="1351366" y="435902"/>
                </a:lnTo>
                <a:lnTo>
                  <a:pt x="1341195" y="428599"/>
                </a:lnTo>
                <a:lnTo>
                  <a:pt x="1330388" y="421614"/>
                </a:lnTo>
                <a:lnTo>
                  <a:pt x="1319262" y="414629"/>
                </a:lnTo>
                <a:lnTo>
                  <a:pt x="1307184" y="407962"/>
                </a:lnTo>
                <a:lnTo>
                  <a:pt x="1294787" y="401294"/>
                </a:lnTo>
                <a:lnTo>
                  <a:pt x="1282073" y="395262"/>
                </a:lnTo>
                <a:lnTo>
                  <a:pt x="1268723" y="389229"/>
                </a:lnTo>
                <a:lnTo>
                  <a:pt x="1254737" y="383197"/>
                </a:lnTo>
                <a:lnTo>
                  <a:pt x="1240751" y="378117"/>
                </a:lnTo>
                <a:lnTo>
                  <a:pt x="1225812" y="372402"/>
                </a:lnTo>
                <a:lnTo>
                  <a:pt x="1207058" y="366369"/>
                </a:lnTo>
                <a:lnTo>
                  <a:pt x="1187986" y="360972"/>
                </a:lnTo>
                <a:lnTo>
                  <a:pt x="1168279" y="355574"/>
                </a:lnTo>
                <a:lnTo>
                  <a:pt x="1147936" y="351129"/>
                </a:lnTo>
                <a:lnTo>
                  <a:pt x="1127593" y="346684"/>
                </a:lnTo>
                <a:lnTo>
                  <a:pt x="1106614" y="343192"/>
                </a:lnTo>
                <a:lnTo>
                  <a:pt x="1085000" y="339699"/>
                </a:lnTo>
                <a:lnTo>
                  <a:pt x="1063385" y="337159"/>
                </a:lnTo>
                <a:lnTo>
                  <a:pt x="1063385" y="217144"/>
                </a:lnTo>
                <a:close/>
                <a:moveTo>
                  <a:pt x="972000" y="0"/>
                </a:moveTo>
                <a:cubicBezTo>
                  <a:pt x="1508821" y="0"/>
                  <a:pt x="1944000" y="435179"/>
                  <a:pt x="1944000" y="972000"/>
                </a:cubicBezTo>
                <a:cubicBezTo>
                  <a:pt x="1944000" y="1508821"/>
                  <a:pt x="1508821" y="1944000"/>
                  <a:pt x="972000" y="1944000"/>
                </a:cubicBezTo>
                <a:cubicBezTo>
                  <a:pt x="435179" y="1944000"/>
                  <a:pt x="0" y="1508821"/>
                  <a:pt x="0" y="972000"/>
                </a:cubicBezTo>
                <a:cubicBezTo>
                  <a:pt x="0" y="435179"/>
                  <a:pt x="435179" y="0"/>
                  <a:pt x="972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a:defRPr/>
            </a:pPr>
            <a:endParaRPr lang="zh-CN" altLang="en-US" sz="2400" dirty="0">
              <a:solidFill>
                <a:schemeClr val="tx1"/>
              </a:solidFill>
              <a:ea typeface="微软雅黑" panose="020B0503020204020204" pitchFamily="34" charset="-122"/>
            </a:endParaRPr>
          </a:p>
        </p:txBody>
      </p:sp>
      <p:grpSp>
        <p:nvGrpSpPr>
          <p:cNvPr id="34" name="组合 33"/>
          <p:cNvGrpSpPr/>
          <p:nvPr/>
        </p:nvGrpSpPr>
        <p:grpSpPr>
          <a:xfrm>
            <a:off x="310060" y="416217"/>
            <a:ext cx="11260135" cy="461558"/>
            <a:chOff x="310060" y="416217"/>
            <a:chExt cx="11260135" cy="461558"/>
          </a:xfrm>
        </p:grpSpPr>
        <p:grpSp>
          <p:nvGrpSpPr>
            <p:cNvPr id="35" name="组合 34"/>
            <p:cNvGrpSpPr/>
            <p:nvPr/>
          </p:nvGrpSpPr>
          <p:grpSpPr>
            <a:xfrm>
              <a:off x="310060" y="416217"/>
              <a:ext cx="2619825" cy="461558"/>
              <a:chOff x="8641357" y="2133650"/>
              <a:chExt cx="2620431" cy="461665"/>
            </a:xfrm>
          </p:grpSpPr>
          <p:sp>
            <p:nvSpPr>
              <p:cNvPr id="37"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38"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36" name="直接连接符 35"/>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4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44000">
                                          <p:cBhvr additive="base">
                                            <p:cTn id="7" dur="500" fill="hold"/>
                                            <p:tgtEl>
                                              <p:spTgt spid="23"/>
                                            </p:tgtEl>
                                            <p:attrNameLst>
                                              <p:attrName>ppt_x</p:attrName>
                                            </p:attrNameLst>
                                          </p:cBhvr>
                                          <p:tavLst>
                                            <p:tav tm="0">
                                              <p:val>
                                                <p:strVal val="0-#ppt_w/2"/>
                                              </p:val>
                                            </p:tav>
                                            <p:tav tm="100000">
                                              <p:val>
                                                <p:strVal val="#ppt_x"/>
                                              </p:val>
                                            </p:tav>
                                          </p:tavLst>
                                        </p:anim>
                                        <p:anim calcmode="lin" valueType="num" p14:bounceEnd="44000">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300"/>
                                            <p:tgtEl>
                                              <p:spTgt spid="27"/>
                                            </p:tgtEl>
                                            <p:attrNameLst>
                                              <p:attrName>ppt_x</p:attrName>
                                            </p:attrNameLst>
                                          </p:cBhvr>
                                          <p:tavLst>
                                            <p:tav tm="0">
                                              <p:val>
                                                <p:strVal val="#ppt_x-#ppt_w*1.125000"/>
                                              </p:val>
                                            </p:tav>
                                            <p:tav tm="100000">
                                              <p:val>
                                                <p:strVal val="#ppt_x"/>
                                              </p:val>
                                            </p:tav>
                                          </p:tavLst>
                                        </p:anim>
                                        <p:animEffect transition="in" filter="wipe(right)">
                                          <p:cBhvr>
                                            <p:cTn id="12" dur="300"/>
                                            <p:tgtEl>
                                              <p:spTgt spid="27"/>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300"/>
                                            <p:tgtEl>
                                              <p:spTgt spid="20"/>
                                            </p:tgtEl>
                                            <p:attrNameLst>
                                              <p:attrName>ppt_x</p:attrName>
                                            </p:attrNameLst>
                                          </p:cBhvr>
                                          <p:tavLst>
                                            <p:tav tm="0">
                                              <p:val>
                                                <p:strVal val="#ppt_x-#ppt_w*1.125000"/>
                                              </p:val>
                                            </p:tav>
                                            <p:tav tm="100000">
                                              <p:val>
                                                <p:strVal val="#ppt_x"/>
                                              </p:val>
                                            </p:tav>
                                          </p:tavLst>
                                        </p:anim>
                                        <p:animEffect transition="in" filter="wipe(right)">
                                          <p:cBhvr>
                                            <p:cTn id="16" dur="300"/>
                                            <p:tgtEl>
                                              <p:spTgt spid="20"/>
                                            </p:tgtEl>
                                          </p:cBhvr>
                                        </p:animEffect>
                                      </p:childTnLst>
                                    </p:cTn>
                                  </p:par>
                                </p:childTnLst>
                              </p:cTn>
                            </p:par>
                            <p:par>
                              <p:cTn id="17" fill="hold">
                                <p:stCondLst>
                                  <p:cond delay="500"/>
                                </p:stCondLst>
                                <p:childTnLst>
                                  <p:par>
                                    <p:cTn id="18" presetID="2" presetClass="entr" presetSubtype="2" fill="hold" grpId="0" nodeType="afterEffect" p14:presetBounceEnd="44000">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14:bounceEnd="44000">
                                          <p:cBhvr additive="base">
                                            <p:cTn id="20" dur="500" fill="hold"/>
                                            <p:tgtEl>
                                              <p:spTgt spid="22"/>
                                            </p:tgtEl>
                                            <p:attrNameLst>
                                              <p:attrName>ppt_x</p:attrName>
                                            </p:attrNameLst>
                                          </p:cBhvr>
                                          <p:tavLst>
                                            <p:tav tm="0">
                                              <p:val>
                                                <p:strVal val="1+#ppt_w/2"/>
                                              </p:val>
                                            </p:tav>
                                            <p:tav tm="100000">
                                              <p:val>
                                                <p:strVal val="#ppt_x"/>
                                              </p:val>
                                            </p:tav>
                                          </p:tavLst>
                                        </p:anim>
                                        <p:anim calcmode="lin" valueType="num" p14:bounceEnd="44000">
                                          <p:cBhvr additive="base">
                                            <p:cTn id="21" dur="500" fill="hold"/>
                                            <p:tgtEl>
                                              <p:spTgt spid="22"/>
                                            </p:tgtEl>
                                            <p:attrNameLst>
                                              <p:attrName>ppt_y</p:attrName>
                                            </p:attrNameLst>
                                          </p:cBhvr>
                                          <p:tavLst>
                                            <p:tav tm="0">
                                              <p:val>
                                                <p:strVal val="#ppt_y"/>
                                              </p:val>
                                            </p:tav>
                                            <p:tav tm="100000">
                                              <p:val>
                                                <p:strVal val="#ppt_y"/>
                                              </p:val>
                                            </p:tav>
                                          </p:tavLst>
                                        </p:anim>
                                      </p:childTnLst>
                                    </p:cTn>
                                  </p:par>
                                  <p:par>
                                    <p:cTn id="22" presetID="12" presetClass="entr" presetSubtype="2" fill="hold" grpId="0" nodeType="withEffect">
                                      <p:stCondLst>
                                        <p:cond delay="20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300"/>
                                            <p:tgtEl>
                                              <p:spTgt spid="21"/>
                                            </p:tgtEl>
                                            <p:attrNameLst>
                                              <p:attrName>ppt_x</p:attrName>
                                            </p:attrNameLst>
                                          </p:cBhvr>
                                          <p:tavLst>
                                            <p:tav tm="0">
                                              <p:val>
                                                <p:strVal val="#ppt_x+#ppt_w*1.125000"/>
                                              </p:val>
                                            </p:tav>
                                            <p:tav tm="100000">
                                              <p:val>
                                                <p:strVal val="#ppt_x"/>
                                              </p:val>
                                            </p:tav>
                                          </p:tavLst>
                                        </p:anim>
                                        <p:animEffect transition="in" filter="wipe(left)">
                                          <p:cBhvr>
                                            <p:cTn id="25" dur="300"/>
                                            <p:tgtEl>
                                              <p:spTgt spid="21"/>
                                            </p:tgtEl>
                                          </p:cBhvr>
                                        </p:animEffect>
                                      </p:childTnLst>
                                    </p:cTn>
                                  </p:par>
                                  <p:par>
                                    <p:cTn id="26" presetID="12" presetClass="entr" presetSubtype="2" fill="hold" grpId="0" nodeType="withEffect">
                                      <p:stCondLst>
                                        <p:cond delay="20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300"/>
                                            <p:tgtEl>
                                              <p:spTgt spid="26"/>
                                            </p:tgtEl>
                                            <p:attrNameLst>
                                              <p:attrName>ppt_x</p:attrName>
                                            </p:attrNameLst>
                                          </p:cBhvr>
                                          <p:tavLst>
                                            <p:tav tm="0">
                                              <p:val>
                                                <p:strVal val="#ppt_x+#ppt_w*1.125000"/>
                                              </p:val>
                                            </p:tav>
                                            <p:tav tm="100000">
                                              <p:val>
                                                <p:strVal val="#ppt_x"/>
                                              </p:val>
                                            </p:tav>
                                          </p:tavLst>
                                        </p:anim>
                                        <p:animEffect transition="in" filter="wipe(left)">
                                          <p:cBhvr>
                                            <p:cTn id="29" dur="300"/>
                                            <p:tgtEl>
                                              <p:spTgt spid="26"/>
                                            </p:tgtEl>
                                          </p:cBhvr>
                                        </p:animEffect>
                                      </p:childTnLst>
                                    </p:cTn>
                                  </p:par>
                                </p:childTnLst>
                              </p:cTn>
                            </p:par>
                            <p:par>
                              <p:cTn id="30" fill="hold">
                                <p:stCondLst>
                                  <p:cond delay="1000"/>
                                </p:stCondLst>
                                <p:childTnLst>
                                  <p:par>
                                    <p:cTn id="31" presetID="2" presetClass="entr" presetSubtype="8" fill="hold" grpId="0" nodeType="afterEffect" p14:presetBounceEnd="44000">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14:bounceEnd="44000">
                                          <p:cBhvr additive="base">
                                            <p:cTn id="33" dur="500" fill="hold"/>
                                            <p:tgtEl>
                                              <p:spTgt spid="7"/>
                                            </p:tgtEl>
                                            <p:attrNameLst>
                                              <p:attrName>ppt_x</p:attrName>
                                            </p:attrNameLst>
                                          </p:cBhvr>
                                          <p:tavLst>
                                            <p:tav tm="0">
                                              <p:val>
                                                <p:strVal val="0-#ppt_w/2"/>
                                              </p:val>
                                            </p:tav>
                                            <p:tav tm="100000">
                                              <p:val>
                                                <p:strVal val="#ppt_x"/>
                                              </p:val>
                                            </p:tav>
                                          </p:tavLst>
                                        </p:anim>
                                        <p:anim calcmode="lin" valueType="num" p14:bounceEnd="44000">
                                          <p:cBhvr additive="base">
                                            <p:cTn id="34" dur="500" fill="hold"/>
                                            <p:tgtEl>
                                              <p:spTgt spid="7"/>
                                            </p:tgtEl>
                                            <p:attrNameLst>
                                              <p:attrName>ppt_y</p:attrName>
                                            </p:attrNameLst>
                                          </p:cBhvr>
                                          <p:tavLst>
                                            <p:tav tm="0">
                                              <p:val>
                                                <p:strVal val="#ppt_y"/>
                                              </p:val>
                                            </p:tav>
                                            <p:tav tm="100000">
                                              <p:val>
                                                <p:strVal val="#ppt_y"/>
                                              </p:val>
                                            </p:tav>
                                          </p:tavLst>
                                        </p:anim>
                                      </p:childTnLst>
                                    </p:cTn>
                                  </p:par>
                                  <p:par>
                                    <p:cTn id="35" presetID="12" presetClass="entr" presetSubtype="8" fill="hold" grpId="0" nodeType="withEffect">
                                      <p:stCondLst>
                                        <p:cond delay="20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300"/>
                                            <p:tgtEl>
                                              <p:spTgt spid="3"/>
                                            </p:tgtEl>
                                            <p:attrNameLst>
                                              <p:attrName>ppt_x</p:attrName>
                                            </p:attrNameLst>
                                          </p:cBhvr>
                                          <p:tavLst>
                                            <p:tav tm="0">
                                              <p:val>
                                                <p:strVal val="#ppt_x-#ppt_w*1.125000"/>
                                              </p:val>
                                            </p:tav>
                                            <p:tav tm="100000">
                                              <p:val>
                                                <p:strVal val="#ppt_x"/>
                                              </p:val>
                                            </p:tav>
                                          </p:tavLst>
                                        </p:anim>
                                        <p:animEffect transition="in" filter="wipe(right)">
                                          <p:cBhvr>
                                            <p:cTn id="38" dur="300"/>
                                            <p:tgtEl>
                                              <p:spTgt spid="3"/>
                                            </p:tgtEl>
                                          </p:cBhvr>
                                        </p:animEffect>
                                      </p:childTnLst>
                                    </p:cTn>
                                  </p:par>
                                  <p:par>
                                    <p:cTn id="39" presetID="12" presetClass="entr" presetSubtype="8" fill="hold" grpId="0" nodeType="withEffect">
                                      <p:stCondLst>
                                        <p:cond delay="2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300"/>
                                            <p:tgtEl>
                                              <p:spTgt spid="17"/>
                                            </p:tgtEl>
                                            <p:attrNameLst>
                                              <p:attrName>ppt_x</p:attrName>
                                            </p:attrNameLst>
                                          </p:cBhvr>
                                          <p:tavLst>
                                            <p:tav tm="0">
                                              <p:val>
                                                <p:strVal val="#ppt_x-#ppt_w*1.125000"/>
                                              </p:val>
                                            </p:tav>
                                            <p:tav tm="100000">
                                              <p:val>
                                                <p:strVal val="#ppt_x"/>
                                              </p:val>
                                            </p:tav>
                                          </p:tavLst>
                                        </p:anim>
                                        <p:animEffect transition="in" filter="wipe(right)">
                                          <p:cBhvr>
                                            <p:cTn id="42" dur="300"/>
                                            <p:tgtEl>
                                              <p:spTgt spid="17"/>
                                            </p:tgtEl>
                                          </p:cBhvr>
                                        </p:animEffect>
                                      </p:childTnLst>
                                    </p:cTn>
                                  </p:par>
                                </p:childTnLst>
                              </p:cTn>
                            </p:par>
                            <p:par>
                              <p:cTn id="43" fill="hold">
                                <p:stCondLst>
                                  <p:cond delay="1500"/>
                                </p:stCondLst>
                                <p:childTnLst>
                                  <p:par>
                                    <p:cTn id="44" presetID="2" presetClass="entr" presetSubtype="2" fill="hold" nodeType="afterEffect" p14:presetBounceEnd="44000">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14:bounceEnd="44000">
                                          <p:cBhvr additive="base">
                                            <p:cTn id="46" dur="500" fill="hold"/>
                                            <p:tgtEl>
                                              <p:spTgt spid="8"/>
                                            </p:tgtEl>
                                            <p:attrNameLst>
                                              <p:attrName>ppt_x</p:attrName>
                                            </p:attrNameLst>
                                          </p:cBhvr>
                                          <p:tavLst>
                                            <p:tav tm="0">
                                              <p:val>
                                                <p:strVal val="1+#ppt_w/2"/>
                                              </p:val>
                                            </p:tav>
                                            <p:tav tm="100000">
                                              <p:val>
                                                <p:strVal val="#ppt_x"/>
                                              </p:val>
                                            </p:tav>
                                          </p:tavLst>
                                        </p:anim>
                                        <p:anim calcmode="lin" valueType="num" p14:bounceEnd="44000">
                                          <p:cBhvr additive="base">
                                            <p:cTn id="47" dur="500" fill="hold"/>
                                            <p:tgtEl>
                                              <p:spTgt spid="8"/>
                                            </p:tgtEl>
                                            <p:attrNameLst>
                                              <p:attrName>ppt_y</p:attrName>
                                            </p:attrNameLst>
                                          </p:cBhvr>
                                          <p:tavLst>
                                            <p:tav tm="0">
                                              <p:val>
                                                <p:strVal val="#ppt_y"/>
                                              </p:val>
                                            </p:tav>
                                            <p:tav tm="100000">
                                              <p:val>
                                                <p:strVal val="#ppt_y"/>
                                              </p:val>
                                            </p:tav>
                                          </p:tavLst>
                                        </p:anim>
                                      </p:childTnLst>
                                    </p:cTn>
                                  </p:par>
                                  <p:par>
                                    <p:cTn id="48" presetID="12" presetClass="entr" presetSubtype="2" fill="hold" grpId="0" nodeType="withEffect">
                                      <p:stCondLst>
                                        <p:cond delay="20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300"/>
                                            <p:tgtEl>
                                              <p:spTgt spid="5"/>
                                            </p:tgtEl>
                                            <p:attrNameLst>
                                              <p:attrName>ppt_x</p:attrName>
                                            </p:attrNameLst>
                                          </p:cBhvr>
                                          <p:tavLst>
                                            <p:tav tm="0">
                                              <p:val>
                                                <p:strVal val="#ppt_x+#ppt_w*1.125000"/>
                                              </p:val>
                                            </p:tav>
                                            <p:tav tm="100000">
                                              <p:val>
                                                <p:strVal val="#ppt_x"/>
                                              </p:val>
                                            </p:tav>
                                          </p:tavLst>
                                        </p:anim>
                                        <p:animEffect transition="in" filter="wipe(left)">
                                          <p:cBhvr>
                                            <p:cTn id="51" dur="300"/>
                                            <p:tgtEl>
                                              <p:spTgt spid="5"/>
                                            </p:tgtEl>
                                          </p:cBhvr>
                                        </p:animEffect>
                                      </p:childTnLst>
                                    </p:cTn>
                                  </p:par>
                                  <p:par>
                                    <p:cTn id="52" presetID="12" presetClass="entr" presetSubtype="2" fill="hold" grpId="0" nodeType="withEffect">
                                      <p:stCondLst>
                                        <p:cond delay="20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300"/>
                                            <p:tgtEl>
                                              <p:spTgt spid="19"/>
                                            </p:tgtEl>
                                            <p:attrNameLst>
                                              <p:attrName>ppt_x</p:attrName>
                                            </p:attrNameLst>
                                          </p:cBhvr>
                                          <p:tavLst>
                                            <p:tav tm="0">
                                              <p:val>
                                                <p:strVal val="#ppt_x+#ppt_w*1.125000"/>
                                              </p:val>
                                            </p:tav>
                                            <p:tav tm="100000">
                                              <p:val>
                                                <p:strVal val="#ppt_x"/>
                                              </p:val>
                                            </p:tav>
                                          </p:tavLst>
                                        </p:anim>
                                        <p:animEffect transition="in" filter="wipe(left)">
                                          <p:cBhvr>
                                            <p:cTn id="55" dur="300"/>
                                            <p:tgtEl>
                                              <p:spTgt spid="19"/>
                                            </p:tgtEl>
                                          </p:cBhvr>
                                        </p:animEffect>
                                      </p:childTnLst>
                                    </p:cTn>
                                  </p:par>
                                </p:childTnLst>
                              </p:cTn>
                            </p:par>
                            <p:par>
                              <p:cTn id="56" fill="hold">
                                <p:stCondLst>
                                  <p:cond delay="2000"/>
                                </p:stCondLst>
                                <p:childTnLst>
                                  <p:par>
                                    <p:cTn id="57" presetID="2" presetClass="entr" presetSubtype="8" fill="hold" nodeType="afterEffect" p14:presetBounceEnd="44000">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14:bounceEnd="44000">
                                          <p:cBhvr additive="base">
                                            <p:cTn id="59" dur="500" fill="hold"/>
                                            <p:tgtEl>
                                              <p:spTgt spid="13"/>
                                            </p:tgtEl>
                                            <p:attrNameLst>
                                              <p:attrName>ppt_x</p:attrName>
                                            </p:attrNameLst>
                                          </p:cBhvr>
                                          <p:tavLst>
                                            <p:tav tm="0">
                                              <p:val>
                                                <p:strVal val="0-#ppt_w/2"/>
                                              </p:val>
                                            </p:tav>
                                            <p:tav tm="100000">
                                              <p:val>
                                                <p:strVal val="#ppt_x"/>
                                              </p:val>
                                            </p:tav>
                                          </p:tavLst>
                                        </p:anim>
                                        <p:anim calcmode="lin" valueType="num" p14:bounceEnd="44000">
                                          <p:cBhvr additive="base">
                                            <p:cTn id="60" dur="500" fill="hold"/>
                                            <p:tgtEl>
                                              <p:spTgt spid="13"/>
                                            </p:tgtEl>
                                            <p:attrNameLst>
                                              <p:attrName>ppt_y</p:attrName>
                                            </p:attrNameLst>
                                          </p:cBhvr>
                                          <p:tavLst>
                                            <p:tav tm="0">
                                              <p:val>
                                                <p:strVal val="#ppt_y"/>
                                              </p:val>
                                            </p:tav>
                                            <p:tav tm="100000">
                                              <p:val>
                                                <p:strVal val="#ppt_y"/>
                                              </p:val>
                                            </p:tav>
                                          </p:tavLst>
                                        </p:anim>
                                      </p:childTnLst>
                                    </p:cTn>
                                  </p:par>
                                  <p:par>
                                    <p:cTn id="61" presetID="12" presetClass="entr" presetSubtype="8" fill="hold" grpId="0" nodeType="withEffect">
                                      <p:stCondLst>
                                        <p:cond delay="20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300"/>
                                            <p:tgtEl>
                                              <p:spTgt spid="18"/>
                                            </p:tgtEl>
                                            <p:attrNameLst>
                                              <p:attrName>ppt_x</p:attrName>
                                            </p:attrNameLst>
                                          </p:cBhvr>
                                          <p:tavLst>
                                            <p:tav tm="0">
                                              <p:val>
                                                <p:strVal val="#ppt_x-#ppt_w*1.125000"/>
                                              </p:val>
                                            </p:tav>
                                            <p:tav tm="100000">
                                              <p:val>
                                                <p:strVal val="#ppt_x"/>
                                              </p:val>
                                            </p:tav>
                                          </p:tavLst>
                                        </p:anim>
                                        <p:animEffect transition="in" filter="wipe(right)">
                                          <p:cBhvr>
                                            <p:cTn id="64" dur="300"/>
                                            <p:tgtEl>
                                              <p:spTgt spid="18"/>
                                            </p:tgtEl>
                                          </p:cBhvr>
                                        </p:animEffect>
                                      </p:childTnLst>
                                    </p:cTn>
                                  </p:par>
                                  <p:par>
                                    <p:cTn id="65" presetID="12" presetClass="entr" presetSubtype="8" fill="hold" grpId="0" nodeType="withEffect">
                                      <p:stCondLst>
                                        <p:cond delay="20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300"/>
                                            <p:tgtEl>
                                              <p:spTgt spid="4"/>
                                            </p:tgtEl>
                                            <p:attrNameLst>
                                              <p:attrName>ppt_x</p:attrName>
                                            </p:attrNameLst>
                                          </p:cBhvr>
                                          <p:tavLst>
                                            <p:tav tm="0">
                                              <p:val>
                                                <p:strVal val="#ppt_x-#ppt_w*1.125000"/>
                                              </p:val>
                                            </p:tav>
                                            <p:tav tm="100000">
                                              <p:val>
                                                <p:strVal val="#ppt_x"/>
                                              </p:val>
                                            </p:tav>
                                          </p:tavLst>
                                        </p:anim>
                                        <p:animEffect transition="in" filter="wipe(right)">
                                          <p:cBhvr>
                                            <p:cTn id="68" dur="300"/>
                                            <p:tgtEl>
                                              <p:spTgt spid="4"/>
                                            </p:tgtEl>
                                          </p:cBhvr>
                                        </p:animEffect>
                                      </p:childTnLst>
                                    </p:cTn>
                                  </p:par>
                                </p:childTnLst>
                              </p:cTn>
                            </p:par>
                            <p:par>
                              <p:cTn id="69" fill="hold">
                                <p:stCondLst>
                                  <p:cond delay="2500"/>
                                </p:stCondLst>
                                <p:childTnLst>
                                  <p:par>
                                    <p:cTn id="70" presetID="2" presetClass="entr" presetSubtype="2" fill="hold" grpId="0" nodeType="afterEffect" p14:presetBounceEnd="44000">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14:bounceEnd="44000">
                                          <p:cBhvr additive="base">
                                            <p:cTn id="72" dur="500" fill="hold"/>
                                            <p:tgtEl>
                                              <p:spTgt spid="11"/>
                                            </p:tgtEl>
                                            <p:attrNameLst>
                                              <p:attrName>ppt_x</p:attrName>
                                            </p:attrNameLst>
                                          </p:cBhvr>
                                          <p:tavLst>
                                            <p:tav tm="0">
                                              <p:val>
                                                <p:strVal val="1+#ppt_w/2"/>
                                              </p:val>
                                            </p:tav>
                                            <p:tav tm="100000">
                                              <p:val>
                                                <p:strVal val="#ppt_x"/>
                                              </p:val>
                                            </p:tav>
                                          </p:tavLst>
                                        </p:anim>
                                        <p:anim calcmode="lin" valueType="num" p14:bounceEnd="44000">
                                          <p:cBhvr additive="base">
                                            <p:cTn id="73" dur="500" fill="hold"/>
                                            <p:tgtEl>
                                              <p:spTgt spid="11"/>
                                            </p:tgtEl>
                                            <p:attrNameLst>
                                              <p:attrName>ppt_y</p:attrName>
                                            </p:attrNameLst>
                                          </p:cBhvr>
                                          <p:tavLst>
                                            <p:tav tm="0">
                                              <p:val>
                                                <p:strVal val="#ppt_y"/>
                                              </p:val>
                                            </p:tav>
                                            <p:tav tm="100000">
                                              <p:val>
                                                <p:strVal val="#ppt_y"/>
                                              </p:val>
                                            </p:tav>
                                          </p:tavLst>
                                        </p:anim>
                                      </p:childTnLst>
                                    </p:cTn>
                                  </p:par>
                                  <p:par>
                                    <p:cTn id="74" presetID="12" presetClass="entr" presetSubtype="2" fill="hold" grpId="0" nodeType="withEffect">
                                      <p:stCondLst>
                                        <p:cond delay="200"/>
                                      </p:stCondLst>
                                      <p:childTnLst>
                                        <p:set>
                                          <p:cBhvr>
                                            <p:cTn id="75" dur="1" fill="hold">
                                              <p:stCondLst>
                                                <p:cond delay="0"/>
                                              </p:stCondLst>
                                            </p:cTn>
                                            <p:tgtEl>
                                              <p:spTgt spid="6"/>
                                            </p:tgtEl>
                                            <p:attrNameLst>
                                              <p:attrName>style.visibility</p:attrName>
                                            </p:attrNameLst>
                                          </p:cBhvr>
                                          <p:to>
                                            <p:strVal val="visible"/>
                                          </p:to>
                                        </p:set>
                                        <p:anim calcmode="lin" valueType="num">
                                          <p:cBhvr additive="base">
                                            <p:cTn id="76" dur="300"/>
                                            <p:tgtEl>
                                              <p:spTgt spid="6"/>
                                            </p:tgtEl>
                                            <p:attrNameLst>
                                              <p:attrName>ppt_x</p:attrName>
                                            </p:attrNameLst>
                                          </p:cBhvr>
                                          <p:tavLst>
                                            <p:tav tm="0">
                                              <p:val>
                                                <p:strVal val="#ppt_x+#ppt_w*1.125000"/>
                                              </p:val>
                                            </p:tav>
                                            <p:tav tm="100000">
                                              <p:val>
                                                <p:strVal val="#ppt_x"/>
                                              </p:val>
                                            </p:tav>
                                          </p:tavLst>
                                        </p:anim>
                                        <p:animEffect transition="in" filter="wipe(left)">
                                          <p:cBhvr>
                                            <p:cTn id="77" dur="300"/>
                                            <p:tgtEl>
                                              <p:spTgt spid="6"/>
                                            </p:tgtEl>
                                          </p:cBhvr>
                                        </p:animEffect>
                                      </p:childTnLst>
                                    </p:cTn>
                                  </p:par>
                                  <p:par>
                                    <p:cTn id="78" presetID="12" presetClass="entr" presetSubtype="2" fill="hold" grpId="0" nodeType="withEffect">
                                      <p:stCondLst>
                                        <p:cond delay="200"/>
                                      </p:stCondLst>
                                      <p:childTnLst>
                                        <p:set>
                                          <p:cBhvr>
                                            <p:cTn id="79" dur="1" fill="hold">
                                              <p:stCondLst>
                                                <p:cond delay="0"/>
                                              </p:stCondLst>
                                            </p:cTn>
                                            <p:tgtEl>
                                              <p:spTgt spid="16"/>
                                            </p:tgtEl>
                                            <p:attrNameLst>
                                              <p:attrName>style.visibility</p:attrName>
                                            </p:attrNameLst>
                                          </p:cBhvr>
                                          <p:to>
                                            <p:strVal val="visible"/>
                                          </p:to>
                                        </p:set>
                                        <p:anim calcmode="lin" valueType="num">
                                          <p:cBhvr additive="base">
                                            <p:cTn id="80" dur="300"/>
                                            <p:tgtEl>
                                              <p:spTgt spid="16"/>
                                            </p:tgtEl>
                                            <p:attrNameLst>
                                              <p:attrName>ppt_x</p:attrName>
                                            </p:attrNameLst>
                                          </p:cBhvr>
                                          <p:tavLst>
                                            <p:tav tm="0">
                                              <p:val>
                                                <p:strVal val="#ppt_x+#ppt_w*1.125000"/>
                                              </p:val>
                                            </p:tav>
                                            <p:tav tm="100000">
                                              <p:val>
                                                <p:strVal val="#ppt_x"/>
                                              </p:val>
                                            </p:tav>
                                          </p:tavLst>
                                        </p:anim>
                                        <p:animEffect transition="in" filter="wipe(left)">
                                          <p:cBhvr>
                                            <p:cTn id="81" dur="300"/>
                                            <p:tgtEl>
                                              <p:spTgt spid="16"/>
                                            </p:tgtEl>
                                          </p:cBhvr>
                                        </p:animEffect>
                                      </p:childTnLst>
                                    </p:cTn>
                                  </p:par>
                                </p:childTnLst>
                              </p:cTn>
                            </p:par>
                            <p:par>
                              <p:cTn id="82" fill="hold">
                                <p:stCondLst>
                                  <p:cond delay="3000"/>
                                </p:stCondLst>
                                <p:childTnLst>
                                  <p:par>
                                    <p:cTn id="83" presetID="53" presetClass="entr" presetSubtype="528"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 calcmode="lin" valueType="num">
                                          <p:cBhvr>
                                            <p:cTn id="85" dur="500" fill="hold"/>
                                            <p:tgtEl>
                                              <p:spTgt spid="31"/>
                                            </p:tgtEl>
                                            <p:attrNameLst>
                                              <p:attrName>ppt_w</p:attrName>
                                            </p:attrNameLst>
                                          </p:cBhvr>
                                          <p:tavLst>
                                            <p:tav tm="0">
                                              <p:val>
                                                <p:fltVal val="0"/>
                                              </p:val>
                                            </p:tav>
                                            <p:tav tm="100000">
                                              <p:val>
                                                <p:strVal val="#ppt_w"/>
                                              </p:val>
                                            </p:tav>
                                          </p:tavLst>
                                        </p:anim>
                                        <p:anim calcmode="lin" valueType="num">
                                          <p:cBhvr>
                                            <p:cTn id="86" dur="500" fill="hold"/>
                                            <p:tgtEl>
                                              <p:spTgt spid="31"/>
                                            </p:tgtEl>
                                            <p:attrNameLst>
                                              <p:attrName>ppt_h</p:attrName>
                                            </p:attrNameLst>
                                          </p:cBhvr>
                                          <p:tavLst>
                                            <p:tav tm="0">
                                              <p:val>
                                                <p:fltVal val="0"/>
                                              </p:val>
                                            </p:tav>
                                            <p:tav tm="100000">
                                              <p:val>
                                                <p:strVal val="#ppt_h"/>
                                              </p:val>
                                            </p:tav>
                                          </p:tavLst>
                                        </p:anim>
                                        <p:animEffect transition="in" filter="fade">
                                          <p:cBhvr>
                                            <p:cTn id="87" dur="500"/>
                                            <p:tgtEl>
                                              <p:spTgt spid="31"/>
                                            </p:tgtEl>
                                          </p:cBhvr>
                                        </p:animEffect>
                                        <p:anim calcmode="lin" valueType="num">
                                          <p:cBhvr>
                                            <p:cTn id="88" dur="500" fill="hold"/>
                                            <p:tgtEl>
                                              <p:spTgt spid="31"/>
                                            </p:tgtEl>
                                            <p:attrNameLst>
                                              <p:attrName>ppt_x</p:attrName>
                                            </p:attrNameLst>
                                          </p:cBhvr>
                                          <p:tavLst>
                                            <p:tav tm="0">
                                              <p:val>
                                                <p:fltVal val="0.5"/>
                                              </p:val>
                                            </p:tav>
                                            <p:tav tm="100000">
                                              <p:val>
                                                <p:strVal val="#ppt_x"/>
                                              </p:val>
                                            </p:tav>
                                          </p:tavLst>
                                        </p:anim>
                                        <p:anim calcmode="lin" valueType="num">
                                          <p:cBhvr>
                                            <p:cTn id="89" dur="500" fill="hold"/>
                                            <p:tgtEl>
                                              <p:spTgt spid="31"/>
                                            </p:tgtEl>
                                            <p:attrNameLst>
                                              <p:attrName>ppt_y</p:attrName>
                                            </p:attrNameLst>
                                          </p:cBhvr>
                                          <p:tavLst>
                                            <p:tav tm="0">
                                              <p:val>
                                                <p:fltVal val="0.5"/>
                                              </p:val>
                                            </p:tav>
                                            <p:tav tm="100000">
                                              <p:val>
                                                <p:strVal val="#ppt_y"/>
                                              </p:val>
                                            </p:tav>
                                          </p:tavLst>
                                        </p:anim>
                                      </p:childTnLst>
                                    </p:cTn>
                                  </p:par>
                                  <p:par>
                                    <p:cTn id="90" presetID="53" presetClass="entr" presetSubtype="528" fill="hold" grpId="0" nodeType="withEffect">
                                      <p:stCondLst>
                                        <p:cond delay="10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500" fill="hold"/>
                                            <p:tgtEl>
                                              <p:spTgt spid="28"/>
                                            </p:tgtEl>
                                            <p:attrNameLst>
                                              <p:attrName>ppt_w</p:attrName>
                                            </p:attrNameLst>
                                          </p:cBhvr>
                                          <p:tavLst>
                                            <p:tav tm="0">
                                              <p:val>
                                                <p:fltVal val="0"/>
                                              </p:val>
                                            </p:tav>
                                            <p:tav tm="100000">
                                              <p:val>
                                                <p:strVal val="#ppt_w"/>
                                              </p:val>
                                            </p:tav>
                                          </p:tavLst>
                                        </p:anim>
                                        <p:anim calcmode="lin" valueType="num">
                                          <p:cBhvr>
                                            <p:cTn id="93" dur="500" fill="hold"/>
                                            <p:tgtEl>
                                              <p:spTgt spid="28"/>
                                            </p:tgtEl>
                                            <p:attrNameLst>
                                              <p:attrName>ppt_h</p:attrName>
                                            </p:attrNameLst>
                                          </p:cBhvr>
                                          <p:tavLst>
                                            <p:tav tm="0">
                                              <p:val>
                                                <p:fltVal val="0"/>
                                              </p:val>
                                            </p:tav>
                                            <p:tav tm="100000">
                                              <p:val>
                                                <p:strVal val="#ppt_h"/>
                                              </p:val>
                                            </p:tav>
                                          </p:tavLst>
                                        </p:anim>
                                        <p:animEffect transition="in" filter="fade">
                                          <p:cBhvr>
                                            <p:cTn id="94" dur="500"/>
                                            <p:tgtEl>
                                              <p:spTgt spid="28"/>
                                            </p:tgtEl>
                                          </p:cBhvr>
                                        </p:animEffect>
                                        <p:anim calcmode="lin" valueType="num">
                                          <p:cBhvr>
                                            <p:cTn id="95" dur="500" fill="hold"/>
                                            <p:tgtEl>
                                              <p:spTgt spid="28"/>
                                            </p:tgtEl>
                                            <p:attrNameLst>
                                              <p:attrName>ppt_x</p:attrName>
                                            </p:attrNameLst>
                                          </p:cBhvr>
                                          <p:tavLst>
                                            <p:tav tm="0">
                                              <p:val>
                                                <p:fltVal val="0.5"/>
                                              </p:val>
                                            </p:tav>
                                            <p:tav tm="100000">
                                              <p:val>
                                                <p:strVal val="#ppt_x"/>
                                              </p:val>
                                            </p:tav>
                                          </p:tavLst>
                                        </p:anim>
                                        <p:anim calcmode="lin" valueType="num">
                                          <p:cBhvr>
                                            <p:cTn id="96" dur="500" fill="hold"/>
                                            <p:tgtEl>
                                              <p:spTgt spid="28"/>
                                            </p:tgtEl>
                                            <p:attrNameLst>
                                              <p:attrName>ppt_y</p:attrName>
                                            </p:attrNameLst>
                                          </p:cBhvr>
                                          <p:tavLst>
                                            <p:tav tm="0">
                                              <p:val>
                                                <p:fltVal val="0.5"/>
                                              </p:val>
                                            </p:tav>
                                            <p:tav tm="100000">
                                              <p:val>
                                                <p:strVal val="#ppt_y"/>
                                              </p:val>
                                            </p:tav>
                                          </p:tavLst>
                                        </p:anim>
                                      </p:childTnLst>
                                    </p:cTn>
                                  </p:par>
                                  <p:par>
                                    <p:cTn id="97" presetID="53" presetClass="entr" presetSubtype="528" fill="hold" grpId="0" nodeType="withEffect">
                                      <p:stCondLst>
                                        <p:cond delay="800"/>
                                      </p:stCondLst>
                                      <p:childTnLst>
                                        <p:set>
                                          <p:cBhvr>
                                            <p:cTn id="98" dur="1" fill="hold">
                                              <p:stCondLst>
                                                <p:cond delay="0"/>
                                              </p:stCondLst>
                                            </p:cTn>
                                            <p:tgtEl>
                                              <p:spTgt spid="29"/>
                                            </p:tgtEl>
                                            <p:attrNameLst>
                                              <p:attrName>style.visibility</p:attrName>
                                            </p:attrNameLst>
                                          </p:cBhvr>
                                          <p:to>
                                            <p:strVal val="visible"/>
                                          </p:to>
                                        </p:set>
                                        <p:anim calcmode="lin" valueType="num">
                                          <p:cBhvr>
                                            <p:cTn id="99" dur="500" fill="hold"/>
                                            <p:tgtEl>
                                              <p:spTgt spid="29"/>
                                            </p:tgtEl>
                                            <p:attrNameLst>
                                              <p:attrName>ppt_w</p:attrName>
                                            </p:attrNameLst>
                                          </p:cBhvr>
                                          <p:tavLst>
                                            <p:tav tm="0">
                                              <p:val>
                                                <p:fltVal val="0"/>
                                              </p:val>
                                            </p:tav>
                                            <p:tav tm="100000">
                                              <p:val>
                                                <p:strVal val="#ppt_w"/>
                                              </p:val>
                                            </p:tav>
                                          </p:tavLst>
                                        </p:anim>
                                        <p:anim calcmode="lin" valueType="num">
                                          <p:cBhvr>
                                            <p:cTn id="100" dur="500" fill="hold"/>
                                            <p:tgtEl>
                                              <p:spTgt spid="29"/>
                                            </p:tgtEl>
                                            <p:attrNameLst>
                                              <p:attrName>ppt_h</p:attrName>
                                            </p:attrNameLst>
                                          </p:cBhvr>
                                          <p:tavLst>
                                            <p:tav tm="0">
                                              <p:val>
                                                <p:fltVal val="0"/>
                                              </p:val>
                                            </p:tav>
                                            <p:tav tm="100000">
                                              <p:val>
                                                <p:strVal val="#ppt_h"/>
                                              </p:val>
                                            </p:tav>
                                          </p:tavLst>
                                        </p:anim>
                                        <p:animEffect transition="in" filter="fade">
                                          <p:cBhvr>
                                            <p:cTn id="101" dur="500"/>
                                            <p:tgtEl>
                                              <p:spTgt spid="29"/>
                                            </p:tgtEl>
                                          </p:cBhvr>
                                        </p:animEffect>
                                        <p:anim calcmode="lin" valueType="num">
                                          <p:cBhvr>
                                            <p:cTn id="102" dur="500" fill="hold"/>
                                            <p:tgtEl>
                                              <p:spTgt spid="29"/>
                                            </p:tgtEl>
                                            <p:attrNameLst>
                                              <p:attrName>ppt_x</p:attrName>
                                            </p:attrNameLst>
                                          </p:cBhvr>
                                          <p:tavLst>
                                            <p:tav tm="0">
                                              <p:val>
                                                <p:fltVal val="0.5"/>
                                              </p:val>
                                            </p:tav>
                                            <p:tav tm="100000">
                                              <p:val>
                                                <p:strVal val="#ppt_x"/>
                                              </p:val>
                                            </p:tav>
                                          </p:tavLst>
                                        </p:anim>
                                        <p:anim calcmode="lin" valueType="num">
                                          <p:cBhvr>
                                            <p:cTn id="103" dur="500" fill="hold"/>
                                            <p:tgtEl>
                                              <p:spTgt spid="29"/>
                                            </p:tgtEl>
                                            <p:attrNameLst>
                                              <p:attrName>ppt_y</p:attrName>
                                            </p:attrNameLst>
                                          </p:cBhvr>
                                          <p:tavLst>
                                            <p:tav tm="0">
                                              <p:val>
                                                <p:fltVal val="0.5"/>
                                              </p:val>
                                            </p:tav>
                                            <p:tav tm="100000">
                                              <p:val>
                                                <p:strVal val="#ppt_y"/>
                                              </p:val>
                                            </p:tav>
                                          </p:tavLst>
                                        </p:anim>
                                      </p:childTnLst>
                                    </p:cTn>
                                  </p:par>
                                  <p:par>
                                    <p:cTn id="104" presetID="53" presetClass="entr" presetSubtype="528" fill="hold" grpId="0" nodeType="withEffect">
                                      <p:stCondLst>
                                        <p:cond delay="600"/>
                                      </p:stCondLst>
                                      <p:childTnLst>
                                        <p:set>
                                          <p:cBhvr>
                                            <p:cTn id="105" dur="1" fill="hold">
                                              <p:stCondLst>
                                                <p:cond delay="0"/>
                                              </p:stCondLst>
                                            </p:cTn>
                                            <p:tgtEl>
                                              <p:spTgt spid="30"/>
                                            </p:tgtEl>
                                            <p:attrNameLst>
                                              <p:attrName>style.visibility</p:attrName>
                                            </p:attrNameLst>
                                          </p:cBhvr>
                                          <p:to>
                                            <p:strVal val="visible"/>
                                          </p:to>
                                        </p:set>
                                        <p:anim calcmode="lin" valueType="num">
                                          <p:cBhvr>
                                            <p:cTn id="106" dur="500" fill="hold"/>
                                            <p:tgtEl>
                                              <p:spTgt spid="30"/>
                                            </p:tgtEl>
                                            <p:attrNameLst>
                                              <p:attrName>ppt_w</p:attrName>
                                            </p:attrNameLst>
                                          </p:cBhvr>
                                          <p:tavLst>
                                            <p:tav tm="0">
                                              <p:val>
                                                <p:fltVal val="0"/>
                                              </p:val>
                                            </p:tav>
                                            <p:tav tm="100000">
                                              <p:val>
                                                <p:strVal val="#ppt_w"/>
                                              </p:val>
                                            </p:tav>
                                          </p:tavLst>
                                        </p:anim>
                                        <p:anim calcmode="lin" valueType="num">
                                          <p:cBhvr>
                                            <p:cTn id="107" dur="500" fill="hold"/>
                                            <p:tgtEl>
                                              <p:spTgt spid="30"/>
                                            </p:tgtEl>
                                            <p:attrNameLst>
                                              <p:attrName>ppt_h</p:attrName>
                                            </p:attrNameLst>
                                          </p:cBhvr>
                                          <p:tavLst>
                                            <p:tav tm="0">
                                              <p:val>
                                                <p:fltVal val="0"/>
                                              </p:val>
                                            </p:tav>
                                            <p:tav tm="100000">
                                              <p:val>
                                                <p:strVal val="#ppt_h"/>
                                              </p:val>
                                            </p:tav>
                                          </p:tavLst>
                                        </p:anim>
                                        <p:animEffect transition="in" filter="fade">
                                          <p:cBhvr>
                                            <p:cTn id="108" dur="500"/>
                                            <p:tgtEl>
                                              <p:spTgt spid="30"/>
                                            </p:tgtEl>
                                          </p:cBhvr>
                                        </p:animEffect>
                                        <p:anim calcmode="lin" valueType="num">
                                          <p:cBhvr>
                                            <p:cTn id="109" dur="500" fill="hold"/>
                                            <p:tgtEl>
                                              <p:spTgt spid="30"/>
                                            </p:tgtEl>
                                            <p:attrNameLst>
                                              <p:attrName>ppt_x</p:attrName>
                                            </p:attrNameLst>
                                          </p:cBhvr>
                                          <p:tavLst>
                                            <p:tav tm="0">
                                              <p:val>
                                                <p:fltVal val="0.5"/>
                                              </p:val>
                                            </p:tav>
                                            <p:tav tm="100000">
                                              <p:val>
                                                <p:strVal val="#ppt_x"/>
                                              </p:val>
                                            </p:tav>
                                          </p:tavLst>
                                        </p:anim>
                                        <p:anim calcmode="lin" valueType="num">
                                          <p:cBhvr>
                                            <p:cTn id="110" dur="500" fill="hold"/>
                                            <p:tgtEl>
                                              <p:spTgt spid="30"/>
                                            </p:tgtEl>
                                            <p:attrNameLst>
                                              <p:attrName>ppt_y</p:attrName>
                                            </p:attrNameLst>
                                          </p:cBhvr>
                                          <p:tavLst>
                                            <p:tav tm="0">
                                              <p:val>
                                                <p:fltVal val="0.5"/>
                                              </p:val>
                                            </p:tav>
                                            <p:tav tm="100000">
                                              <p:val>
                                                <p:strVal val="#ppt_y"/>
                                              </p:val>
                                            </p:tav>
                                          </p:tavLst>
                                        </p:anim>
                                      </p:childTnLst>
                                    </p:cTn>
                                  </p:par>
                                  <p:par>
                                    <p:cTn id="111" presetID="53" presetClass="entr" presetSubtype="528" fill="hold" grpId="0" nodeType="withEffect">
                                      <p:stCondLst>
                                        <p:cond delay="200"/>
                                      </p:stCondLst>
                                      <p:childTnLst>
                                        <p:set>
                                          <p:cBhvr>
                                            <p:cTn id="112" dur="1" fill="hold">
                                              <p:stCondLst>
                                                <p:cond delay="0"/>
                                              </p:stCondLst>
                                            </p:cTn>
                                            <p:tgtEl>
                                              <p:spTgt spid="32"/>
                                            </p:tgtEl>
                                            <p:attrNameLst>
                                              <p:attrName>style.visibility</p:attrName>
                                            </p:attrNameLst>
                                          </p:cBhvr>
                                          <p:to>
                                            <p:strVal val="visible"/>
                                          </p:to>
                                        </p:set>
                                        <p:anim calcmode="lin" valueType="num">
                                          <p:cBhvr>
                                            <p:cTn id="113" dur="500" fill="hold"/>
                                            <p:tgtEl>
                                              <p:spTgt spid="32"/>
                                            </p:tgtEl>
                                            <p:attrNameLst>
                                              <p:attrName>ppt_w</p:attrName>
                                            </p:attrNameLst>
                                          </p:cBhvr>
                                          <p:tavLst>
                                            <p:tav tm="0">
                                              <p:val>
                                                <p:fltVal val="0"/>
                                              </p:val>
                                            </p:tav>
                                            <p:tav tm="100000">
                                              <p:val>
                                                <p:strVal val="#ppt_w"/>
                                              </p:val>
                                            </p:tav>
                                          </p:tavLst>
                                        </p:anim>
                                        <p:anim calcmode="lin" valueType="num">
                                          <p:cBhvr>
                                            <p:cTn id="114" dur="500" fill="hold"/>
                                            <p:tgtEl>
                                              <p:spTgt spid="32"/>
                                            </p:tgtEl>
                                            <p:attrNameLst>
                                              <p:attrName>ppt_h</p:attrName>
                                            </p:attrNameLst>
                                          </p:cBhvr>
                                          <p:tavLst>
                                            <p:tav tm="0">
                                              <p:val>
                                                <p:fltVal val="0"/>
                                              </p:val>
                                            </p:tav>
                                            <p:tav tm="100000">
                                              <p:val>
                                                <p:strVal val="#ppt_h"/>
                                              </p:val>
                                            </p:tav>
                                          </p:tavLst>
                                        </p:anim>
                                        <p:animEffect transition="in" filter="fade">
                                          <p:cBhvr>
                                            <p:cTn id="115" dur="500"/>
                                            <p:tgtEl>
                                              <p:spTgt spid="32"/>
                                            </p:tgtEl>
                                          </p:cBhvr>
                                        </p:animEffect>
                                        <p:anim calcmode="lin" valueType="num">
                                          <p:cBhvr>
                                            <p:cTn id="116" dur="500" fill="hold"/>
                                            <p:tgtEl>
                                              <p:spTgt spid="32"/>
                                            </p:tgtEl>
                                            <p:attrNameLst>
                                              <p:attrName>ppt_x</p:attrName>
                                            </p:attrNameLst>
                                          </p:cBhvr>
                                          <p:tavLst>
                                            <p:tav tm="0">
                                              <p:val>
                                                <p:fltVal val="0.5"/>
                                              </p:val>
                                            </p:tav>
                                            <p:tav tm="100000">
                                              <p:val>
                                                <p:strVal val="#ppt_x"/>
                                              </p:val>
                                            </p:tav>
                                          </p:tavLst>
                                        </p:anim>
                                        <p:anim calcmode="lin" valueType="num">
                                          <p:cBhvr>
                                            <p:cTn id="117" dur="500" fill="hold"/>
                                            <p:tgtEl>
                                              <p:spTgt spid="32"/>
                                            </p:tgtEl>
                                            <p:attrNameLst>
                                              <p:attrName>ppt_y</p:attrName>
                                            </p:attrNameLst>
                                          </p:cBhvr>
                                          <p:tavLst>
                                            <p:tav tm="0">
                                              <p:val>
                                                <p:fltVal val="0.5"/>
                                              </p:val>
                                            </p:tav>
                                            <p:tav tm="100000">
                                              <p:val>
                                                <p:strVal val="#ppt_y"/>
                                              </p:val>
                                            </p:tav>
                                          </p:tavLst>
                                        </p:anim>
                                      </p:childTnLst>
                                    </p:cTn>
                                  </p:par>
                                  <p:par>
                                    <p:cTn id="118" presetID="53" presetClass="entr" presetSubtype="528" fill="hold" grpId="0" nodeType="withEffect">
                                      <p:stCondLst>
                                        <p:cond delay="400"/>
                                      </p:stCondLst>
                                      <p:childTnLst>
                                        <p:set>
                                          <p:cBhvr>
                                            <p:cTn id="119" dur="1" fill="hold">
                                              <p:stCondLst>
                                                <p:cond delay="0"/>
                                              </p:stCondLst>
                                            </p:cTn>
                                            <p:tgtEl>
                                              <p:spTgt spid="33"/>
                                            </p:tgtEl>
                                            <p:attrNameLst>
                                              <p:attrName>style.visibility</p:attrName>
                                            </p:attrNameLst>
                                          </p:cBhvr>
                                          <p:to>
                                            <p:strVal val="visible"/>
                                          </p:to>
                                        </p:set>
                                        <p:anim calcmode="lin" valueType="num">
                                          <p:cBhvr>
                                            <p:cTn id="120" dur="500" fill="hold"/>
                                            <p:tgtEl>
                                              <p:spTgt spid="33"/>
                                            </p:tgtEl>
                                            <p:attrNameLst>
                                              <p:attrName>ppt_w</p:attrName>
                                            </p:attrNameLst>
                                          </p:cBhvr>
                                          <p:tavLst>
                                            <p:tav tm="0">
                                              <p:val>
                                                <p:fltVal val="0"/>
                                              </p:val>
                                            </p:tav>
                                            <p:tav tm="100000">
                                              <p:val>
                                                <p:strVal val="#ppt_w"/>
                                              </p:val>
                                            </p:tav>
                                          </p:tavLst>
                                        </p:anim>
                                        <p:anim calcmode="lin" valueType="num">
                                          <p:cBhvr>
                                            <p:cTn id="121" dur="500" fill="hold"/>
                                            <p:tgtEl>
                                              <p:spTgt spid="33"/>
                                            </p:tgtEl>
                                            <p:attrNameLst>
                                              <p:attrName>ppt_h</p:attrName>
                                            </p:attrNameLst>
                                          </p:cBhvr>
                                          <p:tavLst>
                                            <p:tav tm="0">
                                              <p:val>
                                                <p:fltVal val="0"/>
                                              </p:val>
                                            </p:tav>
                                            <p:tav tm="100000">
                                              <p:val>
                                                <p:strVal val="#ppt_h"/>
                                              </p:val>
                                            </p:tav>
                                          </p:tavLst>
                                        </p:anim>
                                        <p:animEffect transition="in" filter="fade">
                                          <p:cBhvr>
                                            <p:cTn id="122" dur="500"/>
                                            <p:tgtEl>
                                              <p:spTgt spid="33"/>
                                            </p:tgtEl>
                                          </p:cBhvr>
                                        </p:animEffect>
                                        <p:anim calcmode="lin" valueType="num">
                                          <p:cBhvr>
                                            <p:cTn id="123" dur="500" fill="hold"/>
                                            <p:tgtEl>
                                              <p:spTgt spid="33"/>
                                            </p:tgtEl>
                                            <p:attrNameLst>
                                              <p:attrName>ppt_x</p:attrName>
                                            </p:attrNameLst>
                                          </p:cBhvr>
                                          <p:tavLst>
                                            <p:tav tm="0">
                                              <p:val>
                                                <p:fltVal val="0.5"/>
                                              </p:val>
                                            </p:tav>
                                            <p:tav tm="100000">
                                              <p:val>
                                                <p:strVal val="#ppt_x"/>
                                              </p:val>
                                            </p:tav>
                                          </p:tavLst>
                                        </p:anim>
                                        <p:anim calcmode="lin" valueType="num">
                                          <p:cBhvr>
                                            <p:cTn id="124" dur="500" fill="hold"/>
                                            <p:tgtEl>
                                              <p:spTgt spid="3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11" grpId="0" animBg="1"/>
          <p:bldP spid="16" grpId="0"/>
          <p:bldP spid="17" grpId="0"/>
          <p:bldP spid="18" grpId="0"/>
          <p:bldP spid="19" grpId="0"/>
          <p:bldP spid="20" grpId="0"/>
          <p:bldP spid="21" grpId="0"/>
          <p:bldP spid="22" grpId="0" animBg="1"/>
          <p:bldP spid="26" grpId="0"/>
          <p:bldP spid="27" grpId="0"/>
          <p:bldP spid="28" grpId="0" animBg="1"/>
          <p:bldP spid="29" grpId="0" animBg="1"/>
          <p:bldP spid="30" grpId="0" animBg="1"/>
          <p:bldP spid="31" grpId="0" animBg="1"/>
          <p:bldP spid="32" grpId="0" animBg="1"/>
          <p:bldP spid="3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300"/>
                                            <p:tgtEl>
                                              <p:spTgt spid="27"/>
                                            </p:tgtEl>
                                            <p:attrNameLst>
                                              <p:attrName>ppt_x</p:attrName>
                                            </p:attrNameLst>
                                          </p:cBhvr>
                                          <p:tavLst>
                                            <p:tav tm="0">
                                              <p:val>
                                                <p:strVal val="#ppt_x-#ppt_w*1.125000"/>
                                              </p:val>
                                            </p:tav>
                                            <p:tav tm="100000">
                                              <p:val>
                                                <p:strVal val="#ppt_x"/>
                                              </p:val>
                                            </p:tav>
                                          </p:tavLst>
                                        </p:anim>
                                        <p:animEffect transition="in" filter="wipe(right)">
                                          <p:cBhvr>
                                            <p:cTn id="12" dur="300"/>
                                            <p:tgtEl>
                                              <p:spTgt spid="27"/>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300"/>
                                            <p:tgtEl>
                                              <p:spTgt spid="20"/>
                                            </p:tgtEl>
                                            <p:attrNameLst>
                                              <p:attrName>ppt_x</p:attrName>
                                            </p:attrNameLst>
                                          </p:cBhvr>
                                          <p:tavLst>
                                            <p:tav tm="0">
                                              <p:val>
                                                <p:strVal val="#ppt_x-#ppt_w*1.125000"/>
                                              </p:val>
                                            </p:tav>
                                            <p:tav tm="100000">
                                              <p:val>
                                                <p:strVal val="#ppt_x"/>
                                              </p:val>
                                            </p:tav>
                                          </p:tavLst>
                                        </p:anim>
                                        <p:animEffect transition="in" filter="wipe(right)">
                                          <p:cBhvr>
                                            <p:cTn id="16" dur="300"/>
                                            <p:tgtEl>
                                              <p:spTgt spid="20"/>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1+#ppt_w/2"/>
                                              </p:val>
                                            </p:tav>
                                            <p:tav tm="100000">
                                              <p:val>
                                                <p:strVal val="#ppt_x"/>
                                              </p:val>
                                            </p:tav>
                                          </p:tavLst>
                                        </p:anim>
                                        <p:anim calcmode="lin" valueType="num">
                                          <p:cBhvr additive="base">
                                            <p:cTn id="21" dur="500" fill="hold"/>
                                            <p:tgtEl>
                                              <p:spTgt spid="22"/>
                                            </p:tgtEl>
                                            <p:attrNameLst>
                                              <p:attrName>ppt_y</p:attrName>
                                            </p:attrNameLst>
                                          </p:cBhvr>
                                          <p:tavLst>
                                            <p:tav tm="0">
                                              <p:val>
                                                <p:strVal val="#ppt_y"/>
                                              </p:val>
                                            </p:tav>
                                            <p:tav tm="100000">
                                              <p:val>
                                                <p:strVal val="#ppt_y"/>
                                              </p:val>
                                            </p:tav>
                                          </p:tavLst>
                                        </p:anim>
                                      </p:childTnLst>
                                    </p:cTn>
                                  </p:par>
                                  <p:par>
                                    <p:cTn id="22" presetID="12" presetClass="entr" presetSubtype="2" fill="hold" grpId="0" nodeType="withEffect">
                                      <p:stCondLst>
                                        <p:cond delay="20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300"/>
                                            <p:tgtEl>
                                              <p:spTgt spid="21"/>
                                            </p:tgtEl>
                                            <p:attrNameLst>
                                              <p:attrName>ppt_x</p:attrName>
                                            </p:attrNameLst>
                                          </p:cBhvr>
                                          <p:tavLst>
                                            <p:tav tm="0">
                                              <p:val>
                                                <p:strVal val="#ppt_x+#ppt_w*1.125000"/>
                                              </p:val>
                                            </p:tav>
                                            <p:tav tm="100000">
                                              <p:val>
                                                <p:strVal val="#ppt_x"/>
                                              </p:val>
                                            </p:tav>
                                          </p:tavLst>
                                        </p:anim>
                                        <p:animEffect transition="in" filter="wipe(left)">
                                          <p:cBhvr>
                                            <p:cTn id="25" dur="300"/>
                                            <p:tgtEl>
                                              <p:spTgt spid="21"/>
                                            </p:tgtEl>
                                          </p:cBhvr>
                                        </p:animEffect>
                                      </p:childTnLst>
                                    </p:cTn>
                                  </p:par>
                                  <p:par>
                                    <p:cTn id="26" presetID="12" presetClass="entr" presetSubtype="2" fill="hold" grpId="0" nodeType="withEffect">
                                      <p:stCondLst>
                                        <p:cond delay="20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300"/>
                                            <p:tgtEl>
                                              <p:spTgt spid="26"/>
                                            </p:tgtEl>
                                            <p:attrNameLst>
                                              <p:attrName>ppt_x</p:attrName>
                                            </p:attrNameLst>
                                          </p:cBhvr>
                                          <p:tavLst>
                                            <p:tav tm="0">
                                              <p:val>
                                                <p:strVal val="#ppt_x+#ppt_w*1.125000"/>
                                              </p:val>
                                            </p:tav>
                                            <p:tav tm="100000">
                                              <p:val>
                                                <p:strVal val="#ppt_x"/>
                                              </p:val>
                                            </p:tav>
                                          </p:tavLst>
                                        </p:anim>
                                        <p:animEffect transition="in" filter="wipe(left)">
                                          <p:cBhvr>
                                            <p:cTn id="29" dur="300"/>
                                            <p:tgtEl>
                                              <p:spTgt spid="26"/>
                                            </p:tgtEl>
                                          </p:cBhvr>
                                        </p:animEffect>
                                      </p:childTnLst>
                                    </p:cTn>
                                  </p:par>
                                </p:childTnLst>
                              </p:cTn>
                            </p:par>
                            <p:par>
                              <p:cTn id="30" fill="hold">
                                <p:stCondLst>
                                  <p:cond delay="1000"/>
                                </p:stCondLst>
                                <p:childTnLst>
                                  <p:par>
                                    <p:cTn id="31" presetID="2" presetClass="entr" presetSubtype="8"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0-#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par>
                                    <p:cTn id="35" presetID="12" presetClass="entr" presetSubtype="8" fill="hold" grpId="0" nodeType="withEffect">
                                      <p:stCondLst>
                                        <p:cond delay="20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300"/>
                                            <p:tgtEl>
                                              <p:spTgt spid="3"/>
                                            </p:tgtEl>
                                            <p:attrNameLst>
                                              <p:attrName>ppt_x</p:attrName>
                                            </p:attrNameLst>
                                          </p:cBhvr>
                                          <p:tavLst>
                                            <p:tav tm="0">
                                              <p:val>
                                                <p:strVal val="#ppt_x-#ppt_w*1.125000"/>
                                              </p:val>
                                            </p:tav>
                                            <p:tav tm="100000">
                                              <p:val>
                                                <p:strVal val="#ppt_x"/>
                                              </p:val>
                                            </p:tav>
                                          </p:tavLst>
                                        </p:anim>
                                        <p:animEffect transition="in" filter="wipe(right)">
                                          <p:cBhvr>
                                            <p:cTn id="38" dur="300"/>
                                            <p:tgtEl>
                                              <p:spTgt spid="3"/>
                                            </p:tgtEl>
                                          </p:cBhvr>
                                        </p:animEffect>
                                      </p:childTnLst>
                                    </p:cTn>
                                  </p:par>
                                  <p:par>
                                    <p:cTn id="39" presetID="12" presetClass="entr" presetSubtype="8" fill="hold" grpId="0" nodeType="withEffect">
                                      <p:stCondLst>
                                        <p:cond delay="2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300"/>
                                            <p:tgtEl>
                                              <p:spTgt spid="17"/>
                                            </p:tgtEl>
                                            <p:attrNameLst>
                                              <p:attrName>ppt_x</p:attrName>
                                            </p:attrNameLst>
                                          </p:cBhvr>
                                          <p:tavLst>
                                            <p:tav tm="0">
                                              <p:val>
                                                <p:strVal val="#ppt_x-#ppt_w*1.125000"/>
                                              </p:val>
                                            </p:tav>
                                            <p:tav tm="100000">
                                              <p:val>
                                                <p:strVal val="#ppt_x"/>
                                              </p:val>
                                            </p:tav>
                                          </p:tavLst>
                                        </p:anim>
                                        <p:animEffect transition="in" filter="wipe(right)">
                                          <p:cBhvr>
                                            <p:cTn id="42" dur="300"/>
                                            <p:tgtEl>
                                              <p:spTgt spid="17"/>
                                            </p:tgtEl>
                                          </p:cBhvr>
                                        </p:animEffect>
                                      </p:childTnLst>
                                    </p:cTn>
                                  </p:par>
                                </p:childTnLst>
                              </p:cTn>
                            </p:par>
                            <p:par>
                              <p:cTn id="43" fill="hold">
                                <p:stCondLst>
                                  <p:cond delay="1500"/>
                                </p:stCondLst>
                                <p:childTnLst>
                                  <p:par>
                                    <p:cTn id="44" presetID="2" presetClass="entr" presetSubtype="2"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1+#ppt_w/2"/>
                                              </p:val>
                                            </p:tav>
                                            <p:tav tm="100000">
                                              <p:val>
                                                <p:strVal val="#ppt_x"/>
                                              </p:val>
                                            </p:tav>
                                          </p:tavLst>
                                        </p:anim>
                                        <p:anim calcmode="lin" valueType="num">
                                          <p:cBhvr additive="base">
                                            <p:cTn id="47" dur="500" fill="hold"/>
                                            <p:tgtEl>
                                              <p:spTgt spid="8"/>
                                            </p:tgtEl>
                                            <p:attrNameLst>
                                              <p:attrName>ppt_y</p:attrName>
                                            </p:attrNameLst>
                                          </p:cBhvr>
                                          <p:tavLst>
                                            <p:tav tm="0">
                                              <p:val>
                                                <p:strVal val="#ppt_y"/>
                                              </p:val>
                                            </p:tav>
                                            <p:tav tm="100000">
                                              <p:val>
                                                <p:strVal val="#ppt_y"/>
                                              </p:val>
                                            </p:tav>
                                          </p:tavLst>
                                        </p:anim>
                                      </p:childTnLst>
                                    </p:cTn>
                                  </p:par>
                                  <p:par>
                                    <p:cTn id="48" presetID="12" presetClass="entr" presetSubtype="2" fill="hold" grpId="0" nodeType="withEffect">
                                      <p:stCondLst>
                                        <p:cond delay="20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300"/>
                                            <p:tgtEl>
                                              <p:spTgt spid="5"/>
                                            </p:tgtEl>
                                            <p:attrNameLst>
                                              <p:attrName>ppt_x</p:attrName>
                                            </p:attrNameLst>
                                          </p:cBhvr>
                                          <p:tavLst>
                                            <p:tav tm="0">
                                              <p:val>
                                                <p:strVal val="#ppt_x+#ppt_w*1.125000"/>
                                              </p:val>
                                            </p:tav>
                                            <p:tav tm="100000">
                                              <p:val>
                                                <p:strVal val="#ppt_x"/>
                                              </p:val>
                                            </p:tav>
                                          </p:tavLst>
                                        </p:anim>
                                        <p:animEffect transition="in" filter="wipe(left)">
                                          <p:cBhvr>
                                            <p:cTn id="51" dur="300"/>
                                            <p:tgtEl>
                                              <p:spTgt spid="5"/>
                                            </p:tgtEl>
                                          </p:cBhvr>
                                        </p:animEffect>
                                      </p:childTnLst>
                                    </p:cTn>
                                  </p:par>
                                  <p:par>
                                    <p:cTn id="52" presetID="12" presetClass="entr" presetSubtype="2" fill="hold" grpId="0" nodeType="withEffect">
                                      <p:stCondLst>
                                        <p:cond delay="20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300"/>
                                            <p:tgtEl>
                                              <p:spTgt spid="19"/>
                                            </p:tgtEl>
                                            <p:attrNameLst>
                                              <p:attrName>ppt_x</p:attrName>
                                            </p:attrNameLst>
                                          </p:cBhvr>
                                          <p:tavLst>
                                            <p:tav tm="0">
                                              <p:val>
                                                <p:strVal val="#ppt_x+#ppt_w*1.125000"/>
                                              </p:val>
                                            </p:tav>
                                            <p:tav tm="100000">
                                              <p:val>
                                                <p:strVal val="#ppt_x"/>
                                              </p:val>
                                            </p:tav>
                                          </p:tavLst>
                                        </p:anim>
                                        <p:animEffect transition="in" filter="wipe(left)">
                                          <p:cBhvr>
                                            <p:cTn id="55" dur="300"/>
                                            <p:tgtEl>
                                              <p:spTgt spid="19"/>
                                            </p:tgtEl>
                                          </p:cBhvr>
                                        </p:animEffect>
                                      </p:childTnLst>
                                    </p:cTn>
                                  </p:par>
                                </p:childTnLst>
                              </p:cTn>
                            </p:par>
                            <p:par>
                              <p:cTn id="56" fill="hold">
                                <p:stCondLst>
                                  <p:cond delay="2000"/>
                                </p:stCondLst>
                                <p:childTnLst>
                                  <p:par>
                                    <p:cTn id="57" presetID="2" presetClass="entr" presetSubtype="8"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0-#ppt_w/2"/>
                                              </p:val>
                                            </p:tav>
                                            <p:tav tm="100000">
                                              <p:val>
                                                <p:strVal val="#ppt_x"/>
                                              </p:val>
                                            </p:tav>
                                          </p:tavLst>
                                        </p:anim>
                                        <p:anim calcmode="lin" valueType="num">
                                          <p:cBhvr additive="base">
                                            <p:cTn id="60" dur="500" fill="hold"/>
                                            <p:tgtEl>
                                              <p:spTgt spid="13"/>
                                            </p:tgtEl>
                                            <p:attrNameLst>
                                              <p:attrName>ppt_y</p:attrName>
                                            </p:attrNameLst>
                                          </p:cBhvr>
                                          <p:tavLst>
                                            <p:tav tm="0">
                                              <p:val>
                                                <p:strVal val="#ppt_y"/>
                                              </p:val>
                                            </p:tav>
                                            <p:tav tm="100000">
                                              <p:val>
                                                <p:strVal val="#ppt_y"/>
                                              </p:val>
                                            </p:tav>
                                          </p:tavLst>
                                        </p:anim>
                                      </p:childTnLst>
                                    </p:cTn>
                                  </p:par>
                                  <p:par>
                                    <p:cTn id="61" presetID="12" presetClass="entr" presetSubtype="8" fill="hold" grpId="0" nodeType="withEffect">
                                      <p:stCondLst>
                                        <p:cond delay="20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300"/>
                                            <p:tgtEl>
                                              <p:spTgt spid="18"/>
                                            </p:tgtEl>
                                            <p:attrNameLst>
                                              <p:attrName>ppt_x</p:attrName>
                                            </p:attrNameLst>
                                          </p:cBhvr>
                                          <p:tavLst>
                                            <p:tav tm="0">
                                              <p:val>
                                                <p:strVal val="#ppt_x-#ppt_w*1.125000"/>
                                              </p:val>
                                            </p:tav>
                                            <p:tav tm="100000">
                                              <p:val>
                                                <p:strVal val="#ppt_x"/>
                                              </p:val>
                                            </p:tav>
                                          </p:tavLst>
                                        </p:anim>
                                        <p:animEffect transition="in" filter="wipe(right)">
                                          <p:cBhvr>
                                            <p:cTn id="64" dur="300"/>
                                            <p:tgtEl>
                                              <p:spTgt spid="18"/>
                                            </p:tgtEl>
                                          </p:cBhvr>
                                        </p:animEffect>
                                      </p:childTnLst>
                                    </p:cTn>
                                  </p:par>
                                  <p:par>
                                    <p:cTn id="65" presetID="12" presetClass="entr" presetSubtype="8" fill="hold" grpId="0" nodeType="withEffect">
                                      <p:stCondLst>
                                        <p:cond delay="20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300"/>
                                            <p:tgtEl>
                                              <p:spTgt spid="4"/>
                                            </p:tgtEl>
                                            <p:attrNameLst>
                                              <p:attrName>ppt_x</p:attrName>
                                            </p:attrNameLst>
                                          </p:cBhvr>
                                          <p:tavLst>
                                            <p:tav tm="0">
                                              <p:val>
                                                <p:strVal val="#ppt_x-#ppt_w*1.125000"/>
                                              </p:val>
                                            </p:tav>
                                            <p:tav tm="100000">
                                              <p:val>
                                                <p:strVal val="#ppt_x"/>
                                              </p:val>
                                            </p:tav>
                                          </p:tavLst>
                                        </p:anim>
                                        <p:animEffect transition="in" filter="wipe(right)">
                                          <p:cBhvr>
                                            <p:cTn id="68" dur="300"/>
                                            <p:tgtEl>
                                              <p:spTgt spid="4"/>
                                            </p:tgtEl>
                                          </p:cBhvr>
                                        </p:animEffect>
                                      </p:childTnLst>
                                    </p:cTn>
                                  </p:par>
                                </p:childTnLst>
                              </p:cTn>
                            </p:par>
                            <p:par>
                              <p:cTn id="69" fill="hold">
                                <p:stCondLst>
                                  <p:cond delay="2500"/>
                                </p:stCondLst>
                                <p:childTnLst>
                                  <p:par>
                                    <p:cTn id="70" presetID="2" presetClass="entr" presetSubtype="2"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additive="base">
                                            <p:cTn id="72" dur="500" fill="hold"/>
                                            <p:tgtEl>
                                              <p:spTgt spid="11"/>
                                            </p:tgtEl>
                                            <p:attrNameLst>
                                              <p:attrName>ppt_x</p:attrName>
                                            </p:attrNameLst>
                                          </p:cBhvr>
                                          <p:tavLst>
                                            <p:tav tm="0">
                                              <p:val>
                                                <p:strVal val="1+#ppt_w/2"/>
                                              </p:val>
                                            </p:tav>
                                            <p:tav tm="100000">
                                              <p:val>
                                                <p:strVal val="#ppt_x"/>
                                              </p:val>
                                            </p:tav>
                                          </p:tavLst>
                                        </p:anim>
                                        <p:anim calcmode="lin" valueType="num">
                                          <p:cBhvr additive="base">
                                            <p:cTn id="73" dur="500" fill="hold"/>
                                            <p:tgtEl>
                                              <p:spTgt spid="11"/>
                                            </p:tgtEl>
                                            <p:attrNameLst>
                                              <p:attrName>ppt_y</p:attrName>
                                            </p:attrNameLst>
                                          </p:cBhvr>
                                          <p:tavLst>
                                            <p:tav tm="0">
                                              <p:val>
                                                <p:strVal val="#ppt_y"/>
                                              </p:val>
                                            </p:tav>
                                            <p:tav tm="100000">
                                              <p:val>
                                                <p:strVal val="#ppt_y"/>
                                              </p:val>
                                            </p:tav>
                                          </p:tavLst>
                                        </p:anim>
                                      </p:childTnLst>
                                    </p:cTn>
                                  </p:par>
                                  <p:par>
                                    <p:cTn id="74" presetID="12" presetClass="entr" presetSubtype="2" fill="hold" grpId="0" nodeType="withEffect">
                                      <p:stCondLst>
                                        <p:cond delay="200"/>
                                      </p:stCondLst>
                                      <p:childTnLst>
                                        <p:set>
                                          <p:cBhvr>
                                            <p:cTn id="75" dur="1" fill="hold">
                                              <p:stCondLst>
                                                <p:cond delay="0"/>
                                              </p:stCondLst>
                                            </p:cTn>
                                            <p:tgtEl>
                                              <p:spTgt spid="6"/>
                                            </p:tgtEl>
                                            <p:attrNameLst>
                                              <p:attrName>style.visibility</p:attrName>
                                            </p:attrNameLst>
                                          </p:cBhvr>
                                          <p:to>
                                            <p:strVal val="visible"/>
                                          </p:to>
                                        </p:set>
                                        <p:anim calcmode="lin" valueType="num">
                                          <p:cBhvr additive="base">
                                            <p:cTn id="76" dur="300"/>
                                            <p:tgtEl>
                                              <p:spTgt spid="6"/>
                                            </p:tgtEl>
                                            <p:attrNameLst>
                                              <p:attrName>ppt_x</p:attrName>
                                            </p:attrNameLst>
                                          </p:cBhvr>
                                          <p:tavLst>
                                            <p:tav tm="0">
                                              <p:val>
                                                <p:strVal val="#ppt_x+#ppt_w*1.125000"/>
                                              </p:val>
                                            </p:tav>
                                            <p:tav tm="100000">
                                              <p:val>
                                                <p:strVal val="#ppt_x"/>
                                              </p:val>
                                            </p:tav>
                                          </p:tavLst>
                                        </p:anim>
                                        <p:animEffect transition="in" filter="wipe(left)">
                                          <p:cBhvr>
                                            <p:cTn id="77" dur="300"/>
                                            <p:tgtEl>
                                              <p:spTgt spid="6"/>
                                            </p:tgtEl>
                                          </p:cBhvr>
                                        </p:animEffect>
                                      </p:childTnLst>
                                    </p:cTn>
                                  </p:par>
                                  <p:par>
                                    <p:cTn id="78" presetID="12" presetClass="entr" presetSubtype="2" fill="hold" grpId="0" nodeType="withEffect">
                                      <p:stCondLst>
                                        <p:cond delay="200"/>
                                      </p:stCondLst>
                                      <p:childTnLst>
                                        <p:set>
                                          <p:cBhvr>
                                            <p:cTn id="79" dur="1" fill="hold">
                                              <p:stCondLst>
                                                <p:cond delay="0"/>
                                              </p:stCondLst>
                                            </p:cTn>
                                            <p:tgtEl>
                                              <p:spTgt spid="16"/>
                                            </p:tgtEl>
                                            <p:attrNameLst>
                                              <p:attrName>style.visibility</p:attrName>
                                            </p:attrNameLst>
                                          </p:cBhvr>
                                          <p:to>
                                            <p:strVal val="visible"/>
                                          </p:to>
                                        </p:set>
                                        <p:anim calcmode="lin" valueType="num">
                                          <p:cBhvr additive="base">
                                            <p:cTn id="80" dur="300"/>
                                            <p:tgtEl>
                                              <p:spTgt spid="16"/>
                                            </p:tgtEl>
                                            <p:attrNameLst>
                                              <p:attrName>ppt_x</p:attrName>
                                            </p:attrNameLst>
                                          </p:cBhvr>
                                          <p:tavLst>
                                            <p:tav tm="0">
                                              <p:val>
                                                <p:strVal val="#ppt_x+#ppt_w*1.125000"/>
                                              </p:val>
                                            </p:tav>
                                            <p:tav tm="100000">
                                              <p:val>
                                                <p:strVal val="#ppt_x"/>
                                              </p:val>
                                            </p:tav>
                                          </p:tavLst>
                                        </p:anim>
                                        <p:animEffect transition="in" filter="wipe(left)">
                                          <p:cBhvr>
                                            <p:cTn id="81" dur="300"/>
                                            <p:tgtEl>
                                              <p:spTgt spid="16"/>
                                            </p:tgtEl>
                                          </p:cBhvr>
                                        </p:animEffect>
                                      </p:childTnLst>
                                    </p:cTn>
                                  </p:par>
                                </p:childTnLst>
                              </p:cTn>
                            </p:par>
                            <p:par>
                              <p:cTn id="82" fill="hold">
                                <p:stCondLst>
                                  <p:cond delay="3000"/>
                                </p:stCondLst>
                                <p:childTnLst>
                                  <p:par>
                                    <p:cTn id="83" presetID="53" presetClass="entr" presetSubtype="528"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 calcmode="lin" valueType="num">
                                          <p:cBhvr>
                                            <p:cTn id="85" dur="500" fill="hold"/>
                                            <p:tgtEl>
                                              <p:spTgt spid="31"/>
                                            </p:tgtEl>
                                            <p:attrNameLst>
                                              <p:attrName>ppt_w</p:attrName>
                                            </p:attrNameLst>
                                          </p:cBhvr>
                                          <p:tavLst>
                                            <p:tav tm="0">
                                              <p:val>
                                                <p:fltVal val="0"/>
                                              </p:val>
                                            </p:tav>
                                            <p:tav tm="100000">
                                              <p:val>
                                                <p:strVal val="#ppt_w"/>
                                              </p:val>
                                            </p:tav>
                                          </p:tavLst>
                                        </p:anim>
                                        <p:anim calcmode="lin" valueType="num">
                                          <p:cBhvr>
                                            <p:cTn id="86" dur="500" fill="hold"/>
                                            <p:tgtEl>
                                              <p:spTgt spid="31"/>
                                            </p:tgtEl>
                                            <p:attrNameLst>
                                              <p:attrName>ppt_h</p:attrName>
                                            </p:attrNameLst>
                                          </p:cBhvr>
                                          <p:tavLst>
                                            <p:tav tm="0">
                                              <p:val>
                                                <p:fltVal val="0"/>
                                              </p:val>
                                            </p:tav>
                                            <p:tav tm="100000">
                                              <p:val>
                                                <p:strVal val="#ppt_h"/>
                                              </p:val>
                                            </p:tav>
                                          </p:tavLst>
                                        </p:anim>
                                        <p:animEffect transition="in" filter="fade">
                                          <p:cBhvr>
                                            <p:cTn id="87" dur="500"/>
                                            <p:tgtEl>
                                              <p:spTgt spid="31"/>
                                            </p:tgtEl>
                                          </p:cBhvr>
                                        </p:animEffect>
                                        <p:anim calcmode="lin" valueType="num">
                                          <p:cBhvr>
                                            <p:cTn id="88" dur="500" fill="hold"/>
                                            <p:tgtEl>
                                              <p:spTgt spid="31"/>
                                            </p:tgtEl>
                                            <p:attrNameLst>
                                              <p:attrName>ppt_x</p:attrName>
                                            </p:attrNameLst>
                                          </p:cBhvr>
                                          <p:tavLst>
                                            <p:tav tm="0">
                                              <p:val>
                                                <p:fltVal val="0.5"/>
                                              </p:val>
                                            </p:tav>
                                            <p:tav tm="100000">
                                              <p:val>
                                                <p:strVal val="#ppt_x"/>
                                              </p:val>
                                            </p:tav>
                                          </p:tavLst>
                                        </p:anim>
                                        <p:anim calcmode="lin" valueType="num">
                                          <p:cBhvr>
                                            <p:cTn id="89" dur="500" fill="hold"/>
                                            <p:tgtEl>
                                              <p:spTgt spid="31"/>
                                            </p:tgtEl>
                                            <p:attrNameLst>
                                              <p:attrName>ppt_y</p:attrName>
                                            </p:attrNameLst>
                                          </p:cBhvr>
                                          <p:tavLst>
                                            <p:tav tm="0">
                                              <p:val>
                                                <p:fltVal val="0.5"/>
                                              </p:val>
                                            </p:tav>
                                            <p:tav tm="100000">
                                              <p:val>
                                                <p:strVal val="#ppt_y"/>
                                              </p:val>
                                            </p:tav>
                                          </p:tavLst>
                                        </p:anim>
                                      </p:childTnLst>
                                    </p:cTn>
                                  </p:par>
                                  <p:par>
                                    <p:cTn id="90" presetID="53" presetClass="entr" presetSubtype="528" fill="hold" grpId="0" nodeType="withEffect">
                                      <p:stCondLst>
                                        <p:cond delay="10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500" fill="hold"/>
                                            <p:tgtEl>
                                              <p:spTgt spid="28"/>
                                            </p:tgtEl>
                                            <p:attrNameLst>
                                              <p:attrName>ppt_w</p:attrName>
                                            </p:attrNameLst>
                                          </p:cBhvr>
                                          <p:tavLst>
                                            <p:tav tm="0">
                                              <p:val>
                                                <p:fltVal val="0"/>
                                              </p:val>
                                            </p:tav>
                                            <p:tav tm="100000">
                                              <p:val>
                                                <p:strVal val="#ppt_w"/>
                                              </p:val>
                                            </p:tav>
                                          </p:tavLst>
                                        </p:anim>
                                        <p:anim calcmode="lin" valueType="num">
                                          <p:cBhvr>
                                            <p:cTn id="93" dur="500" fill="hold"/>
                                            <p:tgtEl>
                                              <p:spTgt spid="28"/>
                                            </p:tgtEl>
                                            <p:attrNameLst>
                                              <p:attrName>ppt_h</p:attrName>
                                            </p:attrNameLst>
                                          </p:cBhvr>
                                          <p:tavLst>
                                            <p:tav tm="0">
                                              <p:val>
                                                <p:fltVal val="0"/>
                                              </p:val>
                                            </p:tav>
                                            <p:tav tm="100000">
                                              <p:val>
                                                <p:strVal val="#ppt_h"/>
                                              </p:val>
                                            </p:tav>
                                          </p:tavLst>
                                        </p:anim>
                                        <p:animEffect transition="in" filter="fade">
                                          <p:cBhvr>
                                            <p:cTn id="94" dur="500"/>
                                            <p:tgtEl>
                                              <p:spTgt spid="28"/>
                                            </p:tgtEl>
                                          </p:cBhvr>
                                        </p:animEffect>
                                        <p:anim calcmode="lin" valueType="num">
                                          <p:cBhvr>
                                            <p:cTn id="95" dur="500" fill="hold"/>
                                            <p:tgtEl>
                                              <p:spTgt spid="28"/>
                                            </p:tgtEl>
                                            <p:attrNameLst>
                                              <p:attrName>ppt_x</p:attrName>
                                            </p:attrNameLst>
                                          </p:cBhvr>
                                          <p:tavLst>
                                            <p:tav tm="0">
                                              <p:val>
                                                <p:fltVal val="0.5"/>
                                              </p:val>
                                            </p:tav>
                                            <p:tav tm="100000">
                                              <p:val>
                                                <p:strVal val="#ppt_x"/>
                                              </p:val>
                                            </p:tav>
                                          </p:tavLst>
                                        </p:anim>
                                        <p:anim calcmode="lin" valueType="num">
                                          <p:cBhvr>
                                            <p:cTn id="96" dur="500" fill="hold"/>
                                            <p:tgtEl>
                                              <p:spTgt spid="28"/>
                                            </p:tgtEl>
                                            <p:attrNameLst>
                                              <p:attrName>ppt_y</p:attrName>
                                            </p:attrNameLst>
                                          </p:cBhvr>
                                          <p:tavLst>
                                            <p:tav tm="0">
                                              <p:val>
                                                <p:fltVal val="0.5"/>
                                              </p:val>
                                            </p:tav>
                                            <p:tav tm="100000">
                                              <p:val>
                                                <p:strVal val="#ppt_y"/>
                                              </p:val>
                                            </p:tav>
                                          </p:tavLst>
                                        </p:anim>
                                      </p:childTnLst>
                                    </p:cTn>
                                  </p:par>
                                  <p:par>
                                    <p:cTn id="97" presetID="53" presetClass="entr" presetSubtype="528" fill="hold" grpId="0" nodeType="withEffect">
                                      <p:stCondLst>
                                        <p:cond delay="800"/>
                                      </p:stCondLst>
                                      <p:childTnLst>
                                        <p:set>
                                          <p:cBhvr>
                                            <p:cTn id="98" dur="1" fill="hold">
                                              <p:stCondLst>
                                                <p:cond delay="0"/>
                                              </p:stCondLst>
                                            </p:cTn>
                                            <p:tgtEl>
                                              <p:spTgt spid="29"/>
                                            </p:tgtEl>
                                            <p:attrNameLst>
                                              <p:attrName>style.visibility</p:attrName>
                                            </p:attrNameLst>
                                          </p:cBhvr>
                                          <p:to>
                                            <p:strVal val="visible"/>
                                          </p:to>
                                        </p:set>
                                        <p:anim calcmode="lin" valueType="num">
                                          <p:cBhvr>
                                            <p:cTn id="99" dur="500" fill="hold"/>
                                            <p:tgtEl>
                                              <p:spTgt spid="29"/>
                                            </p:tgtEl>
                                            <p:attrNameLst>
                                              <p:attrName>ppt_w</p:attrName>
                                            </p:attrNameLst>
                                          </p:cBhvr>
                                          <p:tavLst>
                                            <p:tav tm="0">
                                              <p:val>
                                                <p:fltVal val="0"/>
                                              </p:val>
                                            </p:tav>
                                            <p:tav tm="100000">
                                              <p:val>
                                                <p:strVal val="#ppt_w"/>
                                              </p:val>
                                            </p:tav>
                                          </p:tavLst>
                                        </p:anim>
                                        <p:anim calcmode="lin" valueType="num">
                                          <p:cBhvr>
                                            <p:cTn id="100" dur="500" fill="hold"/>
                                            <p:tgtEl>
                                              <p:spTgt spid="29"/>
                                            </p:tgtEl>
                                            <p:attrNameLst>
                                              <p:attrName>ppt_h</p:attrName>
                                            </p:attrNameLst>
                                          </p:cBhvr>
                                          <p:tavLst>
                                            <p:tav tm="0">
                                              <p:val>
                                                <p:fltVal val="0"/>
                                              </p:val>
                                            </p:tav>
                                            <p:tav tm="100000">
                                              <p:val>
                                                <p:strVal val="#ppt_h"/>
                                              </p:val>
                                            </p:tav>
                                          </p:tavLst>
                                        </p:anim>
                                        <p:animEffect transition="in" filter="fade">
                                          <p:cBhvr>
                                            <p:cTn id="101" dur="500"/>
                                            <p:tgtEl>
                                              <p:spTgt spid="29"/>
                                            </p:tgtEl>
                                          </p:cBhvr>
                                        </p:animEffect>
                                        <p:anim calcmode="lin" valueType="num">
                                          <p:cBhvr>
                                            <p:cTn id="102" dur="500" fill="hold"/>
                                            <p:tgtEl>
                                              <p:spTgt spid="29"/>
                                            </p:tgtEl>
                                            <p:attrNameLst>
                                              <p:attrName>ppt_x</p:attrName>
                                            </p:attrNameLst>
                                          </p:cBhvr>
                                          <p:tavLst>
                                            <p:tav tm="0">
                                              <p:val>
                                                <p:fltVal val="0.5"/>
                                              </p:val>
                                            </p:tav>
                                            <p:tav tm="100000">
                                              <p:val>
                                                <p:strVal val="#ppt_x"/>
                                              </p:val>
                                            </p:tav>
                                          </p:tavLst>
                                        </p:anim>
                                        <p:anim calcmode="lin" valueType="num">
                                          <p:cBhvr>
                                            <p:cTn id="103" dur="500" fill="hold"/>
                                            <p:tgtEl>
                                              <p:spTgt spid="29"/>
                                            </p:tgtEl>
                                            <p:attrNameLst>
                                              <p:attrName>ppt_y</p:attrName>
                                            </p:attrNameLst>
                                          </p:cBhvr>
                                          <p:tavLst>
                                            <p:tav tm="0">
                                              <p:val>
                                                <p:fltVal val="0.5"/>
                                              </p:val>
                                            </p:tav>
                                            <p:tav tm="100000">
                                              <p:val>
                                                <p:strVal val="#ppt_y"/>
                                              </p:val>
                                            </p:tav>
                                          </p:tavLst>
                                        </p:anim>
                                      </p:childTnLst>
                                    </p:cTn>
                                  </p:par>
                                  <p:par>
                                    <p:cTn id="104" presetID="53" presetClass="entr" presetSubtype="528" fill="hold" grpId="0" nodeType="withEffect">
                                      <p:stCondLst>
                                        <p:cond delay="600"/>
                                      </p:stCondLst>
                                      <p:childTnLst>
                                        <p:set>
                                          <p:cBhvr>
                                            <p:cTn id="105" dur="1" fill="hold">
                                              <p:stCondLst>
                                                <p:cond delay="0"/>
                                              </p:stCondLst>
                                            </p:cTn>
                                            <p:tgtEl>
                                              <p:spTgt spid="30"/>
                                            </p:tgtEl>
                                            <p:attrNameLst>
                                              <p:attrName>style.visibility</p:attrName>
                                            </p:attrNameLst>
                                          </p:cBhvr>
                                          <p:to>
                                            <p:strVal val="visible"/>
                                          </p:to>
                                        </p:set>
                                        <p:anim calcmode="lin" valueType="num">
                                          <p:cBhvr>
                                            <p:cTn id="106" dur="500" fill="hold"/>
                                            <p:tgtEl>
                                              <p:spTgt spid="30"/>
                                            </p:tgtEl>
                                            <p:attrNameLst>
                                              <p:attrName>ppt_w</p:attrName>
                                            </p:attrNameLst>
                                          </p:cBhvr>
                                          <p:tavLst>
                                            <p:tav tm="0">
                                              <p:val>
                                                <p:fltVal val="0"/>
                                              </p:val>
                                            </p:tav>
                                            <p:tav tm="100000">
                                              <p:val>
                                                <p:strVal val="#ppt_w"/>
                                              </p:val>
                                            </p:tav>
                                          </p:tavLst>
                                        </p:anim>
                                        <p:anim calcmode="lin" valueType="num">
                                          <p:cBhvr>
                                            <p:cTn id="107" dur="500" fill="hold"/>
                                            <p:tgtEl>
                                              <p:spTgt spid="30"/>
                                            </p:tgtEl>
                                            <p:attrNameLst>
                                              <p:attrName>ppt_h</p:attrName>
                                            </p:attrNameLst>
                                          </p:cBhvr>
                                          <p:tavLst>
                                            <p:tav tm="0">
                                              <p:val>
                                                <p:fltVal val="0"/>
                                              </p:val>
                                            </p:tav>
                                            <p:tav tm="100000">
                                              <p:val>
                                                <p:strVal val="#ppt_h"/>
                                              </p:val>
                                            </p:tav>
                                          </p:tavLst>
                                        </p:anim>
                                        <p:animEffect transition="in" filter="fade">
                                          <p:cBhvr>
                                            <p:cTn id="108" dur="500"/>
                                            <p:tgtEl>
                                              <p:spTgt spid="30"/>
                                            </p:tgtEl>
                                          </p:cBhvr>
                                        </p:animEffect>
                                        <p:anim calcmode="lin" valueType="num">
                                          <p:cBhvr>
                                            <p:cTn id="109" dur="500" fill="hold"/>
                                            <p:tgtEl>
                                              <p:spTgt spid="30"/>
                                            </p:tgtEl>
                                            <p:attrNameLst>
                                              <p:attrName>ppt_x</p:attrName>
                                            </p:attrNameLst>
                                          </p:cBhvr>
                                          <p:tavLst>
                                            <p:tav tm="0">
                                              <p:val>
                                                <p:fltVal val="0.5"/>
                                              </p:val>
                                            </p:tav>
                                            <p:tav tm="100000">
                                              <p:val>
                                                <p:strVal val="#ppt_x"/>
                                              </p:val>
                                            </p:tav>
                                          </p:tavLst>
                                        </p:anim>
                                        <p:anim calcmode="lin" valueType="num">
                                          <p:cBhvr>
                                            <p:cTn id="110" dur="500" fill="hold"/>
                                            <p:tgtEl>
                                              <p:spTgt spid="30"/>
                                            </p:tgtEl>
                                            <p:attrNameLst>
                                              <p:attrName>ppt_y</p:attrName>
                                            </p:attrNameLst>
                                          </p:cBhvr>
                                          <p:tavLst>
                                            <p:tav tm="0">
                                              <p:val>
                                                <p:fltVal val="0.5"/>
                                              </p:val>
                                            </p:tav>
                                            <p:tav tm="100000">
                                              <p:val>
                                                <p:strVal val="#ppt_y"/>
                                              </p:val>
                                            </p:tav>
                                          </p:tavLst>
                                        </p:anim>
                                      </p:childTnLst>
                                    </p:cTn>
                                  </p:par>
                                  <p:par>
                                    <p:cTn id="111" presetID="53" presetClass="entr" presetSubtype="528" fill="hold" grpId="0" nodeType="withEffect">
                                      <p:stCondLst>
                                        <p:cond delay="200"/>
                                      </p:stCondLst>
                                      <p:childTnLst>
                                        <p:set>
                                          <p:cBhvr>
                                            <p:cTn id="112" dur="1" fill="hold">
                                              <p:stCondLst>
                                                <p:cond delay="0"/>
                                              </p:stCondLst>
                                            </p:cTn>
                                            <p:tgtEl>
                                              <p:spTgt spid="32"/>
                                            </p:tgtEl>
                                            <p:attrNameLst>
                                              <p:attrName>style.visibility</p:attrName>
                                            </p:attrNameLst>
                                          </p:cBhvr>
                                          <p:to>
                                            <p:strVal val="visible"/>
                                          </p:to>
                                        </p:set>
                                        <p:anim calcmode="lin" valueType="num">
                                          <p:cBhvr>
                                            <p:cTn id="113" dur="500" fill="hold"/>
                                            <p:tgtEl>
                                              <p:spTgt spid="32"/>
                                            </p:tgtEl>
                                            <p:attrNameLst>
                                              <p:attrName>ppt_w</p:attrName>
                                            </p:attrNameLst>
                                          </p:cBhvr>
                                          <p:tavLst>
                                            <p:tav tm="0">
                                              <p:val>
                                                <p:fltVal val="0"/>
                                              </p:val>
                                            </p:tav>
                                            <p:tav tm="100000">
                                              <p:val>
                                                <p:strVal val="#ppt_w"/>
                                              </p:val>
                                            </p:tav>
                                          </p:tavLst>
                                        </p:anim>
                                        <p:anim calcmode="lin" valueType="num">
                                          <p:cBhvr>
                                            <p:cTn id="114" dur="500" fill="hold"/>
                                            <p:tgtEl>
                                              <p:spTgt spid="32"/>
                                            </p:tgtEl>
                                            <p:attrNameLst>
                                              <p:attrName>ppt_h</p:attrName>
                                            </p:attrNameLst>
                                          </p:cBhvr>
                                          <p:tavLst>
                                            <p:tav tm="0">
                                              <p:val>
                                                <p:fltVal val="0"/>
                                              </p:val>
                                            </p:tav>
                                            <p:tav tm="100000">
                                              <p:val>
                                                <p:strVal val="#ppt_h"/>
                                              </p:val>
                                            </p:tav>
                                          </p:tavLst>
                                        </p:anim>
                                        <p:animEffect transition="in" filter="fade">
                                          <p:cBhvr>
                                            <p:cTn id="115" dur="500"/>
                                            <p:tgtEl>
                                              <p:spTgt spid="32"/>
                                            </p:tgtEl>
                                          </p:cBhvr>
                                        </p:animEffect>
                                        <p:anim calcmode="lin" valueType="num">
                                          <p:cBhvr>
                                            <p:cTn id="116" dur="500" fill="hold"/>
                                            <p:tgtEl>
                                              <p:spTgt spid="32"/>
                                            </p:tgtEl>
                                            <p:attrNameLst>
                                              <p:attrName>ppt_x</p:attrName>
                                            </p:attrNameLst>
                                          </p:cBhvr>
                                          <p:tavLst>
                                            <p:tav tm="0">
                                              <p:val>
                                                <p:fltVal val="0.5"/>
                                              </p:val>
                                            </p:tav>
                                            <p:tav tm="100000">
                                              <p:val>
                                                <p:strVal val="#ppt_x"/>
                                              </p:val>
                                            </p:tav>
                                          </p:tavLst>
                                        </p:anim>
                                        <p:anim calcmode="lin" valueType="num">
                                          <p:cBhvr>
                                            <p:cTn id="117" dur="500" fill="hold"/>
                                            <p:tgtEl>
                                              <p:spTgt spid="32"/>
                                            </p:tgtEl>
                                            <p:attrNameLst>
                                              <p:attrName>ppt_y</p:attrName>
                                            </p:attrNameLst>
                                          </p:cBhvr>
                                          <p:tavLst>
                                            <p:tav tm="0">
                                              <p:val>
                                                <p:fltVal val="0.5"/>
                                              </p:val>
                                            </p:tav>
                                            <p:tav tm="100000">
                                              <p:val>
                                                <p:strVal val="#ppt_y"/>
                                              </p:val>
                                            </p:tav>
                                          </p:tavLst>
                                        </p:anim>
                                      </p:childTnLst>
                                    </p:cTn>
                                  </p:par>
                                  <p:par>
                                    <p:cTn id="118" presetID="53" presetClass="entr" presetSubtype="528" fill="hold" grpId="0" nodeType="withEffect">
                                      <p:stCondLst>
                                        <p:cond delay="400"/>
                                      </p:stCondLst>
                                      <p:childTnLst>
                                        <p:set>
                                          <p:cBhvr>
                                            <p:cTn id="119" dur="1" fill="hold">
                                              <p:stCondLst>
                                                <p:cond delay="0"/>
                                              </p:stCondLst>
                                            </p:cTn>
                                            <p:tgtEl>
                                              <p:spTgt spid="33"/>
                                            </p:tgtEl>
                                            <p:attrNameLst>
                                              <p:attrName>style.visibility</p:attrName>
                                            </p:attrNameLst>
                                          </p:cBhvr>
                                          <p:to>
                                            <p:strVal val="visible"/>
                                          </p:to>
                                        </p:set>
                                        <p:anim calcmode="lin" valueType="num">
                                          <p:cBhvr>
                                            <p:cTn id="120" dur="500" fill="hold"/>
                                            <p:tgtEl>
                                              <p:spTgt spid="33"/>
                                            </p:tgtEl>
                                            <p:attrNameLst>
                                              <p:attrName>ppt_w</p:attrName>
                                            </p:attrNameLst>
                                          </p:cBhvr>
                                          <p:tavLst>
                                            <p:tav tm="0">
                                              <p:val>
                                                <p:fltVal val="0"/>
                                              </p:val>
                                            </p:tav>
                                            <p:tav tm="100000">
                                              <p:val>
                                                <p:strVal val="#ppt_w"/>
                                              </p:val>
                                            </p:tav>
                                          </p:tavLst>
                                        </p:anim>
                                        <p:anim calcmode="lin" valueType="num">
                                          <p:cBhvr>
                                            <p:cTn id="121" dur="500" fill="hold"/>
                                            <p:tgtEl>
                                              <p:spTgt spid="33"/>
                                            </p:tgtEl>
                                            <p:attrNameLst>
                                              <p:attrName>ppt_h</p:attrName>
                                            </p:attrNameLst>
                                          </p:cBhvr>
                                          <p:tavLst>
                                            <p:tav tm="0">
                                              <p:val>
                                                <p:fltVal val="0"/>
                                              </p:val>
                                            </p:tav>
                                            <p:tav tm="100000">
                                              <p:val>
                                                <p:strVal val="#ppt_h"/>
                                              </p:val>
                                            </p:tav>
                                          </p:tavLst>
                                        </p:anim>
                                        <p:animEffect transition="in" filter="fade">
                                          <p:cBhvr>
                                            <p:cTn id="122" dur="500"/>
                                            <p:tgtEl>
                                              <p:spTgt spid="33"/>
                                            </p:tgtEl>
                                          </p:cBhvr>
                                        </p:animEffect>
                                        <p:anim calcmode="lin" valueType="num">
                                          <p:cBhvr>
                                            <p:cTn id="123" dur="500" fill="hold"/>
                                            <p:tgtEl>
                                              <p:spTgt spid="33"/>
                                            </p:tgtEl>
                                            <p:attrNameLst>
                                              <p:attrName>ppt_x</p:attrName>
                                            </p:attrNameLst>
                                          </p:cBhvr>
                                          <p:tavLst>
                                            <p:tav tm="0">
                                              <p:val>
                                                <p:fltVal val="0.5"/>
                                              </p:val>
                                            </p:tav>
                                            <p:tav tm="100000">
                                              <p:val>
                                                <p:strVal val="#ppt_x"/>
                                              </p:val>
                                            </p:tav>
                                          </p:tavLst>
                                        </p:anim>
                                        <p:anim calcmode="lin" valueType="num">
                                          <p:cBhvr>
                                            <p:cTn id="124" dur="500" fill="hold"/>
                                            <p:tgtEl>
                                              <p:spTgt spid="3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11" grpId="0" animBg="1"/>
          <p:bldP spid="16" grpId="0"/>
          <p:bldP spid="17" grpId="0"/>
          <p:bldP spid="18" grpId="0"/>
          <p:bldP spid="19" grpId="0"/>
          <p:bldP spid="20" grpId="0"/>
          <p:bldP spid="21" grpId="0"/>
          <p:bldP spid="22" grpId="0" animBg="1"/>
          <p:bldP spid="26" grpId="0"/>
          <p:bldP spid="27" grpId="0"/>
          <p:bldP spid="28" grpId="0" animBg="1"/>
          <p:bldP spid="29" grpId="0" animBg="1"/>
          <p:bldP spid="30" grpId="0" animBg="1"/>
          <p:bldP spid="31" grpId="0" animBg="1"/>
          <p:bldP spid="32" grpId="0" animBg="1"/>
          <p:bldP spid="33" grpId="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3"/>
          <p:cNvSpPr>
            <a:spLocks noChangeArrowheads="1"/>
          </p:cNvSpPr>
          <p:nvPr/>
        </p:nvSpPr>
        <p:spPr bwMode="auto">
          <a:xfrm>
            <a:off x="2827486" y="2691983"/>
            <a:ext cx="2576757" cy="2577503"/>
          </a:xfrm>
          <a:prstGeom prst="ellipse">
            <a:avLst/>
          </a:prstGeom>
          <a:solidFill>
            <a:srgbClr val="0070C0">
              <a:alpha val="74000"/>
            </a:srgbClr>
          </a:solidFill>
          <a:ln>
            <a:noFill/>
          </a:ln>
        </p:spPr>
        <p:txBody>
          <a:bodyPr lIns="91391" tIns="45696" rIns="91391" bIns="45696" anchor="ctr"/>
          <a:lstStyle/>
          <a:p>
            <a:pPr algn="ctr"/>
            <a:endParaRPr lang="zh-CN" altLang="zh-CN" sz="2400">
              <a:solidFill>
                <a:srgbClr val="0070C0"/>
              </a:solidFill>
              <a:latin typeface="宋体" panose="02010600030101010101" pitchFamily="2" charset="-122"/>
              <a:sym typeface="宋体" panose="02010600030101010101" pitchFamily="2" charset="-122"/>
            </a:endParaRPr>
          </a:p>
        </p:txBody>
      </p:sp>
      <p:sp>
        <p:nvSpPr>
          <p:cNvPr id="4" name="椭圆 3"/>
          <p:cNvSpPr>
            <a:spLocks noChangeArrowheads="1"/>
          </p:cNvSpPr>
          <p:nvPr/>
        </p:nvSpPr>
        <p:spPr bwMode="auto">
          <a:xfrm>
            <a:off x="2570444" y="2436455"/>
            <a:ext cx="3090840" cy="3091735"/>
          </a:xfrm>
          <a:prstGeom prst="ellipse">
            <a:avLst/>
          </a:prstGeom>
          <a:noFill/>
          <a:ln w="25400" cap="flat" cmpd="sng">
            <a:solidFill>
              <a:srgbClr val="0070C0"/>
            </a:solidFill>
            <a:bevel/>
          </a:ln>
          <a:extLst>
            <a:ext uri="{909E8E84-426E-40DD-AFC4-6F175D3DCCD1}">
              <a14:hiddenFill xmlns:a14="http://schemas.microsoft.com/office/drawing/2010/main">
                <a:solidFill>
                  <a:srgbClr val="FFFFFF"/>
                </a:solidFill>
              </a14:hiddenFill>
            </a:ext>
          </a:extLst>
        </p:spPr>
        <p:txBody>
          <a:bodyPr lIns="91391" tIns="45696" rIns="91391" bIns="45696" anchor="ctr"/>
          <a:lstStyle/>
          <a:p>
            <a:pPr algn="ctr"/>
            <a:endParaRPr lang="zh-CN" altLang="zh-CN" sz="2400">
              <a:solidFill>
                <a:srgbClr val="0070C0"/>
              </a:solidFill>
              <a:latin typeface="宋体" panose="02010600030101010101" pitchFamily="2" charset="-122"/>
              <a:sym typeface="宋体" panose="02010600030101010101" pitchFamily="2" charset="-122"/>
            </a:endParaRPr>
          </a:p>
        </p:txBody>
      </p:sp>
      <p:sp>
        <p:nvSpPr>
          <p:cNvPr id="5" name="椭圆 4"/>
          <p:cNvSpPr>
            <a:spLocks noChangeArrowheads="1"/>
          </p:cNvSpPr>
          <p:nvPr/>
        </p:nvSpPr>
        <p:spPr bwMode="auto">
          <a:xfrm>
            <a:off x="2354656" y="2219016"/>
            <a:ext cx="3522416" cy="3523435"/>
          </a:xfrm>
          <a:prstGeom prst="ellipse">
            <a:avLst/>
          </a:prstGeom>
          <a:noFill/>
          <a:ln w="25400" cap="flat" cmpd="sng">
            <a:solidFill>
              <a:srgbClr val="0070C0"/>
            </a:solidFill>
            <a:bevel/>
          </a:ln>
          <a:extLst>
            <a:ext uri="{909E8E84-426E-40DD-AFC4-6F175D3DCCD1}">
              <a14:hiddenFill xmlns:a14="http://schemas.microsoft.com/office/drawing/2010/main">
                <a:solidFill>
                  <a:srgbClr val="FFFFFF"/>
                </a:solidFill>
              </a14:hiddenFill>
            </a:ext>
          </a:extLst>
        </p:spPr>
        <p:txBody>
          <a:bodyPr lIns="91391" tIns="45696" rIns="91391" bIns="45696" anchor="ctr"/>
          <a:lstStyle/>
          <a:p>
            <a:pPr algn="ctr"/>
            <a:endParaRPr lang="zh-CN" altLang="zh-CN" sz="2400">
              <a:solidFill>
                <a:srgbClr val="0070C0"/>
              </a:solidFill>
              <a:latin typeface="宋体" panose="02010600030101010101" pitchFamily="2" charset="-122"/>
              <a:sym typeface="宋体" panose="02010600030101010101" pitchFamily="2" charset="-122"/>
            </a:endParaRPr>
          </a:p>
        </p:txBody>
      </p:sp>
      <p:sp>
        <p:nvSpPr>
          <p:cNvPr id="6" name="椭圆 10"/>
          <p:cNvSpPr>
            <a:spLocks noChangeArrowheads="1"/>
          </p:cNvSpPr>
          <p:nvPr/>
        </p:nvSpPr>
        <p:spPr bwMode="auto">
          <a:xfrm>
            <a:off x="9692363" y="1798341"/>
            <a:ext cx="783817" cy="78404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p:spPr>
        <p:txBody>
          <a:bodyPr lIns="91391" tIns="45696" rIns="91391" bIns="45696" anchor="ctr"/>
          <a:lstStyle/>
          <a:p>
            <a:pPr algn="ctr"/>
            <a:endParaRPr lang="zh-CN" altLang="zh-CN" sz="2400">
              <a:solidFill>
                <a:schemeClr val="bg1"/>
              </a:solidFill>
              <a:latin typeface="宋体" panose="02010600030101010101" pitchFamily="2" charset="-122"/>
              <a:sym typeface="宋体" panose="02010600030101010101" pitchFamily="2" charset="-122"/>
            </a:endParaRPr>
          </a:p>
        </p:txBody>
      </p:sp>
      <p:sp>
        <p:nvSpPr>
          <p:cNvPr id="7" name="椭圆 11"/>
          <p:cNvSpPr>
            <a:spLocks noChangeArrowheads="1"/>
          </p:cNvSpPr>
          <p:nvPr/>
        </p:nvSpPr>
        <p:spPr bwMode="auto">
          <a:xfrm>
            <a:off x="9706641" y="3013815"/>
            <a:ext cx="783817" cy="78404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p:spPr>
        <p:txBody>
          <a:bodyPr lIns="91391" tIns="45696" rIns="91391" bIns="45696" anchor="ctr"/>
          <a:lstStyle/>
          <a:p>
            <a:pPr algn="ctr"/>
            <a:endParaRPr lang="zh-CN" altLang="zh-CN" sz="2400">
              <a:solidFill>
                <a:schemeClr val="bg1"/>
              </a:solidFill>
              <a:latin typeface="宋体" panose="02010600030101010101" pitchFamily="2" charset="-122"/>
              <a:sym typeface="宋体" panose="02010600030101010101" pitchFamily="2" charset="-122"/>
            </a:endParaRPr>
          </a:p>
        </p:txBody>
      </p:sp>
      <p:sp>
        <p:nvSpPr>
          <p:cNvPr id="8" name="椭圆 12"/>
          <p:cNvSpPr>
            <a:spLocks noChangeArrowheads="1"/>
          </p:cNvSpPr>
          <p:nvPr/>
        </p:nvSpPr>
        <p:spPr bwMode="auto">
          <a:xfrm>
            <a:off x="9692363" y="4181917"/>
            <a:ext cx="783817" cy="78404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p:spPr>
        <p:txBody>
          <a:bodyPr lIns="91391" tIns="45696" rIns="91391" bIns="45696" anchor="ctr"/>
          <a:lstStyle/>
          <a:p>
            <a:pPr algn="ctr"/>
            <a:endParaRPr lang="zh-CN" altLang="zh-CN" sz="2400">
              <a:solidFill>
                <a:schemeClr val="bg1"/>
              </a:solidFill>
              <a:latin typeface="宋体" panose="02010600030101010101" pitchFamily="2" charset="-122"/>
              <a:sym typeface="宋体" panose="02010600030101010101" pitchFamily="2" charset="-122"/>
            </a:endParaRPr>
          </a:p>
        </p:txBody>
      </p:sp>
      <p:sp>
        <p:nvSpPr>
          <p:cNvPr id="9" name="椭圆 13"/>
          <p:cNvSpPr>
            <a:spLocks noChangeArrowheads="1"/>
          </p:cNvSpPr>
          <p:nvPr/>
        </p:nvSpPr>
        <p:spPr bwMode="auto">
          <a:xfrm>
            <a:off x="9692363" y="5333777"/>
            <a:ext cx="783817" cy="78404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p:spPr>
        <p:txBody>
          <a:bodyPr lIns="91391" tIns="45696" rIns="91391" bIns="45696" anchor="ctr"/>
          <a:lstStyle/>
          <a:p>
            <a:pPr algn="ctr"/>
            <a:endParaRPr lang="zh-CN" altLang="zh-CN" sz="2400">
              <a:solidFill>
                <a:schemeClr val="bg1"/>
              </a:solidFill>
              <a:latin typeface="宋体" panose="02010600030101010101" pitchFamily="2" charset="-122"/>
              <a:sym typeface="宋体" panose="02010600030101010101" pitchFamily="2" charset="-122"/>
            </a:endParaRPr>
          </a:p>
        </p:txBody>
      </p:sp>
      <p:sp>
        <p:nvSpPr>
          <p:cNvPr id="10" name="Freeform 145"/>
          <p:cNvSpPr>
            <a:spLocks noEditPoints="1" noChangeArrowheads="1"/>
          </p:cNvSpPr>
          <p:nvPr/>
        </p:nvSpPr>
        <p:spPr bwMode="auto">
          <a:xfrm>
            <a:off x="9860548" y="4388243"/>
            <a:ext cx="476003" cy="441223"/>
          </a:xfrm>
          <a:custGeom>
            <a:avLst/>
            <a:gdLst>
              <a:gd name="T0" fmla="*/ 197 w 197"/>
              <a:gd name="T1" fmla="*/ 29 h 183"/>
              <a:gd name="T2" fmla="*/ 99 w 197"/>
              <a:gd name="T3" fmla="*/ 0 h 183"/>
              <a:gd name="T4" fmla="*/ 0 w 197"/>
              <a:gd name="T5" fmla="*/ 29 h 183"/>
              <a:gd name="T6" fmla="*/ 1 w 197"/>
              <a:gd name="T7" fmla="*/ 30 h 183"/>
              <a:gd name="T8" fmla="*/ 0 w 197"/>
              <a:gd name="T9" fmla="*/ 30 h 183"/>
              <a:gd name="T10" fmla="*/ 75 w 197"/>
              <a:gd name="T11" fmla="*/ 130 h 183"/>
              <a:gd name="T12" fmla="*/ 75 w 197"/>
              <a:gd name="T13" fmla="*/ 171 h 183"/>
              <a:gd name="T14" fmla="*/ 99 w 197"/>
              <a:gd name="T15" fmla="*/ 183 h 183"/>
              <a:gd name="T16" fmla="*/ 122 w 197"/>
              <a:gd name="T17" fmla="*/ 171 h 183"/>
              <a:gd name="T18" fmla="*/ 122 w 197"/>
              <a:gd name="T19" fmla="*/ 130 h 183"/>
              <a:gd name="T20" fmla="*/ 197 w 197"/>
              <a:gd name="T21" fmla="*/ 30 h 183"/>
              <a:gd name="T22" fmla="*/ 196 w 197"/>
              <a:gd name="T23" fmla="*/ 30 h 183"/>
              <a:gd name="T24" fmla="*/ 197 w 197"/>
              <a:gd name="T25" fmla="*/ 29 h 183"/>
              <a:gd name="T26" fmla="*/ 99 w 197"/>
              <a:gd name="T27" fmla="*/ 53 h 183"/>
              <a:gd name="T28" fmla="*/ 13 w 197"/>
              <a:gd name="T29" fmla="*/ 31 h 183"/>
              <a:gd name="T30" fmla="*/ 99 w 197"/>
              <a:gd name="T31" fmla="*/ 6 h 183"/>
              <a:gd name="T32" fmla="*/ 186 w 197"/>
              <a:gd name="T33" fmla="*/ 31 h 183"/>
              <a:gd name="T34" fmla="*/ 99 w 197"/>
              <a:gd name="T35" fmla="*/ 53 h 1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
              <a:gd name="T55" fmla="*/ 0 h 183"/>
              <a:gd name="T56" fmla="*/ 197 w 197"/>
              <a:gd name="T57" fmla="*/ 183 h 18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 h="183">
                <a:moveTo>
                  <a:pt x="197" y="29"/>
                </a:moveTo>
                <a:cubicBezTo>
                  <a:pt x="197" y="16"/>
                  <a:pt x="153" y="0"/>
                  <a:pt x="99" y="0"/>
                </a:cubicBezTo>
                <a:cubicBezTo>
                  <a:pt x="44" y="0"/>
                  <a:pt x="0" y="16"/>
                  <a:pt x="0" y="29"/>
                </a:cubicBezTo>
                <a:cubicBezTo>
                  <a:pt x="0" y="30"/>
                  <a:pt x="1" y="30"/>
                  <a:pt x="1" y="30"/>
                </a:cubicBezTo>
                <a:cubicBezTo>
                  <a:pt x="0" y="30"/>
                  <a:pt x="0" y="30"/>
                  <a:pt x="0" y="30"/>
                </a:cubicBezTo>
                <a:cubicBezTo>
                  <a:pt x="0" y="53"/>
                  <a:pt x="64" y="107"/>
                  <a:pt x="75" y="130"/>
                </a:cubicBezTo>
                <a:cubicBezTo>
                  <a:pt x="75" y="171"/>
                  <a:pt x="75" y="171"/>
                  <a:pt x="75" y="171"/>
                </a:cubicBezTo>
                <a:cubicBezTo>
                  <a:pt x="75" y="178"/>
                  <a:pt x="86" y="183"/>
                  <a:pt x="99" y="183"/>
                </a:cubicBezTo>
                <a:cubicBezTo>
                  <a:pt x="111" y="183"/>
                  <a:pt x="122" y="178"/>
                  <a:pt x="122" y="171"/>
                </a:cubicBezTo>
                <a:cubicBezTo>
                  <a:pt x="122" y="130"/>
                  <a:pt x="122" y="130"/>
                  <a:pt x="122" y="130"/>
                </a:cubicBezTo>
                <a:cubicBezTo>
                  <a:pt x="133" y="107"/>
                  <a:pt x="197" y="53"/>
                  <a:pt x="197" y="30"/>
                </a:cubicBezTo>
                <a:cubicBezTo>
                  <a:pt x="196" y="30"/>
                  <a:pt x="196" y="30"/>
                  <a:pt x="196" y="30"/>
                </a:cubicBezTo>
                <a:cubicBezTo>
                  <a:pt x="197" y="30"/>
                  <a:pt x="197" y="30"/>
                  <a:pt x="197" y="29"/>
                </a:cubicBezTo>
                <a:close/>
                <a:moveTo>
                  <a:pt x="99" y="53"/>
                </a:moveTo>
                <a:cubicBezTo>
                  <a:pt x="52" y="53"/>
                  <a:pt x="13" y="43"/>
                  <a:pt x="13" y="31"/>
                </a:cubicBezTo>
                <a:cubicBezTo>
                  <a:pt x="13" y="19"/>
                  <a:pt x="52" y="6"/>
                  <a:pt x="99" y="6"/>
                </a:cubicBezTo>
                <a:cubicBezTo>
                  <a:pt x="147" y="6"/>
                  <a:pt x="186" y="19"/>
                  <a:pt x="186" y="31"/>
                </a:cubicBezTo>
                <a:cubicBezTo>
                  <a:pt x="186" y="43"/>
                  <a:pt x="147" y="53"/>
                  <a:pt x="99" y="53"/>
                </a:cubicBezTo>
                <a:close/>
              </a:path>
            </a:pathLst>
          </a:custGeom>
          <a:solidFill>
            <a:srgbClr val="0070C0"/>
          </a:solidFill>
          <a:ln>
            <a:noFill/>
          </a:ln>
        </p:spPr>
        <p:txBody>
          <a:bodyPr lIns="91391" tIns="45696" rIns="91391" bIns="45696"/>
          <a:lstStyle/>
          <a:p>
            <a:endParaRPr lang="zh-CN" altLang="zh-CN" sz="2400">
              <a:latin typeface="Calibri" panose="020F0502020204030204" charset="0"/>
              <a:sym typeface="宋体" panose="02010600030101010101" pitchFamily="2" charset="-122"/>
            </a:endParaRPr>
          </a:p>
        </p:txBody>
      </p:sp>
      <p:grpSp>
        <p:nvGrpSpPr>
          <p:cNvPr id="11" name="Group 32"/>
          <p:cNvGrpSpPr/>
          <p:nvPr/>
        </p:nvGrpSpPr>
        <p:grpSpPr bwMode="auto">
          <a:xfrm>
            <a:off x="9952577" y="1971339"/>
            <a:ext cx="263388" cy="477727"/>
            <a:chOff x="0" y="0"/>
            <a:chExt cx="409575" cy="742950"/>
          </a:xfrm>
          <a:solidFill>
            <a:srgbClr val="0070C0"/>
          </a:solidFill>
        </p:grpSpPr>
        <p:sp>
          <p:nvSpPr>
            <p:cNvPr id="13" name="Freeform 189"/>
            <p:cNvSpPr>
              <a:spLocks noChangeArrowheads="1"/>
            </p:cNvSpPr>
            <p:nvPr/>
          </p:nvSpPr>
          <p:spPr bwMode="auto">
            <a:xfrm>
              <a:off x="60325" y="390525"/>
              <a:ext cx="293688" cy="352425"/>
            </a:xfrm>
            <a:custGeom>
              <a:avLst/>
              <a:gdLst>
                <a:gd name="T0" fmla="*/ 72 w 78"/>
                <a:gd name="T1" fmla="*/ 8 h 94"/>
                <a:gd name="T2" fmla="*/ 65 w 78"/>
                <a:gd name="T3" fmla="*/ 12 h 94"/>
                <a:gd name="T4" fmla="*/ 63 w 78"/>
                <a:gd name="T5" fmla="*/ 12 h 94"/>
                <a:gd name="T6" fmla="*/ 52 w 78"/>
                <a:gd name="T7" fmla="*/ 15 h 94"/>
                <a:gd name="T8" fmla="*/ 37 w 78"/>
                <a:gd name="T9" fmla="*/ 11 h 94"/>
                <a:gd name="T10" fmla="*/ 24 w 78"/>
                <a:gd name="T11" fmla="*/ 14 h 94"/>
                <a:gd name="T12" fmla="*/ 13 w 78"/>
                <a:gd name="T13" fmla="*/ 12 h 94"/>
                <a:gd name="T14" fmla="*/ 11 w 78"/>
                <a:gd name="T15" fmla="*/ 11 h 94"/>
                <a:gd name="T16" fmla="*/ 7 w 78"/>
                <a:gd name="T17" fmla="*/ 9 h 94"/>
                <a:gd name="T18" fmla="*/ 0 w 78"/>
                <a:gd name="T19" fmla="*/ 3 h 94"/>
                <a:gd name="T20" fmla="*/ 0 w 78"/>
                <a:gd name="T21" fmla="*/ 87 h 94"/>
                <a:gd name="T22" fmla="*/ 4 w 78"/>
                <a:gd name="T23" fmla="*/ 93 h 94"/>
                <a:gd name="T24" fmla="*/ 7 w 78"/>
                <a:gd name="T25" fmla="*/ 94 h 94"/>
                <a:gd name="T26" fmla="*/ 11 w 78"/>
                <a:gd name="T27" fmla="*/ 92 h 94"/>
                <a:gd name="T28" fmla="*/ 39 w 78"/>
                <a:gd name="T29" fmla="*/ 64 h 94"/>
                <a:gd name="T30" fmla="*/ 67 w 78"/>
                <a:gd name="T31" fmla="*/ 92 h 94"/>
                <a:gd name="T32" fmla="*/ 74 w 78"/>
                <a:gd name="T33" fmla="*/ 93 h 94"/>
                <a:gd name="T34" fmla="*/ 78 w 78"/>
                <a:gd name="T35" fmla="*/ 87 h 94"/>
                <a:gd name="T36" fmla="*/ 78 w 78"/>
                <a:gd name="T37" fmla="*/ 0 h 94"/>
                <a:gd name="T38" fmla="*/ 72 w 78"/>
                <a:gd name="T39" fmla="*/ 8 h 9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8"/>
                <a:gd name="T61" fmla="*/ 0 h 94"/>
                <a:gd name="T62" fmla="*/ 78 w 78"/>
                <a:gd name="T63" fmla="*/ 94 h 9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8" h="94">
                  <a:moveTo>
                    <a:pt x="72" y="8"/>
                  </a:moveTo>
                  <a:cubicBezTo>
                    <a:pt x="70" y="9"/>
                    <a:pt x="68" y="10"/>
                    <a:pt x="65" y="12"/>
                  </a:cubicBezTo>
                  <a:cubicBezTo>
                    <a:pt x="65" y="12"/>
                    <a:pt x="64" y="12"/>
                    <a:pt x="63" y="12"/>
                  </a:cubicBezTo>
                  <a:cubicBezTo>
                    <a:pt x="60" y="14"/>
                    <a:pt x="56" y="15"/>
                    <a:pt x="52" y="15"/>
                  </a:cubicBezTo>
                  <a:cubicBezTo>
                    <a:pt x="47" y="15"/>
                    <a:pt x="42" y="13"/>
                    <a:pt x="37" y="11"/>
                  </a:cubicBezTo>
                  <a:cubicBezTo>
                    <a:pt x="33" y="13"/>
                    <a:pt x="29" y="14"/>
                    <a:pt x="24" y="14"/>
                  </a:cubicBezTo>
                  <a:cubicBezTo>
                    <a:pt x="20" y="14"/>
                    <a:pt x="17" y="13"/>
                    <a:pt x="13" y="12"/>
                  </a:cubicBezTo>
                  <a:cubicBezTo>
                    <a:pt x="13" y="12"/>
                    <a:pt x="12" y="11"/>
                    <a:pt x="11" y="11"/>
                  </a:cubicBezTo>
                  <a:cubicBezTo>
                    <a:pt x="10" y="10"/>
                    <a:pt x="8" y="10"/>
                    <a:pt x="7" y="9"/>
                  </a:cubicBezTo>
                  <a:cubicBezTo>
                    <a:pt x="4" y="7"/>
                    <a:pt x="2" y="5"/>
                    <a:pt x="0" y="3"/>
                  </a:cubicBezTo>
                  <a:cubicBezTo>
                    <a:pt x="0" y="87"/>
                    <a:pt x="0" y="87"/>
                    <a:pt x="0" y="87"/>
                  </a:cubicBezTo>
                  <a:cubicBezTo>
                    <a:pt x="0" y="90"/>
                    <a:pt x="2" y="92"/>
                    <a:pt x="4" y="93"/>
                  </a:cubicBezTo>
                  <a:cubicBezTo>
                    <a:pt x="5" y="94"/>
                    <a:pt x="6" y="94"/>
                    <a:pt x="7" y="94"/>
                  </a:cubicBezTo>
                  <a:cubicBezTo>
                    <a:pt x="8" y="94"/>
                    <a:pt x="10" y="93"/>
                    <a:pt x="11" y="92"/>
                  </a:cubicBezTo>
                  <a:cubicBezTo>
                    <a:pt x="39" y="64"/>
                    <a:pt x="39" y="64"/>
                    <a:pt x="39" y="64"/>
                  </a:cubicBezTo>
                  <a:cubicBezTo>
                    <a:pt x="67" y="92"/>
                    <a:pt x="67" y="92"/>
                    <a:pt x="67" y="92"/>
                  </a:cubicBezTo>
                  <a:cubicBezTo>
                    <a:pt x="69" y="94"/>
                    <a:pt x="72" y="94"/>
                    <a:pt x="74" y="93"/>
                  </a:cubicBezTo>
                  <a:cubicBezTo>
                    <a:pt x="77" y="92"/>
                    <a:pt x="78" y="90"/>
                    <a:pt x="78" y="87"/>
                  </a:cubicBezTo>
                  <a:cubicBezTo>
                    <a:pt x="78" y="0"/>
                    <a:pt x="78" y="0"/>
                    <a:pt x="78" y="0"/>
                  </a:cubicBezTo>
                  <a:cubicBezTo>
                    <a:pt x="77" y="3"/>
                    <a:pt x="75" y="5"/>
                    <a:pt x="72" y="8"/>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sp>
          <p:nvSpPr>
            <p:cNvPr id="14" name="Freeform 190"/>
            <p:cNvSpPr>
              <a:spLocks noEditPoints="1" noChangeArrowheads="1"/>
            </p:cNvSpPr>
            <p:nvPr/>
          </p:nvSpPr>
          <p:spPr bwMode="auto">
            <a:xfrm>
              <a:off x="0" y="0"/>
              <a:ext cx="409575" cy="396875"/>
            </a:xfrm>
            <a:custGeom>
              <a:avLst/>
              <a:gdLst>
                <a:gd name="T0" fmla="*/ 104 w 109"/>
                <a:gd name="T1" fmla="*/ 29 h 106"/>
                <a:gd name="T2" fmla="*/ 101 w 109"/>
                <a:gd name="T3" fmla="*/ 26 h 106"/>
                <a:gd name="T4" fmla="*/ 98 w 109"/>
                <a:gd name="T5" fmla="*/ 24 h 106"/>
                <a:gd name="T6" fmla="*/ 94 w 109"/>
                <a:gd name="T7" fmla="*/ 22 h 106"/>
                <a:gd name="T8" fmla="*/ 90 w 109"/>
                <a:gd name="T9" fmla="*/ 21 h 106"/>
                <a:gd name="T10" fmla="*/ 75 w 109"/>
                <a:gd name="T11" fmla="*/ 2 h 106"/>
                <a:gd name="T12" fmla="*/ 71 w 109"/>
                <a:gd name="T13" fmla="*/ 1 h 106"/>
                <a:gd name="T14" fmla="*/ 66 w 109"/>
                <a:gd name="T15" fmla="*/ 1 h 106"/>
                <a:gd name="T16" fmla="*/ 63 w 109"/>
                <a:gd name="T17" fmla="*/ 2 h 106"/>
                <a:gd name="T18" fmla="*/ 58 w 109"/>
                <a:gd name="T19" fmla="*/ 5 h 106"/>
                <a:gd name="T20" fmla="*/ 54 w 109"/>
                <a:gd name="T21" fmla="*/ 5 h 106"/>
                <a:gd name="T22" fmla="*/ 52 w 109"/>
                <a:gd name="T23" fmla="*/ 3 h 106"/>
                <a:gd name="T24" fmla="*/ 47 w 109"/>
                <a:gd name="T25" fmla="*/ 1 h 106"/>
                <a:gd name="T26" fmla="*/ 44 w 109"/>
                <a:gd name="T27" fmla="*/ 0 h 106"/>
                <a:gd name="T28" fmla="*/ 38 w 109"/>
                <a:gd name="T29" fmla="*/ 1 h 106"/>
                <a:gd name="T30" fmla="*/ 23 w 109"/>
                <a:gd name="T31" fmla="*/ 20 h 106"/>
                <a:gd name="T32" fmla="*/ 18 w 109"/>
                <a:gd name="T33" fmla="*/ 20 h 106"/>
                <a:gd name="T34" fmla="*/ 14 w 109"/>
                <a:gd name="T35" fmla="*/ 21 h 106"/>
                <a:gd name="T36" fmla="*/ 11 w 109"/>
                <a:gd name="T37" fmla="*/ 23 h 106"/>
                <a:gd name="T38" fmla="*/ 8 w 109"/>
                <a:gd name="T39" fmla="*/ 26 h 106"/>
                <a:gd name="T40" fmla="*/ 4 w 109"/>
                <a:gd name="T41" fmla="*/ 31 h 106"/>
                <a:gd name="T42" fmla="*/ 5 w 109"/>
                <a:gd name="T43" fmla="*/ 75 h 106"/>
                <a:gd name="T44" fmla="*/ 7 w 109"/>
                <a:gd name="T45" fmla="*/ 79 h 106"/>
                <a:gd name="T46" fmla="*/ 11 w 109"/>
                <a:gd name="T47" fmla="*/ 81 h 106"/>
                <a:gd name="T48" fmla="*/ 14 w 109"/>
                <a:gd name="T49" fmla="*/ 83 h 106"/>
                <a:gd name="T50" fmla="*/ 17 w 109"/>
                <a:gd name="T51" fmla="*/ 84 h 106"/>
                <a:gd name="T52" fmla="*/ 21 w 109"/>
                <a:gd name="T53" fmla="*/ 84 h 106"/>
                <a:gd name="T54" fmla="*/ 29 w 109"/>
                <a:gd name="T55" fmla="*/ 101 h 106"/>
                <a:gd name="T56" fmla="*/ 36 w 109"/>
                <a:gd name="T57" fmla="*/ 104 h 106"/>
                <a:gd name="T58" fmla="*/ 41 w 109"/>
                <a:gd name="T59" fmla="*/ 105 h 106"/>
                <a:gd name="T60" fmla="*/ 44 w 109"/>
                <a:gd name="T61" fmla="*/ 104 h 106"/>
                <a:gd name="T62" fmla="*/ 49 w 109"/>
                <a:gd name="T63" fmla="*/ 102 h 106"/>
                <a:gd name="T64" fmla="*/ 52 w 109"/>
                <a:gd name="T65" fmla="*/ 100 h 106"/>
                <a:gd name="T66" fmla="*/ 56 w 109"/>
                <a:gd name="T67" fmla="*/ 101 h 106"/>
                <a:gd name="T68" fmla="*/ 60 w 109"/>
                <a:gd name="T69" fmla="*/ 104 h 106"/>
                <a:gd name="T70" fmla="*/ 64 w 109"/>
                <a:gd name="T71" fmla="*/ 105 h 106"/>
                <a:gd name="T72" fmla="*/ 69 w 109"/>
                <a:gd name="T73" fmla="*/ 105 h 106"/>
                <a:gd name="T74" fmla="*/ 72 w 109"/>
                <a:gd name="T75" fmla="*/ 105 h 106"/>
                <a:gd name="T76" fmla="*/ 86 w 109"/>
                <a:gd name="T77" fmla="*/ 86 h 106"/>
                <a:gd name="T78" fmla="*/ 90 w 109"/>
                <a:gd name="T79" fmla="*/ 86 h 106"/>
                <a:gd name="T80" fmla="*/ 94 w 109"/>
                <a:gd name="T81" fmla="*/ 85 h 106"/>
                <a:gd name="T82" fmla="*/ 97 w 109"/>
                <a:gd name="T83" fmla="*/ 84 h 106"/>
                <a:gd name="T84" fmla="*/ 100 w 109"/>
                <a:gd name="T85" fmla="*/ 82 h 106"/>
                <a:gd name="T86" fmla="*/ 103 w 109"/>
                <a:gd name="T87" fmla="*/ 78 h 106"/>
                <a:gd name="T88" fmla="*/ 100 w 109"/>
                <a:gd name="T89" fmla="*/ 54 h 106"/>
                <a:gd name="T90" fmla="*/ 70 w 109"/>
                <a:gd name="T91" fmla="*/ 62 h 106"/>
                <a:gd name="T92" fmla="*/ 68 w 109"/>
                <a:gd name="T93" fmla="*/ 64 h 106"/>
                <a:gd name="T94" fmla="*/ 66 w 109"/>
                <a:gd name="T95" fmla="*/ 66 h 106"/>
                <a:gd name="T96" fmla="*/ 62 w 109"/>
                <a:gd name="T97" fmla="*/ 69 h 106"/>
                <a:gd name="T98" fmla="*/ 60 w 109"/>
                <a:gd name="T99" fmla="*/ 70 h 106"/>
                <a:gd name="T100" fmla="*/ 55 w 109"/>
                <a:gd name="T101" fmla="*/ 71 h 106"/>
                <a:gd name="T102" fmla="*/ 54 w 109"/>
                <a:gd name="T103" fmla="*/ 71 h 106"/>
                <a:gd name="T104" fmla="*/ 51 w 109"/>
                <a:gd name="T105" fmla="*/ 70 h 106"/>
                <a:gd name="T106" fmla="*/ 48 w 109"/>
                <a:gd name="T107" fmla="*/ 69 h 106"/>
                <a:gd name="T108" fmla="*/ 40 w 109"/>
                <a:gd name="T109" fmla="*/ 44 h 106"/>
                <a:gd name="T110" fmla="*/ 41 w 109"/>
                <a:gd name="T111" fmla="*/ 41 h 106"/>
                <a:gd name="T112" fmla="*/ 45 w 109"/>
                <a:gd name="T113" fmla="*/ 38 h 106"/>
                <a:gd name="T114" fmla="*/ 48 w 109"/>
                <a:gd name="T115" fmla="*/ 37 h 106"/>
                <a:gd name="T116" fmla="*/ 52 w 109"/>
                <a:gd name="T117" fmla="*/ 35 h 106"/>
                <a:gd name="T118" fmla="*/ 55 w 109"/>
                <a:gd name="T119" fmla="*/ 35 h 106"/>
                <a:gd name="T120" fmla="*/ 57 w 109"/>
                <a:gd name="T121" fmla="*/ 35 h 106"/>
                <a:gd name="T122" fmla="*/ 60 w 109"/>
                <a:gd name="T123" fmla="*/ 36 h 106"/>
                <a:gd name="T124" fmla="*/ 71 w 109"/>
                <a:gd name="T125" fmla="*/ 60 h 10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9"/>
                <a:gd name="T190" fmla="*/ 0 h 106"/>
                <a:gd name="T191" fmla="*/ 109 w 109"/>
                <a:gd name="T192" fmla="*/ 106 h 10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9" h="106">
                  <a:moveTo>
                    <a:pt x="106" y="33"/>
                  </a:moveTo>
                  <a:cubicBezTo>
                    <a:pt x="106" y="32"/>
                    <a:pt x="105" y="31"/>
                    <a:pt x="105" y="30"/>
                  </a:cubicBezTo>
                  <a:cubicBezTo>
                    <a:pt x="105" y="30"/>
                    <a:pt x="105" y="30"/>
                    <a:pt x="104" y="29"/>
                  </a:cubicBezTo>
                  <a:cubicBezTo>
                    <a:pt x="104" y="29"/>
                    <a:pt x="104" y="28"/>
                    <a:pt x="103" y="28"/>
                  </a:cubicBezTo>
                  <a:cubicBezTo>
                    <a:pt x="103" y="28"/>
                    <a:pt x="103" y="27"/>
                    <a:pt x="103" y="27"/>
                  </a:cubicBezTo>
                  <a:cubicBezTo>
                    <a:pt x="102" y="27"/>
                    <a:pt x="102" y="26"/>
                    <a:pt x="101" y="26"/>
                  </a:cubicBezTo>
                  <a:cubicBezTo>
                    <a:pt x="101" y="26"/>
                    <a:pt x="101" y="25"/>
                    <a:pt x="100" y="25"/>
                  </a:cubicBezTo>
                  <a:cubicBezTo>
                    <a:pt x="100" y="25"/>
                    <a:pt x="100" y="25"/>
                    <a:pt x="99" y="24"/>
                  </a:cubicBezTo>
                  <a:cubicBezTo>
                    <a:pt x="99" y="24"/>
                    <a:pt x="98" y="24"/>
                    <a:pt x="98" y="24"/>
                  </a:cubicBezTo>
                  <a:cubicBezTo>
                    <a:pt x="98" y="23"/>
                    <a:pt x="97" y="23"/>
                    <a:pt x="97" y="23"/>
                  </a:cubicBezTo>
                  <a:cubicBezTo>
                    <a:pt x="96" y="23"/>
                    <a:pt x="96" y="23"/>
                    <a:pt x="95" y="23"/>
                  </a:cubicBezTo>
                  <a:cubicBezTo>
                    <a:pt x="95" y="22"/>
                    <a:pt x="95" y="22"/>
                    <a:pt x="94" y="22"/>
                  </a:cubicBezTo>
                  <a:cubicBezTo>
                    <a:pt x="94" y="22"/>
                    <a:pt x="93" y="22"/>
                    <a:pt x="93" y="22"/>
                  </a:cubicBezTo>
                  <a:cubicBezTo>
                    <a:pt x="92" y="22"/>
                    <a:pt x="92" y="22"/>
                    <a:pt x="91" y="22"/>
                  </a:cubicBezTo>
                  <a:cubicBezTo>
                    <a:pt x="91" y="21"/>
                    <a:pt x="90" y="21"/>
                    <a:pt x="90" y="21"/>
                  </a:cubicBezTo>
                  <a:cubicBezTo>
                    <a:pt x="89" y="21"/>
                    <a:pt x="89" y="21"/>
                    <a:pt x="88" y="21"/>
                  </a:cubicBezTo>
                  <a:cubicBezTo>
                    <a:pt x="89" y="14"/>
                    <a:pt x="85" y="6"/>
                    <a:pt x="77" y="2"/>
                  </a:cubicBezTo>
                  <a:cubicBezTo>
                    <a:pt x="76" y="2"/>
                    <a:pt x="75" y="2"/>
                    <a:pt x="75" y="2"/>
                  </a:cubicBezTo>
                  <a:cubicBezTo>
                    <a:pt x="74" y="2"/>
                    <a:pt x="74" y="2"/>
                    <a:pt x="74" y="1"/>
                  </a:cubicBezTo>
                  <a:cubicBezTo>
                    <a:pt x="73" y="1"/>
                    <a:pt x="72" y="1"/>
                    <a:pt x="71" y="1"/>
                  </a:cubicBezTo>
                  <a:cubicBezTo>
                    <a:pt x="71" y="1"/>
                    <a:pt x="71" y="1"/>
                    <a:pt x="71" y="1"/>
                  </a:cubicBezTo>
                  <a:cubicBezTo>
                    <a:pt x="70" y="1"/>
                    <a:pt x="70" y="1"/>
                    <a:pt x="69" y="1"/>
                  </a:cubicBezTo>
                  <a:cubicBezTo>
                    <a:pt x="69" y="1"/>
                    <a:pt x="68" y="1"/>
                    <a:pt x="68" y="1"/>
                  </a:cubicBezTo>
                  <a:cubicBezTo>
                    <a:pt x="67" y="1"/>
                    <a:pt x="67" y="1"/>
                    <a:pt x="66" y="1"/>
                  </a:cubicBezTo>
                  <a:cubicBezTo>
                    <a:pt x="66" y="1"/>
                    <a:pt x="65" y="2"/>
                    <a:pt x="65" y="2"/>
                  </a:cubicBezTo>
                  <a:cubicBezTo>
                    <a:pt x="65" y="2"/>
                    <a:pt x="64" y="2"/>
                    <a:pt x="63" y="2"/>
                  </a:cubicBezTo>
                  <a:cubicBezTo>
                    <a:pt x="63" y="2"/>
                    <a:pt x="63" y="2"/>
                    <a:pt x="63" y="2"/>
                  </a:cubicBezTo>
                  <a:cubicBezTo>
                    <a:pt x="62" y="3"/>
                    <a:pt x="61" y="3"/>
                    <a:pt x="60" y="4"/>
                  </a:cubicBezTo>
                  <a:cubicBezTo>
                    <a:pt x="60" y="4"/>
                    <a:pt x="60" y="4"/>
                    <a:pt x="60" y="4"/>
                  </a:cubicBezTo>
                  <a:cubicBezTo>
                    <a:pt x="60" y="4"/>
                    <a:pt x="59" y="5"/>
                    <a:pt x="58" y="5"/>
                  </a:cubicBezTo>
                  <a:cubicBezTo>
                    <a:pt x="58" y="5"/>
                    <a:pt x="58" y="5"/>
                    <a:pt x="58" y="6"/>
                  </a:cubicBezTo>
                  <a:cubicBezTo>
                    <a:pt x="57" y="6"/>
                    <a:pt x="56" y="7"/>
                    <a:pt x="56" y="7"/>
                  </a:cubicBezTo>
                  <a:cubicBezTo>
                    <a:pt x="55" y="7"/>
                    <a:pt x="55" y="6"/>
                    <a:pt x="54" y="5"/>
                  </a:cubicBezTo>
                  <a:cubicBezTo>
                    <a:pt x="54" y="5"/>
                    <a:pt x="54" y="5"/>
                    <a:pt x="54" y="5"/>
                  </a:cubicBezTo>
                  <a:cubicBezTo>
                    <a:pt x="53" y="4"/>
                    <a:pt x="53" y="4"/>
                    <a:pt x="52" y="4"/>
                  </a:cubicBezTo>
                  <a:cubicBezTo>
                    <a:pt x="52" y="4"/>
                    <a:pt x="52" y="3"/>
                    <a:pt x="52" y="3"/>
                  </a:cubicBezTo>
                  <a:cubicBezTo>
                    <a:pt x="51" y="3"/>
                    <a:pt x="50" y="2"/>
                    <a:pt x="49" y="2"/>
                  </a:cubicBezTo>
                  <a:cubicBezTo>
                    <a:pt x="49" y="2"/>
                    <a:pt x="49" y="2"/>
                    <a:pt x="49" y="2"/>
                  </a:cubicBezTo>
                  <a:cubicBezTo>
                    <a:pt x="48" y="2"/>
                    <a:pt x="48" y="1"/>
                    <a:pt x="47" y="1"/>
                  </a:cubicBezTo>
                  <a:cubicBezTo>
                    <a:pt x="47" y="1"/>
                    <a:pt x="46" y="1"/>
                    <a:pt x="46" y="1"/>
                  </a:cubicBezTo>
                  <a:cubicBezTo>
                    <a:pt x="45" y="1"/>
                    <a:pt x="45" y="1"/>
                    <a:pt x="44" y="0"/>
                  </a:cubicBezTo>
                  <a:cubicBezTo>
                    <a:pt x="44" y="0"/>
                    <a:pt x="44" y="0"/>
                    <a:pt x="44" y="0"/>
                  </a:cubicBezTo>
                  <a:cubicBezTo>
                    <a:pt x="43" y="0"/>
                    <a:pt x="42" y="0"/>
                    <a:pt x="41" y="0"/>
                  </a:cubicBezTo>
                  <a:cubicBezTo>
                    <a:pt x="41" y="0"/>
                    <a:pt x="41" y="0"/>
                    <a:pt x="41" y="0"/>
                  </a:cubicBezTo>
                  <a:cubicBezTo>
                    <a:pt x="40" y="0"/>
                    <a:pt x="39" y="0"/>
                    <a:pt x="38" y="1"/>
                  </a:cubicBezTo>
                  <a:cubicBezTo>
                    <a:pt x="38" y="1"/>
                    <a:pt x="38" y="1"/>
                    <a:pt x="38" y="1"/>
                  </a:cubicBezTo>
                  <a:cubicBezTo>
                    <a:pt x="37" y="1"/>
                    <a:pt x="36" y="1"/>
                    <a:pt x="35" y="1"/>
                  </a:cubicBezTo>
                  <a:cubicBezTo>
                    <a:pt x="27" y="4"/>
                    <a:pt x="23" y="12"/>
                    <a:pt x="23" y="20"/>
                  </a:cubicBezTo>
                  <a:cubicBezTo>
                    <a:pt x="23" y="20"/>
                    <a:pt x="22" y="20"/>
                    <a:pt x="21" y="20"/>
                  </a:cubicBezTo>
                  <a:cubicBezTo>
                    <a:pt x="20" y="20"/>
                    <a:pt x="20" y="20"/>
                    <a:pt x="20" y="20"/>
                  </a:cubicBezTo>
                  <a:cubicBezTo>
                    <a:pt x="19" y="20"/>
                    <a:pt x="19" y="20"/>
                    <a:pt x="18" y="20"/>
                  </a:cubicBezTo>
                  <a:cubicBezTo>
                    <a:pt x="18" y="20"/>
                    <a:pt x="17" y="20"/>
                    <a:pt x="17" y="20"/>
                  </a:cubicBezTo>
                  <a:cubicBezTo>
                    <a:pt x="16" y="20"/>
                    <a:pt x="16" y="21"/>
                    <a:pt x="15" y="21"/>
                  </a:cubicBezTo>
                  <a:cubicBezTo>
                    <a:pt x="15" y="21"/>
                    <a:pt x="15" y="21"/>
                    <a:pt x="14" y="21"/>
                  </a:cubicBezTo>
                  <a:cubicBezTo>
                    <a:pt x="14" y="21"/>
                    <a:pt x="13" y="22"/>
                    <a:pt x="13" y="22"/>
                  </a:cubicBezTo>
                  <a:cubicBezTo>
                    <a:pt x="13" y="22"/>
                    <a:pt x="12" y="22"/>
                    <a:pt x="12" y="22"/>
                  </a:cubicBezTo>
                  <a:cubicBezTo>
                    <a:pt x="11" y="23"/>
                    <a:pt x="11" y="23"/>
                    <a:pt x="11" y="23"/>
                  </a:cubicBezTo>
                  <a:cubicBezTo>
                    <a:pt x="10" y="23"/>
                    <a:pt x="10" y="24"/>
                    <a:pt x="10" y="24"/>
                  </a:cubicBezTo>
                  <a:cubicBezTo>
                    <a:pt x="9" y="24"/>
                    <a:pt x="9" y="25"/>
                    <a:pt x="8" y="25"/>
                  </a:cubicBezTo>
                  <a:cubicBezTo>
                    <a:pt x="8" y="25"/>
                    <a:pt x="8" y="26"/>
                    <a:pt x="8" y="26"/>
                  </a:cubicBezTo>
                  <a:cubicBezTo>
                    <a:pt x="7" y="26"/>
                    <a:pt x="7" y="27"/>
                    <a:pt x="6" y="27"/>
                  </a:cubicBezTo>
                  <a:cubicBezTo>
                    <a:pt x="6" y="28"/>
                    <a:pt x="6" y="28"/>
                    <a:pt x="6" y="28"/>
                  </a:cubicBezTo>
                  <a:cubicBezTo>
                    <a:pt x="5" y="29"/>
                    <a:pt x="5" y="30"/>
                    <a:pt x="4" y="31"/>
                  </a:cubicBezTo>
                  <a:cubicBezTo>
                    <a:pt x="1" y="38"/>
                    <a:pt x="3" y="47"/>
                    <a:pt x="9" y="52"/>
                  </a:cubicBezTo>
                  <a:cubicBezTo>
                    <a:pt x="3" y="57"/>
                    <a:pt x="0" y="65"/>
                    <a:pt x="3" y="73"/>
                  </a:cubicBezTo>
                  <a:cubicBezTo>
                    <a:pt x="4" y="74"/>
                    <a:pt x="4" y="75"/>
                    <a:pt x="5" y="75"/>
                  </a:cubicBezTo>
                  <a:cubicBezTo>
                    <a:pt x="5" y="76"/>
                    <a:pt x="5" y="76"/>
                    <a:pt x="5" y="76"/>
                  </a:cubicBezTo>
                  <a:cubicBezTo>
                    <a:pt x="6" y="77"/>
                    <a:pt x="6" y="77"/>
                    <a:pt x="6" y="78"/>
                  </a:cubicBezTo>
                  <a:cubicBezTo>
                    <a:pt x="7" y="78"/>
                    <a:pt x="7" y="78"/>
                    <a:pt x="7" y="79"/>
                  </a:cubicBezTo>
                  <a:cubicBezTo>
                    <a:pt x="8" y="79"/>
                    <a:pt x="8" y="79"/>
                    <a:pt x="8" y="80"/>
                  </a:cubicBezTo>
                  <a:cubicBezTo>
                    <a:pt x="9" y="80"/>
                    <a:pt x="9" y="80"/>
                    <a:pt x="9" y="81"/>
                  </a:cubicBezTo>
                  <a:cubicBezTo>
                    <a:pt x="10" y="81"/>
                    <a:pt x="10" y="81"/>
                    <a:pt x="11" y="81"/>
                  </a:cubicBezTo>
                  <a:cubicBezTo>
                    <a:pt x="11" y="82"/>
                    <a:pt x="11" y="82"/>
                    <a:pt x="12" y="82"/>
                  </a:cubicBezTo>
                  <a:cubicBezTo>
                    <a:pt x="12" y="82"/>
                    <a:pt x="13" y="83"/>
                    <a:pt x="13" y="83"/>
                  </a:cubicBezTo>
                  <a:cubicBezTo>
                    <a:pt x="13" y="83"/>
                    <a:pt x="14" y="83"/>
                    <a:pt x="14" y="83"/>
                  </a:cubicBezTo>
                  <a:cubicBezTo>
                    <a:pt x="15" y="83"/>
                    <a:pt x="15" y="84"/>
                    <a:pt x="16" y="84"/>
                  </a:cubicBezTo>
                  <a:cubicBezTo>
                    <a:pt x="16" y="84"/>
                    <a:pt x="16" y="84"/>
                    <a:pt x="16" y="84"/>
                  </a:cubicBezTo>
                  <a:cubicBezTo>
                    <a:pt x="16" y="84"/>
                    <a:pt x="17" y="84"/>
                    <a:pt x="17" y="84"/>
                  </a:cubicBezTo>
                  <a:cubicBezTo>
                    <a:pt x="17" y="84"/>
                    <a:pt x="18" y="84"/>
                    <a:pt x="18" y="84"/>
                  </a:cubicBezTo>
                  <a:cubicBezTo>
                    <a:pt x="19" y="84"/>
                    <a:pt x="19" y="84"/>
                    <a:pt x="20" y="84"/>
                  </a:cubicBezTo>
                  <a:cubicBezTo>
                    <a:pt x="20" y="84"/>
                    <a:pt x="20" y="84"/>
                    <a:pt x="21" y="84"/>
                  </a:cubicBezTo>
                  <a:cubicBezTo>
                    <a:pt x="21" y="84"/>
                    <a:pt x="21" y="84"/>
                    <a:pt x="22" y="84"/>
                  </a:cubicBezTo>
                  <a:cubicBezTo>
                    <a:pt x="22" y="87"/>
                    <a:pt x="22" y="89"/>
                    <a:pt x="23" y="92"/>
                  </a:cubicBezTo>
                  <a:cubicBezTo>
                    <a:pt x="24" y="95"/>
                    <a:pt x="26" y="99"/>
                    <a:pt x="29" y="101"/>
                  </a:cubicBezTo>
                  <a:cubicBezTo>
                    <a:pt x="30" y="102"/>
                    <a:pt x="31" y="103"/>
                    <a:pt x="33" y="103"/>
                  </a:cubicBezTo>
                  <a:cubicBezTo>
                    <a:pt x="33" y="104"/>
                    <a:pt x="34" y="104"/>
                    <a:pt x="35" y="104"/>
                  </a:cubicBezTo>
                  <a:cubicBezTo>
                    <a:pt x="35" y="104"/>
                    <a:pt x="36" y="104"/>
                    <a:pt x="36" y="104"/>
                  </a:cubicBezTo>
                  <a:cubicBezTo>
                    <a:pt x="37" y="104"/>
                    <a:pt x="37" y="105"/>
                    <a:pt x="38" y="105"/>
                  </a:cubicBezTo>
                  <a:cubicBezTo>
                    <a:pt x="38" y="105"/>
                    <a:pt x="39" y="105"/>
                    <a:pt x="39" y="105"/>
                  </a:cubicBezTo>
                  <a:cubicBezTo>
                    <a:pt x="39" y="105"/>
                    <a:pt x="40" y="105"/>
                    <a:pt x="41" y="105"/>
                  </a:cubicBezTo>
                  <a:cubicBezTo>
                    <a:pt x="41" y="105"/>
                    <a:pt x="41" y="105"/>
                    <a:pt x="41" y="105"/>
                  </a:cubicBezTo>
                  <a:cubicBezTo>
                    <a:pt x="42" y="105"/>
                    <a:pt x="43" y="104"/>
                    <a:pt x="44" y="104"/>
                  </a:cubicBezTo>
                  <a:cubicBezTo>
                    <a:pt x="44" y="104"/>
                    <a:pt x="44" y="104"/>
                    <a:pt x="44" y="104"/>
                  </a:cubicBezTo>
                  <a:cubicBezTo>
                    <a:pt x="45" y="104"/>
                    <a:pt x="46" y="104"/>
                    <a:pt x="46" y="103"/>
                  </a:cubicBezTo>
                  <a:cubicBezTo>
                    <a:pt x="47" y="103"/>
                    <a:pt x="47" y="103"/>
                    <a:pt x="47" y="103"/>
                  </a:cubicBezTo>
                  <a:cubicBezTo>
                    <a:pt x="48" y="103"/>
                    <a:pt x="49" y="103"/>
                    <a:pt x="49" y="102"/>
                  </a:cubicBezTo>
                  <a:cubicBezTo>
                    <a:pt x="49" y="102"/>
                    <a:pt x="49" y="102"/>
                    <a:pt x="50" y="102"/>
                  </a:cubicBezTo>
                  <a:cubicBezTo>
                    <a:pt x="50" y="102"/>
                    <a:pt x="51" y="101"/>
                    <a:pt x="51" y="101"/>
                  </a:cubicBezTo>
                  <a:cubicBezTo>
                    <a:pt x="52" y="100"/>
                    <a:pt x="52" y="100"/>
                    <a:pt x="52" y="100"/>
                  </a:cubicBezTo>
                  <a:cubicBezTo>
                    <a:pt x="53" y="100"/>
                    <a:pt x="53" y="99"/>
                    <a:pt x="54" y="98"/>
                  </a:cubicBezTo>
                  <a:cubicBezTo>
                    <a:pt x="54" y="99"/>
                    <a:pt x="55" y="100"/>
                    <a:pt x="56" y="100"/>
                  </a:cubicBezTo>
                  <a:cubicBezTo>
                    <a:pt x="56" y="100"/>
                    <a:pt x="56" y="101"/>
                    <a:pt x="56" y="101"/>
                  </a:cubicBezTo>
                  <a:cubicBezTo>
                    <a:pt x="57" y="101"/>
                    <a:pt x="57" y="102"/>
                    <a:pt x="58" y="102"/>
                  </a:cubicBezTo>
                  <a:cubicBezTo>
                    <a:pt x="58" y="102"/>
                    <a:pt x="58" y="102"/>
                    <a:pt x="58" y="102"/>
                  </a:cubicBezTo>
                  <a:cubicBezTo>
                    <a:pt x="59" y="103"/>
                    <a:pt x="60" y="103"/>
                    <a:pt x="60" y="104"/>
                  </a:cubicBezTo>
                  <a:cubicBezTo>
                    <a:pt x="61" y="104"/>
                    <a:pt x="61" y="104"/>
                    <a:pt x="61" y="104"/>
                  </a:cubicBezTo>
                  <a:cubicBezTo>
                    <a:pt x="62" y="104"/>
                    <a:pt x="62" y="104"/>
                    <a:pt x="63" y="105"/>
                  </a:cubicBezTo>
                  <a:cubicBezTo>
                    <a:pt x="63" y="105"/>
                    <a:pt x="63" y="105"/>
                    <a:pt x="64" y="105"/>
                  </a:cubicBezTo>
                  <a:cubicBezTo>
                    <a:pt x="64" y="105"/>
                    <a:pt x="65" y="105"/>
                    <a:pt x="66" y="105"/>
                  </a:cubicBezTo>
                  <a:cubicBezTo>
                    <a:pt x="66" y="105"/>
                    <a:pt x="66" y="105"/>
                    <a:pt x="66" y="105"/>
                  </a:cubicBezTo>
                  <a:cubicBezTo>
                    <a:pt x="67" y="105"/>
                    <a:pt x="68" y="106"/>
                    <a:pt x="69" y="105"/>
                  </a:cubicBezTo>
                  <a:cubicBezTo>
                    <a:pt x="69" y="105"/>
                    <a:pt x="69" y="105"/>
                    <a:pt x="69" y="105"/>
                  </a:cubicBezTo>
                  <a:cubicBezTo>
                    <a:pt x="70" y="105"/>
                    <a:pt x="71" y="105"/>
                    <a:pt x="72" y="105"/>
                  </a:cubicBezTo>
                  <a:cubicBezTo>
                    <a:pt x="72" y="105"/>
                    <a:pt x="72" y="105"/>
                    <a:pt x="72" y="105"/>
                  </a:cubicBezTo>
                  <a:cubicBezTo>
                    <a:pt x="73" y="105"/>
                    <a:pt x="74" y="105"/>
                    <a:pt x="75" y="104"/>
                  </a:cubicBezTo>
                  <a:cubicBezTo>
                    <a:pt x="77" y="103"/>
                    <a:pt x="80" y="102"/>
                    <a:pt x="81" y="100"/>
                  </a:cubicBezTo>
                  <a:cubicBezTo>
                    <a:pt x="85" y="96"/>
                    <a:pt x="87" y="91"/>
                    <a:pt x="86" y="86"/>
                  </a:cubicBezTo>
                  <a:cubicBezTo>
                    <a:pt x="87" y="86"/>
                    <a:pt x="87" y="86"/>
                    <a:pt x="88" y="86"/>
                  </a:cubicBezTo>
                  <a:cubicBezTo>
                    <a:pt x="88" y="86"/>
                    <a:pt x="89" y="86"/>
                    <a:pt x="89" y="86"/>
                  </a:cubicBezTo>
                  <a:cubicBezTo>
                    <a:pt x="89" y="86"/>
                    <a:pt x="90" y="86"/>
                    <a:pt x="90" y="86"/>
                  </a:cubicBezTo>
                  <a:cubicBezTo>
                    <a:pt x="91" y="86"/>
                    <a:pt x="91" y="86"/>
                    <a:pt x="92" y="86"/>
                  </a:cubicBezTo>
                  <a:cubicBezTo>
                    <a:pt x="92" y="86"/>
                    <a:pt x="92" y="85"/>
                    <a:pt x="93" y="85"/>
                  </a:cubicBezTo>
                  <a:cubicBezTo>
                    <a:pt x="93" y="85"/>
                    <a:pt x="94" y="85"/>
                    <a:pt x="94" y="85"/>
                  </a:cubicBezTo>
                  <a:cubicBezTo>
                    <a:pt x="94" y="85"/>
                    <a:pt x="94" y="85"/>
                    <a:pt x="94" y="85"/>
                  </a:cubicBezTo>
                  <a:cubicBezTo>
                    <a:pt x="95" y="85"/>
                    <a:pt x="95" y="85"/>
                    <a:pt x="95" y="85"/>
                  </a:cubicBezTo>
                  <a:cubicBezTo>
                    <a:pt x="96" y="84"/>
                    <a:pt x="96" y="84"/>
                    <a:pt x="97" y="84"/>
                  </a:cubicBezTo>
                  <a:cubicBezTo>
                    <a:pt x="97" y="84"/>
                    <a:pt x="97" y="84"/>
                    <a:pt x="98" y="83"/>
                  </a:cubicBezTo>
                  <a:cubicBezTo>
                    <a:pt x="98" y="83"/>
                    <a:pt x="99" y="83"/>
                    <a:pt x="99" y="82"/>
                  </a:cubicBezTo>
                  <a:cubicBezTo>
                    <a:pt x="99" y="82"/>
                    <a:pt x="100" y="82"/>
                    <a:pt x="100" y="82"/>
                  </a:cubicBezTo>
                  <a:cubicBezTo>
                    <a:pt x="101" y="81"/>
                    <a:pt x="101" y="81"/>
                    <a:pt x="101" y="81"/>
                  </a:cubicBezTo>
                  <a:cubicBezTo>
                    <a:pt x="102" y="80"/>
                    <a:pt x="102" y="80"/>
                    <a:pt x="102" y="80"/>
                  </a:cubicBezTo>
                  <a:cubicBezTo>
                    <a:pt x="103" y="79"/>
                    <a:pt x="103" y="79"/>
                    <a:pt x="103" y="78"/>
                  </a:cubicBezTo>
                  <a:cubicBezTo>
                    <a:pt x="103" y="78"/>
                    <a:pt x="104" y="78"/>
                    <a:pt x="104" y="78"/>
                  </a:cubicBezTo>
                  <a:cubicBezTo>
                    <a:pt x="104" y="77"/>
                    <a:pt x="105" y="76"/>
                    <a:pt x="105" y="75"/>
                  </a:cubicBezTo>
                  <a:cubicBezTo>
                    <a:pt x="109" y="68"/>
                    <a:pt x="106" y="59"/>
                    <a:pt x="100" y="54"/>
                  </a:cubicBezTo>
                  <a:cubicBezTo>
                    <a:pt x="107" y="49"/>
                    <a:pt x="109" y="41"/>
                    <a:pt x="106" y="33"/>
                  </a:cubicBezTo>
                  <a:close/>
                  <a:moveTo>
                    <a:pt x="71" y="60"/>
                  </a:moveTo>
                  <a:cubicBezTo>
                    <a:pt x="71" y="61"/>
                    <a:pt x="70" y="61"/>
                    <a:pt x="70" y="62"/>
                  </a:cubicBezTo>
                  <a:cubicBezTo>
                    <a:pt x="70" y="62"/>
                    <a:pt x="70" y="62"/>
                    <a:pt x="70" y="63"/>
                  </a:cubicBezTo>
                  <a:cubicBezTo>
                    <a:pt x="69" y="63"/>
                    <a:pt x="69" y="64"/>
                    <a:pt x="68" y="64"/>
                  </a:cubicBezTo>
                  <a:cubicBezTo>
                    <a:pt x="68" y="64"/>
                    <a:pt x="68" y="64"/>
                    <a:pt x="68" y="64"/>
                  </a:cubicBezTo>
                  <a:cubicBezTo>
                    <a:pt x="68" y="64"/>
                    <a:pt x="68" y="64"/>
                    <a:pt x="68" y="65"/>
                  </a:cubicBezTo>
                  <a:cubicBezTo>
                    <a:pt x="68" y="65"/>
                    <a:pt x="67" y="66"/>
                    <a:pt x="67" y="66"/>
                  </a:cubicBezTo>
                  <a:cubicBezTo>
                    <a:pt x="66" y="66"/>
                    <a:pt x="66" y="66"/>
                    <a:pt x="66" y="66"/>
                  </a:cubicBezTo>
                  <a:cubicBezTo>
                    <a:pt x="66" y="67"/>
                    <a:pt x="65" y="67"/>
                    <a:pt x="65" y="68"/>
                  </a:cubicBezTo>
                  <a:cubicBezTo>
                    <a:pt x="65" y="68"/>
                    <a:pt x="64" y="68"/>
                    <a:pt x="64" y="68"/>
                  </a:cubicBezTo>
                  <a:cubicBezTo>
                    <a:pt x="64" y="68"/>
                    <a:pt x="63" y="69"/>
                    <a:pt x="62" y="69"/>
                  </a:cubicBezTo>
                  <a:cubicBezTo>
                    <a:pt x="62" y="69"/>
                    <a:pt x="62" y="69"/>
                    <a:pt x="62" y="69"/>
                  </a:cubicBezTo>
                  <a:cubicBezTo>
                    <a:pt x="61" y="69"/>
                    <a:pt x="61" y="70"/>
                    <a:pt x="60" y="70"/>
                  </a:cubicBezTo>
                  <a:cubicBezTo>
                    <a:pt x="60" y="70"/>
                    <a:pt x="60" y="70"/>
                    <a:pt x="60" y="70"/>
                  </a:cubicBezTo>
                  <a:cubicBezTo>
                    <a:pt x="59" y="70"/>
                    <a:pt x="58" y="70"/>
                    <a:pt x="58" y="70"/>
                  </a:cubicBezTo>
                  <a:cubicBezTo>
                    <a:pt x="57" y="70"/>
                    <a:pt x="57" y="70"/>
                    <a:pt x="57" y="70"/>
                  </a:cubicBezTo>
                  <a:cubicBezTo>
                    <a:pt x="56" y="71"/>
                    <a:pt x="56" y="71"/>
                    <a:pt x="55" y="71"/>
                  </a:cubicBezTo>
                  <a:cubicBezTo>
                    <a:pt x="55" y="71"/>
                    <a:pt x="55" y="71"/>
                    <a:pt x="55" y="71"/>
                  </a:cubicBezTo>
                  <a:cubicBezTo>
                    <a:pt x="55" y="71"/>
                    <a:pt x="55" y="71"/>
                    <a:pt x="55" y="71"/>
                  </a:cubicBezTo>
                  <a:cubicBezTo>
                    <a:pt x="54" y="71"/>
                    <a:pt x="54" y="71"/>
                    <a:pt x="54" y="71"/>
                  </a:cubicBezTo>
                  <a:cubicBezTo>
                    <a:pt x="53" y="71"/>
                    <a:pt x="53" y="71"/>
                    <a:pt x="53" y="71"/>
                  </a:cubicBezTo>
                  <a:cubicBezTo>
                    <a:pt x="53" y="70"/>
                    <a:pt x="52" y="70"/>
                    <a:pt x="52" y="70"/>
                  </a:cubicBezTo>
                  <a:cubicBezTo>
                    <a:pt x="52" y="70"/>
                    <a:pt x="51" y="70"/>
                    <a:pt x="51" y="70"/>
                  </a:cubicBezTo>
                  <a:cubicBezTo>
                    <a:pt x="51" y="70"/>
                    <a:pt x="50" y="70"/>
                    <a:pt x="50" y="70"/>
                  </a:cubicBezTo>
                  <a:cubicBezTo>
                    <a:pt x="50" y="70"/>
                    <a:pt x="50" y="70"/>
                    <a:pt x="49" y="70"/>
                  </a:cubicBezTo>
                  <a:cubicBezTo>
                    <a:pt x="49" y="70"/>
                    <a:pt x="48" y="69"/>
                    <a:pt x="48" y="69"/>
                  </a:cubicBezTo>
                  <a:cubicBezTo>
                    <a:pt x="45" y="68"/>
                    <a:pt x="43" y="66"/>
                    <a:pt x="41" y="64"/>
                  </a:cubicBezTo>
                  <a:cubicBezTo>
                    <a:pt x="37" y="59"/>
                    <a:pt x="36" y="52"/>
                    <a:pt x="39" y="46"/>
                  </a:cubicBezTo>
                  <a:cubicBezTo>
                    <a:pt x="39" y="45"/>
                    <a:pt x="39" y="44"/>
                    <a:pt x="40" y="44"/>
                  </a:cubicBezTo>
                  <a:cubicBezTo>
                    <a:pt x="40" y="43"/>
                    <a:pt x="40" y="43"/>
                    <a:pt x="40" y="43"/>
                  </a:cubicBezTo>
                  <a:cubicBezTo>
                    <a:pt x="40" y="42"/>
                    <a:pt x="41" y="42"/>
                    <a:pt x="41" y="41"/>
                  </a:cubicBezTo>
                  <a:cubicBezTo>
                    <a:pt x="41" y="41"/>
                    <a:pt x="41" y="41"/>
                    <a:pt x="41" y="41"/>
                  </a:cubicBezTo>
                  <a:cubicBezTo>
                    <a:pt x="42" y="41"/>
                    <a:pt x="42" y="40"/>
                    <a:pt x="43" y="40"/>
                  </a:cubicBezTo>
                  <a:cubicBezTo>
                    <a:pt x="43" y="39"/>
                    <a:pt x="43" y="39"/>
                    <a:pt x="43" y="39"/>
                  </a:cubicBezTo>
                  <a:cubicBezTo>
                    <a:pt x="44" y="39"/>
                    <a:pt x="45" y="38"/>
                    <a:pt x="45" y="38"/>
                  </a:cubicBezTo>
                  <a:cubicBezTo>
                    <a:pt x="45" y="38"/>
                    <a:pt x="45" y="38"/>
                    <a:pt x="45" y="38"/>
                  </a:cubicBezTo>
                  <a:cubicBezTo>
                    <a:pt x="46" y="37"/>
                    <a:pt x="47" y="37"/>
                    <a:pt x="47" y="37"/>
                  </a:cubicBezTo>
                  <a:cubicBezTo>
                    <a:pt x="47" y="37"/>
                    <a:pt x="48" y="37"/>
                    <a:pt x="48" y="37"/>
                  </a:cubicBezTo>
                  <a:cubicBezTo>
                    <a:pt x="48" y="36"/>
                    <a:pt x="49" y="36"/>
                    <a:pt x="50" y="36"/>
                  </a:cubicBezTo>
                  <a:cubicBezTo>
                    <a:pt x="50" y="36"/>
                    <a:pt x="50" y="36"/>
                    <a:pt x="50" y="36"/>
                  </a:cubicBezTo>
                  <a:cubicBezTo>
                    <a:pt x="51" y="36"/>
                    <a:pt x="51" y="35"/>
                    <a:pt x="52" y="35"/>
                  </a:cubicBezTo>
                  <a:cubicBezTo>
                    <a:pt x="52" y="35"/>
                    <a:pt x="52" y="35"/>
                    <a:pt x="53" y="35"/>
                  </a:cubicBezTo>
                  <a:cubicBezTo>
                    <a:pt x="53" y="35"/>
                    <a:pt x="54" y="35"/>
                    <a:pt x="55" y="35"/>
                  </a:cubicBezTo>
                  <a:cubicBezTo>
                    <a:pt x="55" y="35"/>
                    <a:pt x="55" y="35"/>
                    <a:pt x="55" y="35"/>
                  </a:cubicBezTo>
                  <a:cubicBezTo>
                    <a:pt x="55" y="35"/>
                    <a:pt x="55" y="35"/>
                    <a:pt x="55" y="35"/>
                  </a:cubicBezTo>
                  <a:cubicBezTo>
                    <a:pt x="55" y="35"/>
                    <a:pt x="56" y="35"/>
                    <a:pt x="56" y="35"/>
                  </a:cubicBezTo>
                  <a:cubicBezTo>
                    <a:pt x="56" y="35"/>
                    <a:pt x="56" y="35"/>
                    <a:pt x="57" y="35"/>
                  </a:cubicBezTo>
                  <a:cubicBezTo>
                    <a:pt x="57" y="35"/>
                    <a:pt x="57" y="35"/>
                    <a:pt x="58" y="35"/>
                  </a:cubicBezTo>
                  <a:cubicBezTo>
                    <a:pt x="58" y="35"/>
                    <a:pt x="58" y="35"/>
                    <a:pt x="59" y="35"/>
                  </a:cubicBezTo>
                  <a:cubicBezTo>
                    <a:pt x="59" y="36"/>
                    <a:pt x="59" y="36"/>
                    <a:pt x="60" y="36"/>
                  </a:cubicBezTo>
                  <a:cubicBezTo>
                    <a:pt x="60" y="36"/>
                    <a:pt x="60" y="36"/>
                    <a:pt x="60" y="36"/>
                  </a:cubicBezTo>
                  <a:cubicBezTo>
                    <a:pt x="61" y="36"/>
                    <a:pt x="61" y="36"/>
                    <a:pt x="62" y="37"/>
                  </a:cubicBezTo>
                  <a:cubicBezTo>
                    <a:pt x="71" y="41"/>
                    <a:pt x="75" y="51"/>
                    <a:pt x="71" y="60"/>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grpSp>
      <p:sp>
        <p:nvSpPr>
          <p:cNvPr id="15" name="Freeform 755"/>
          <p:cNvSpPr>
            <a:spLocks noChangeArrowheads="1"/>
          </p:cNvSpPr>
          <p:nvPr/>
        </p:nvSpPr>
        <p:spPr bwMode="auto">
          <a:xfrm>
            <a:off x="9971617" y="5475032"/>
            <a:ext cx="242761" cy="474552"/>
          </a:xfrm>
          <a:custGeom>
            <a:avLst/>
            <a:gdLst>
              <a:gd name="T0" fmla="*/ 101 w 101"/>
              <a:gd name="T1" fmla="*/ 50 h 197"/>
              <a:gd name="T2" fmla="*/ 50 w 101"/>
              <a:gd name="T3" fmla="*/ 0 h 197"/>
              <a:gd name="T4" fmla="*/ 0 w 101"/>
              <a:gd name="T5" fmla="*/ 50 h 197"/>
              <a:gd name="T6" fmla="*/ 14 w 101"/>
              <a:gd name="T7" fmla="*/ 63 h 197"/>
              <a:gd name="T8" fmla="*/ 28 w 101"/>
              <a:gd name="T9" fmla="*/ 50 h 197"/>
              <a:gd name="T10" fmla="*/ 50 w 101"/>
              <a:gd name="T11" fmla="*/ 27 h 197"/>
              <a:gd name="T12" fmla="*/ 73 w 101"/>
              <a:gd name="T13" fmla="*/ 50 h 197"/>
              <a:gd name="T14" fmla="*/ 50 w 101"/>
              <a:gd name="T15" fmla="*/ 78 h 197"/>
              <a:gd name="T16" fmla="*/ 49 w 101"/>
              <a:gd name="T17" fmla="*/ 78 h 197"/>
              <a:gd name="T18" fmla="*/ 0 w 101"/>
              <a:gd name="T19" fmla="*/ 121 h 197"/>
              <a:gd name="T20" fmla="*/ 0 w 101"/>
              <a:gd name="T21" fmla="*/ 183 h 197"/>
              <a:gd name="T22" fmla="*/ 14 w 101"/>
              <a:gd name="T23" fmla="*/ 197 h 197"/>
              <a:gd name="T24" fmla="*/ 87 w 101"/>
              <a:gd name="T25" fmla="*/ 197 h 197"/>
              <a:gd name="T26" fmla="*/ 101 w 101"/>
              <a:gd name="T27" fmla="*/ 183 h 197"/>
              <a:gd name="T28" fmla="*/ 101 w 101"/>
              <a:gd name="T29" fmla="*/ 130 h 197"/>
              <a:gd name="T30" fmla="*/ 101 w 101"/>
              <a:gd name="T31" fmla="*/ 57 h 197"/>
              <a:gd name="T32" fmla="*/ 101 w 101"/>
              <a:gd name="T33" fmla="*/ 50 h 19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1"/>
              <a:gd name="T52" fmla="*/ 0 h 197"/>
              <a:gd name="T53" fmla="*/ 101 w 101"/>
              <a:gd name="T54" fmla="*/ 197 h 19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1" h="197">
                <a:moveTo>
                  <a:pt x="101" y="50"/>
                </a:moveTo>
                <a:cubicBezTo>
                  <a:pt x="101" y="22"/>
                  <a:pt x="78" y="0"/>
                  <a:pt x="50" y="0"/>
                </a:cubicBezTo>
                <a:cubicBezTo>
                  <a:pt x="23" y="0"/>
                  <a:pt x="0" y="22"/>
                  <a:pt x="0" y="50"/>
                </a:cubicBezTo>
                <a:cubicBezTo>
                  <a:pt x="0" y="57"/>
                  <a:pt x="6" y="63"/>
                  <a:pt x="14" y="63"/>
                </a:cubicBezTo>
                <a:cubicBezTo>
                  <a:pt x="22" y="63"/>
                  <a:pt x="28" y="57"/>
                  <a:pt x="28" y="50"/>
                </a:cubicBezTo>
                <a:cubicBezTo>
                  <a:pt x="28" y="37"/>
                  <a:pt x="38" y="27"/>
                  <a:pt x="50" y="27"/>
                </a:cubicBezTo>
                <a:cubicBezTo>
                  <a:pt x="63" y="27"/>
                  <a:pt x="73" y="37"/>
                  <a:pt x="73" y="50"/>
                </a:cubicBezTo>
                <a:cubicBezTo>
                  <a:pt x="73" y="63"/>
                  <a:pt x="63" y="75"/>
                  <a:pt x="50" y="78"/>
                </a:cubicBezTo>
                <a:cubicBezTo>
                  <a:pt x="49" y="78"/>
                  <a:pt x="49" y="78"/>
                  <a:pt x="49" y="78"/>
                </a:cubicBezTo>
                <a:cubicBezTo>
                  <a:pt x="33" y="80"/>
                  <a:pt x="0" y="86"/>
                  <a:pt x="0" y="121"/>
                </a:cubicBezTo>
                <a:cubicBezTo>
                  <a:pt x="0" y="183"/>
                  <a:pt x="0" y="183"/>
                  <a:pt x="0" y="183"/>
                </a:cubicBezTo>
                <a:cubicBezTo>
                  <a:pt x="0" y="191"/>
                  <a:pt x="6" y="197"/>
                  <a:pt x="14" y="197"/>
                </a:cubicBezTo>
                <a:cubicBezTo>
                  <a:pt x="87" y="197"/>
                  <a:pt x="87" y="197"/>
                  <a:pt x="87" y="197"/>
                </a:cubicBezTo>
                <a:cubicBezTo>
                  <a:pt x="94" y="197"/>
                  <a:pt x="101" y="191"/>
                  <a:pt x="101" y="183"/>
                </a:cubicBezTo>
                <a:cubicBezTo>
                  <a:pt x="101" y="130"/>
                  <a:pt x="101" y="130"/>
                  <a:pt x="101" y="130"/>
                </a:cubicBezTo>
                <a:cubicBezTo>
                  <a:pt x="101" y="57"/>
                  <a:pt x="101" y="57"/>
                  <a:pt x="101" y="57"/>
                </a:cubicBezTo>
                <a:cubicBezTo>
                  <a:pt x="101" y="50"/>
                  <a:pt x="101" y="50"/>
                  <a:pt x="101" y="50"/>
                </a:cubicBezTo>
                <a:close/>
              </a:path>
            </a:pathLst>
          </a:custGeom>
          <a:solidFill>
            <a:srgbClr val="0070C0"/>
          </a:solidFill>
          <a:ln>
            <a:noFill/>
          </a:ln>
        </p:spPr>
        <p:txBody>
          <a:bodyPr lIns="91391" tIns="45696" rIns="91391" bIns="45696"/>
          <a:lstStyle/>
          <a:p>
            <a:endParaRPr lang="zh-CN" altLang="zh-CN" sz="2400">
              <a:latin typeface="Calibri" panose="020F0502020204030204" charset="0"/>
              <a:sym typeface="宋体" panose="02010600030101010101" pitchFamily="2" charset="-122"/>
            </a:endParaRPr>
          </a:p>
        </p:txBody>
      </p:sp>
      <p:grpSp>
        <p:nvGrpSpPr>
          <p:cNvPr id="16" name="Group 36"/>
          <p:cNvGrpSpPr/>
          <p:nvPr/>
        </p:nvGrpSpPr>
        <p:grpSpPr bwMode="auto">
          <a:xfrm>
            <a:off x="9855790" y="3247491"/>
            <a:ext cx="476003" cy="444397"/>
            <a:chOff x="0" y="0"/>
            <a:chExt cx="739775" cy="690562"/>
          </a:xfrm>
          <a:solidFill>
            <a:srgbClr val="0070C0"/>
          </a:solidFill>
        </p:grpSpPr>
        <p:sp>
          <p:nvSpPr>
            <p:cNvPr id="17" name="Freeform 876"/>
            <p:cNvSpPr>
              <a:spLocks noChangeArrowheads="1"/>
            </p:cNvSpPr>
            <p:nvPr/>
          </p:nvSpPr>
          <p:spPr bwMode="auto">
            <a:xfrm>
              <a:off x="608013" y="71437"/>
              <a:ext cx="115888" cy="101600"/>
            </a:xfrm>
            <a:custGeom>
              <a:avLst/>
              <a:gdLst>
                <a:gd name="T0" fmla="*/ 2 w 31"/>
                <a:gd name="T1" fmla="*/ 25 h 27"/>
                <a:gd name="T2" fmla="*/ 2 w 31"/>
                <a:gd name="T3" fmla="*/ 27 h 27"/>
                <a:gd name="T4" fmla="*/ 4 w 31"/>
                <a:gd name="T5" fmla="*/ 27 h 27"/>
                <a:gd name="T6" fmla="*/ 28 w 31"/>
                <a:gd name="T7" fmla="*/ 9 h 27"/>
                <a:gd name="T8" fmla="*/ 30 w 31"/>
                <a:gd name="T9" fmla="*/ 6 h 27"/>
                <a:gd name="T10" fmla="*/ 30 w 31"/>
                <a:gd name="T11" fmla="*/ 3 h 27"/>
                <a:gd name="T12" fmla="*/ 23 w 31"/>
                <a:gd name="T13" fmla="*/ 1 h 27"/>
                <a:gd name="T14" fmla="*/ 0 w 31"/>
                <a:gd name="T15" fmla="*/ 18 h 27"/>
                <a:gd name="T16" fmla="*/ 1 w 31"/>
                <a:gd name="T17" fmla="*/ 20 h 27"/>
                <a:gd name="T18" fmla="*/ 2 w 31"/>
                <a:gd name="T19" fmla="*/ 25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7"/>
                <a:gd name="T32" fmla="*/ 31 w 31"/>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7">
                  <a:moveTo>
                    <a:pt x="2" y="25"/>
                  </a:moveTo>
                  <a:cubicBezTo>
                    <a:pt x="2" y="26"/>
                    <a:pt x="2" y="26"/>
                    <a:pt x="2" y="27"/>
                  </a:cubicBezTo>
                  <a:cubicBezTo>
                    <a:pt x="3" y="27"/>
                    <a:pt x="3" y="27"/>
                    <a:pt x="4" y="27"/>
                  </a:cubicBezTo>
                  <a:cubicBezTo>
                    <a:pt x="28" y="9"/>
                    <a:pt x="28" y="9"/>
                    <a:pt x="28" y="9"/>
                  </a:cubicBezTo>
                  <a:cubicBezTo>
                    <a:pt x="29" y="9"/>
                    <a:pt x="30" y="7"/>
                    <a:pt x="30" y="6"/>
                  </a:cubicBezTo>
                  <a:cubicBezTo>
                    <a:pt x="31" y="5"/>
                    <a:pt x="30" y="4"/>
                    <a:pt x="30" y="3"/>
                  </a:cubicBezTo>
                  <a:cubicBezTo>
                    <a:pt x="28" y="0"/>
                    <a:pt x="25" y="0"/>
                    <a:pt x="23" y="1"/>
                  </a:cubicBezTo>
                  <a:cubicBezTo>
                    <a:pt x="0" y="18"/>
                    <a:pt x="0" y="18"/>
                    <a:pt x="0" y="18"/>
                  </a:cubicBezTo>
                  <a:cubicBezTo>
                    <a:pt x="0" y="18"/>
                    <a:pt x="0" y="19"/>
                    <a:pt x="1" y="20"/>
                  </a:cubicBezTo>
                  <a:cubicBezTo>
                    <a:pt x="1" y="22"/>
                    <a:pt x="1" y="23"/>
                    <a:pt x="2" y="25"/>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sp>
          <p:nvSpPr>
            <p:cNvPr id="18" name="Freeform 877"/>
            <p:cNvSpPr>
              <a:spLocks noChangeArrowheads="1"/>
            </p:cNvSpPr>
            <p:nvPr/>
          </p:nvSpPr>
          <p:spPr bwMode="auto">
            <a:xfrm>
              <a:off x="612775" y="225425"/>
              <a:ext cx="127000" cy="55563"/>
            </a:xfrm>
            <a:custGeom>
              <a:avLst/>
              <a:gdLst>
                <a:gd name="T0" fmla="*/ 33 w 34"/>
                <a:gd name="T1" fmla="*/ 7 h 15"/>
                <a:gd name="T2" fmla="*/ 30 w 34"/>
                <a:gd name="T3" fmla="*/ 5 h 15"/>
                <a:gd name="T4" fmla="*/ 1 w 34"/>
                <a:gd name="T5" fmla="*/ 0 h 15"/>
                <a:gd name="T6" fmla="*/ 1 w 34"/>
                <a:gd name="T7" fmla="*/ 3 h 15"/>
                <a:gd name="T8" fmla="*/ 1 w 34"/>
                <a:gd name="T9" fmla="*/ 7 h 15"/>
                <a:gd name="T10" fmla="*/ 0 w 34"/>
                <a:gd name="T11" fmla="*/ 10 h 15"/>
                <a:gd name="T12" fmla="*/ 28 w 34"/>
                <a:gd name="T13" fmla="*/ 15 h 15"/>
                <a:gd name="T14" fmla="*/ 29 w 34"/>
                <a:gd name="T15" fmla="*/ 15 h 15"/>
                <a:gd name="T16" fmla="*/ 34 w 34"/>
                <a:gd name="T17" fmla="*/ 11 h 15"/>
                <a:gd name="T18" fmla="*/ 33 w 34"/>
                <a:gd name="T19" fmla="*/ 7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15"/>
                <a:gd name="T32" fmla="*/ 34 w 34"/>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15">
                  <a:moveTo>
                    <a:pt x="33" y="7"/>
                  </a:moveTo>
                  <a:cubicBezTo>
                    <a:pt x="32" y="6"/>
                    <a:pt x="31" y="5"/>
                    <a:pt x="30" y="5"/>
                  </a:cubicBezTo>
                  <a:cubicBezTo>
                    <a:pt x="1" y="0"/>
                    <a:pt x="1" y="0"/>
                    <a:pt x="1" y="0"/>
                  </a:cubicBezTo>
                  <a:cubicBezTo>
                    <a:pt x="1" y="1"/>
                    <a:pt x="1" y="2"/>
                    <a:pt x="1" y="3"/>
                  </a:cubicBezTo>
                  <a:cubicBezTo>
                    <a:pt x="1" y="4"/>
                    <a:pt x="1" y="6"/>
                    <a:pt x="1" y="7"/>
                  </a:cubicBezTo>
                  <a:cubicBezTo>
                    <a:pt x="1" y="8"/>
                    <a:pt x="0" y="9"/>
                    <a:pt x="0" y="10"/>
                  </a:cubicBezTo>
                  <a:cubicBezTo>
                    <a:pt x="28" y="15"/>
                    <a:pt x="28" y="15"/>
                    <a:pt x="28" y="15"/>
                  </a:cubicBezTo>
                  <a:cubicBezTo>
                    <a:pt x="28" y="15"/>
                    <a:pt x="28" y="15"/>
                    <a:pt x="29" y="15"/>
                  </a:cubicBezTo>
                  <a:cubicBezTo>
                    <a:pt x="31" y="15"/>
                    <a:pt x="33" y="13"/>
                    <a:pt x="34" y="11"/>
                  </a:cubicBezTo>
                  <a:cubicBezTo>
                    <a:pt x="34" y="10"/>
                    <a:pt x="33" y="8"/>
                    <a:pt x="33" y="7"/>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sp>
          <p:nvSpPr>
            <p:cNvPr id="19" name="Freeform 878"/>
            <p:cNvSpPr>
              <a:spLocks noChangeArrowheads="1"/>
            </p:cNvSpPr>
            <p:nvPr/>
          </p:nvSpPr>
          <p:spPr bwMode="auto">
            <a:xfrm>
              <a:off x="585788" y="304800"/>
              <a:ext cx="93663" cy="127000"/>
            </a:xfrm>
            <a:custGeom>
              <a:avLst/>
              <a:gdLst>
                <a:gd name="T0" fmla="*/ 6 w 25"/>
                <a:gd name="T1" fmla="*/ 2 h 34"/>
                <a:gd name="T2" fmla="*/ 4 w 25"/>
                <a:gd name="T3" fmla="*/ 0 h 34"/>
                <a:gd name="T4" fmla="*/ 3 w 25"/>
                <a:gd name="T5" fmla="*/ 3 h 34"/>
                <a:gd name="T6" fmla="*/ 1 w 25"/>
                <a:gd name="T7" fmla="*/ 7 h 34"/>
                <a:gd name="T8" fmla="*/ 0 w 25"/>
                <a:gd name="T9" fmla="*/ 10 h 34"/>
                <a:gd name="T10" fmla="*/ 16 w 25"/>
                <a:gd name="T11" fmla="*/ 32 h 34"/>
                <a:gd name="T12" fmla="*/ 19 w 25"/>
                <a:gd name="T13" fmla="*/ 34 h 34"/>
                <a:gd name="T14" fmla="*/ 20 w 25"/>
                <a:gd name="T15" fmla="*/ 34 h 34"/>
                <a:gd name="T16" fmla="*/ 22 w 25"/>
                <a:gd name="T17" fmla="*/ 33 h 34"/>
                <a:gd name="T18" fmla="*/ 24 w 25"/>
                <a:gd name="T19" fmla="*/ 30 h 34"/>
                <a:gd name="T20" fmla="*/ 24 w 25"/>
                <a:gd name="T21" fmla="*/ 27 h 34"/>
                <a:gd name="T22" fmla="*/ 6 w 25"/>
                <a:gd name="T23" fmla="*/ 2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34"/>
                <a:gd name="T38" fmla="*/ 25 w 25"/>
                <a:gd name="T39" fmla="*/ 34 h 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34">
                  <a:moveTo>
                    <a:pt x="6" y="2"/>
                  </a:moveTo>
                  <a:cubicBezTo>
                    <a:pt x="6" y="1"/>
                    <a:pt x="5" y="1"/>
                    <a:pt x="4" y="0"/>
                  </a:cubicBezTo>
                  <a:cubicBezTo>
                    <a:pt x="4" y="1"/>
                    <a:pt x="3" y="2"/>
                    <a:pt x="3" y="3"/>
                  </a:cubicBezTo>
                  <a:cubicBezTo>
                    <a:pt x="3" y="4"/>
                    <a:pt x="2" y="6"/>
                    <a:pt x="1" y="7"/>
                  </a:cubicBezTo>
                  <a:cubicBezTo>
                    <a:pt x="1" y="8"/>
                    <a:pt x="0" y="9"/>
                    <a:pt x="0" y="10"/>
                  </a:cubicBezTo>
                  <a:cubicBezTo>
                    <a:pt x="16" y="32"/>
                    <a:pt x="16" y="32"/>
                    <a:pt x="16" y="32"/>
                  </a:cubicBezTo>
                  <a:cubicBezTo>
                    <a:pt x="16" y="33"/>
                    <a:pt x="18" y="34"/>
                    <a:pt x="19" y="34"/>
                  </a:cubicBezTo>
                  <a:cubicBezTo>
                    <a:pt x="19" y="34"/>
                    <a:pt x="19" y="34"/>
                    <a:pt x="20" y="34"/>
                  </a:cubicBezTo>
                  <a:cubicBezTo>
                    <a:pt x="21" y="34"/>
                    <a:pt x="22" y="34"/>
                    <a:pt x="22" y="33"/>
                  </a:cubicBezTo>
                  <a:cubicBezTo>
                    <a:pt x="24" y="33"/>
                    <a:pt x="24" y="32"/>
                    <a:pt x="24" y="30"/>
                  </a:cubicBezTo>
                  <a:cubicBezTo>
                    <a:pt x="25" y="29"/>
                    <a:pt x="24" y="28"/>
                    <a:pt x="24" y="27"/>
                  </a:cubicBezTo>
                  <a:lnTo>
                    <a:pt x="6" y="2"/>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sp>
          <p:nvSpPr>
            <p:cNvPr id="20" name="Freeform 879"/>
            <p:cNvSpPr>
              <a:spLocks noChangeArrowheads="1"/>
            </p:cNvSpPr>
            <p:nvPr/>
          </p:nvSpPr>
          <p:spPr bwMode="auto">
            <a:xfrm>
              <a:off x="15875" y="71437"/>
              <a:ext cx="112713" cy="101600"/>
            </a:xfrm>
            <a:custGeom>
              <a:avLst/>
              <a:gdLst>
                <a:gd name="T0" fmla="*/ 2 w 30"/>
                <a:gd name="T1" fmla="*/ 9 h 27"/>
                <a:gd name="T2" fmla="*/ 27 w 30"/>
                <a:gd name="T3" fmla="*/ 27 h 27"/>
                <a:gd name="T4" fmla="*/ 28 w 30"/>
                <a:gd name="T5" fmla="*/ 27 h 27"/>
                <a:gd name="T6" fmla="*/ 28 w 30"/>
                <a:gd name="T7" fmla="*/ 24 h 27"/>
                <a:gd name="T8" fmla="*/ 29 w 30"/>
                <a:gd name="T9" fmla="*/ 20 h 27"/>
                <a:gd name="T10" fmla="*/ 30 w 30"/>
                <a:gd name="T11" fmla="*/ 17 h 27"/>
                <a:gd name="T12" fmla="*/ 8 w 30"/>
                <a:gd name="T13" fmla="*/ 1 h 27"/>
                <a:gd name="T14" fmla="*/ 1 w 30"/>
                <a:gd name="T15" fmla="*/ 3 h 27"/>
                <a:gd name="T16" fmla="*/ 0 w 30"/>
                <a:gd name="T17" fmla="*/ 6 h 27"/>
                <a:gd name="T18" fmla="*/ 2 w 30"/>
                <a:gd name="T19" fmla="*/ 9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27"/>
                <a:gd name="T32" fmla="*/ 30 w 30"/>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27">
                  <a:moveTo>
                    <a:pt x="2" y="9"/>
                  </a:moveTo>
                  <a:cubicBezTo>
                    <a:pt x="27" y="27"/>
                    <a:pt x="27" y="27"/>
                    <a:pt x="27" y="27"/>
                  </a:cubicBezTo>
                  <a:cubicBezTo>
                    <a:pt x="27" y="27"/>
                    <a:pt x="27" y="27"/>
                    <a:pt x="28" y="27"/>
                  </a:cubicBezTo>
                  <a:cubicBezTo>
                    <a:pt x="28" y="26"/>
                    <a:pt x="28" y="25"/>
                    <a:pt x="28" y="24"/>
                  </a:cubicBezTo>
                  <a:cubicBezTo>
                    <a:pt x="28" y="23"/>
                    <a:pt x="29" y="21"/>
                    <a:pt x="29" y="20"/>
                  </a:cubicBezTo>
                  <a:cubicBezTo>
                    <a:pt x="29" y="19"/>
                    <a:pt x="30" y="18"/>
                    <a:pt x="30" y="17"/>
                  </a:cubicBezTo>
                  <a:cubicBezTo>
                    <a:pt x="8" y="1"/>
                    <a:pt x="8" y="1"/>
                    <a:pt x="8" y="1"/>
                  </a:cubicBezTo>
                  <a:cubicBezTo>
                    <a:pt x="5" y="0"/>
                    <a:pt x="2" y="0"/>
                    <a:pt x="1" y="3"/>
                  </a:cubicBezTo>
                  <a:cubicBezTo>
                    <a:pt x="0" y="4"/>
                    <a:pt x="0" y="5"/>
                    <a:pt x="0" y="6"/>
                  </a:cubicBezTo>
                  <a:cubicBezTo>
                    <a:pt x="0" y="7"/>
                    <a:pt x="1" y="9"/>
                    <a:pt x="2" y="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sp>
          <p:nvSpPr>
            <p:cNvPr id="21" name="Freeform 880"/>
            <p:cNvSpPr>
              <a:spLocks noChangeArrowheads="1"/>
            </p:cNvSpPr>
            <p:nvPr/>
          </p:nvSpPr>
          <p:spPr bwMode="auto">
            <a:xfrm>
              <a:off x="0" y="225425"/>
              <a:ext cx="120650" cy="55563"/>
            </a:xfrm>
            <a:custGeom>
              <a:avLst/>
              <a:gdLst>
                <a:gd name="T0" fmla="*/ 32 w 32"/>
                <a:gd name="T1" fmla="*/ 7 h 15"/>
                <a:gd name="T2" fmla="*/ 31 w 32"/>
                <a:gd name="T3" fmla="*/ 3 h 15"/>
                <a:gd name="T4" fmla="*/ 31 w 32"/>
                <a:gd name="T5" fmla="*/ 0 h 15"/>
                <a:gd name="T6" fmla="*/ 4 w 32"/>
                <a:gd name="T7" fmla="*/ 5 h 15"/>
                <a:gd name="T8" fmla="*/ 1 w 32"/>
                <a:gd name="T9" fmla="*/ 7 h 15"/>
                <a:gd name="T10" fmla="*/ 0 w 32"/>
                <a:gd name="T11" fmla="*/ 11 h 15"/>
                <a:gd name="T12" fmla="*/ 5 w 32"/>
                <a:gd name="T13" fmla="*/ 15 h 15"/>
                <a:gd name="T14" fmla="*/ 5 w 32"/>
                <a:gd name="T15" fmla="*/ 15 h 15"/>
                <a:gd name="T16" fmla="*/ 32 w 32"/>
                <a:gd name="T17" fmla="*/ 10 h 15"/>
                <a:gd name="T18" fmla="*/ 32 w 32"/>
                <a:gd name="T19" fmla="*/ 7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15"/>
                <a:gd name="T32" fmla="*/ 32 w 32"/>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15">
                  <a:moveTo>
                    <a:pt x="32" y="7"/>
                  </a:moveTo>
                  <a:cubicBezTo>
                    <a:pt x="32" y="6"/>
                    <a:pt x="31" y="5"/>
                    <a:pt x="31" y="3"/>
                  </a:cubicBezTo>
                  <a:cubicBezTo>
                    <a:pt x="31" y="2"/>
                    <a:pt x="31" y="1"/>
                    <a:pt x="31" y="0"/>
                  </a:cubicBezTo>
                  <a:cubicBezTo>
                    <a:pt x="4" y="5"/>
                    <a:pt x="4" y="5"/>
                    <a:pt x="4" y="5"/>
                  </a:cubicBezTo>
                  <a:cubicBezTo>
                    <a:pt x="3" y="5"/>
                    <a:pt x="1" y="6"/>
                    <a:pt x="1" y="7"/>
                  </a:cubicBezTo>
                  <a:cubicBezTo>
                    <a:pt x="0" y="8"/>
                    <a:pt x="0" y="10"/>
                    <a:pt x="0" y="11"/>
                  </a:cubicBezTo>
                  <a:cubicBezTo>
                    <a:pt x="0" y="13"/>
                    <a:pt x="2" y="15"/>
                    <a:pt x="5" y="15"/>
                  </a:cubicBezTo>
                  <a:cubicBezTo>
                    <a:pt x="5" y="15"/>
                    <a:pt x="5" y="15"/>
                    <a:pt x="5" y="15"/>
                  </a:cubicBezTo>
                  <a:cubicBezTo>
                    <a:pt x="32" y="10"/>
                    <a:pt x="32" y="10"/>
                    <a:pt x="32" y="10"/>
                  </a:cubicBezTo>
                  <a:cubicBezTo>
                    <a:pt x="32" y="9"/>
                    <a:pt x="32" y="8"/>
                    <a:pt x="32" y="7"/>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sp>
          <p:nvSpPr>
            <p:cNvPr id="22" name="Freeform 881"/>
            <p:cNvSpPr>
              <a:spLocks noChangeArrowheads="1"/>
            </p:cNvSpPr>
            <p:nvPr/>
          </p:nvSpPr>
          <p:spPr bwMode="auto">
            <a:xfrm>
              <a:off x="60325" y="307975"/>
              <a:ext cx="90488" cy="123825"/>
            </a:xfrm>
            <a:custGeom>
              <a:avLst/>
              <a:gdLst>
                <a:gd name="T0" fmla="*/ 21 w 24"/>
                <a:gd name="T1" fmla="*/ 2 h 33"/>
                <a:gd name="T2" fmla="*/ 20 w 24"/>
                <a:gd name="T3" fmla="*/ 0 h 33"/>
                <a:gd name="T4" fmla="*/ 18 w 24"/>
                <a:gd name="T5" fmla="*/ 1 h 33"/>
                <a:gd name="T6" fmla="*/ 1 w 24"/>
                <a:gd name="T7" fmla="*/ 26 h 33"/>
                <a:gd name="T8" fmla="*/ 0 w 24"/>
                <a:gd name="T9" fmla="*/ 29 h 33"/>
                <a:gd name="T10" fmla="*/ 2 w 24"/>
                <a:gd name="T11" fmla="*/ 32 h 33"/>
                <a:gd name="T12" fmla="*/ 5 w 24"/>
                <a:gd name="T13" fmla="*/ 33 h 33"/>
                <a:gd name="T14" fmla="*/ 6 w 24"/>
                <a:gd name="T15" fmla="*/ 33 h 33"/>
                <a:gd name="T16" fmla="*/ 9 w 24"/>
                <a:gd name="T17" fmla="*/ 31 h 33"/>
                <a:gd name="T18" fmla="*/ 24 w 24"/>
                <a:gd name="T19" fmla="*/ 10 h 33"/>
                <a:gd name="T20" fmla="*/ 23 w 24"/>
                <a:gd name="T21" fmla="*/ 7 h 33"/>
                <a:gd name="T22" fmla="*/ 21 w 24"/>
                <a:gd name="T23" fmla="*/ 2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33"/>
                <a:gd name="T38" fmla="*/ 24 w 24"/>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33">
                  <a:moveTo>
                    <a:pt x="21" y="2"/>
                  </a:moveTo>
                  <a:cubicBezTo>
                    <a:pt x="20" y="1"/>
                    <a:pt x="20" y="1"/>
                    <a:pt x="20" y="0"/>
                  </a:cubicBezTo>
                  <a:cubicBezTo>
                    <a:pt x="19" y="0"/>
                    <a:pt x="18" y="0"/>
                    <a:pt x="18" y="1"/>
                  </a:cubicBezTo>
                  <a:cubicBezTo>
                    <a:pt x="1" y="26"/>
                    <a:pt x="1" y="26"/>
                    <a:pt x="1" y="26"/>
                  </a:cubicBezTo>
                  <a:cubicBezTo>
                    <a:pt x="0" y="27"/>
                    <a:pt x="0" y="28"/>
                    <a:pt x="0" y="29"/>
                  </a:cubicBezTo>
                  <a:cubicBezTo>
                    <a:pt x="0" y="31"/>
                    <a:pt x="1" y="32"/>
                    <a:pt x="2" y="32"/>
                  </a:cubicBezTo>
                  <a:cubicBezTo>
                    <a:pt x="3" y="33"/>
                    <a:pt x="4" y="33"/>
                    <a:pt x="5" y="33"/>
                  </a:cubicBezTo>
                  <a:cubicBezTo>
                    <a:pt x="5" y="33"/>
                    <a:pt x="5" y="33"/>
                    <a:pt x="6" y="33"/>
                  </a:cubicBezTo>
                  <a:cubicBezTo>
                    <a:pt x="7" y="33"/>
                    <a:pt x="8" y="32"/>
                    <a:pt x="9" y="31"/>
                  </a:cubicBezTo>
                  <a:cubicBezTo>
                    <a:pt x="24" y="10"/>
                    <a:pt x="24" y="10"/>
                    <a:pt x="24" y="10"/>
                  </a:cubicBezTo>
                  <a:cubicBezTo>
                    <a:pt x="23" y="9"/>
                    <a:pt x="23" y="8"/>
                    <a:pt x="23" y="7"/>
                  </a:cubicBezTo>
                  <a:cubicBezTo>
                    <a:pt x="22" y="5"/>
                    <a:pt x="21" y="4"/>
                    <a:pt x="21" y="2"/>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sp>
          <p:nvSpPr>
            <p:cNvPr id="23" name="Freeform 882"/>
            <p:cNvSpPr>
              <a:spLocks noEditPoints="1" noChangeArrowheads="1"/>
            </p:cNvSpPr>
            <p:nvPr/>
          </p:nvSpPr>
          <p:spPr bwMode="auto">
            <a:xfrm>
              <a:off x="158750" y="0"/>
              <a:ext cx="419100" cy="506413"/>
            </a:xfrm>
            <a:custGeom>
              <a:avLst/>
              <a:gdLst>
                <a:gd name="T0" fmla="*/ 56 w 112"/>
                <a:gd name="T1" fmla="*/ 0 h 135"/>
                <a:gd name="T2" fmla="*/ 0 w 112"/>
                <a:gd name="T3" fmla="*/ 56 h 135"/>
                <a:gd name="T4" fmla="*/ 17 w 112"/>
                <a:gd name="T5" fmla="*/ 101 h 135"/>
                <a:gd name="T6" fmla="*/ 18 w 112"/>
                <a:gd name="T7" fmla="*/ 101 h 135"/>
                <a:gd name="T8" fmla="*/ 30 w 112"/>
                <a:gd name="T9" fmla="*/ 128 h 135"/>
                <a:gd name="T10" fmla="*/ 37 w 112"/>
                <a:gd name="T11" fmla="*/ 135 h 135"/>
                <a:gd name="T12" fmla="*/ 74 w 112"/>
                <a:gd name="T13" fmla="*/ 135 h 135"/>
                <a:gd name="T14" fmla="*/ 74 w 112"/>
                <a:gd name="T15" fmla="*/ 135 h 135"/>
                <a:gd name="T16" fmla="*/ 77 w 112"/>
                <a:gd name="T17" fmla="*/ 134 h 135"/>
                <a:gd name="T18" fmla="*/ 81 w 112"/>
                <a:gd name="T19" fmla="*/ 128 h 135"/>
                <a:gd name="T20" fmla="*/ 94 w 112"/>
                <a:gd name="T21" fmla="*/ 101 h 135"/>
                <a:gd name="T22" fmla="*/ 95 w 112"/>
                <a:gd name="T23" fmla="*/ 100 h 135"/>
                <a:gd name="T24" fmla="*/ 112 w 112"/>
                <a:gd name="T25" fmla="*/ 56 h 135"/>
                <a:gd name="T26" fmla="*/ 56 w 112"/>
                <a:gd name="T27" fmla="*/ 0 h 135"/>
                <a:gd name="T28" fmla="*/ 83 w 112"/>
                <a:gd name="T29" fmla="*/ 93 h 135"/>
                <a:gd name="T30" fmla="*/ 82 w 112"/>
                <a:gd name="T31" fmla="*/ 94 h 135"/>
                <a:gd name="T32" fmla="*/ 68 w 112"/>
                <a:gd name="T33" fmla="*/ 121 h 135"/>
                <a:gd name="T34" fmla="*/ 43 w 112"/>
                <a:gd name="T35" fmla="*/ 121 h 135"/>
                <a:gd name="T36" fmla="*/ 29 w 112"/>
                <a:gd name="T37" fmla="*/ 93 h 135"/>
                <a:gd name="T38" fmla="*/ 28 w 112"/>
                <a:gd name="T39" fmla="*/ 93 h 135"/>
                <a:gd name="T40" fmla="*/ 14 w 112"/>
                <a:gd name="T41" fmla="*/ 56 h 135"/>
                <a:gd name="T42" fmla="*/ 56 w 112"/>
                <a:gd name="T43" fmla="*/ 14 h 135"/>
                <a:gd name="T44" fmla="*/ 98 w 112"/>
                <a:gd name="T45" fmla="*/ 56 h 135"/>
                <a:gd name="T46" fmla="*/ 83 w 112"/>
                <a:gd name="T47" fmla="*/ 93 h 1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135"/>
                <a:gd name="T74" fmla="*/ 112 w 112"/>
                <a:gd name="T75" fmla="*/ 135 h 1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135">
                  <a:moveTo>
                    <a:pt x="56" y="0"/>
                  </a:moveTo>
                  <a:cubicBezTo>
                    <a:pt x="25" y="0"/>
                    <a:pt x="0" y="25"/>
                    <a:pt x="0" y="56"/>
                  </a:cubicBezTo>
                  <a:cubicBezTo>
                    <a:pt x="0" y="71"/>
                    <a:pt x="6" y="88"/>
                    <a:pt x="17" y="101"/>
                  </a:cubicBezTo>
                  <a:cubicBezTo>
                    <a:pt x="17" y="101"/>
                    <a:pt x="17" y="101"/>
                    <a:pt x="18" y="101"/>
                  </a:cubicBezTo>
                  <a:cubicBezTo>
                    <a:pt x="21" y="106"/>
                    <a:pt x="30" y="119"/>
                    <a:pt x="30" y="128"/>
                  </a:cubicBezTo>
                  <a:cubicBezTo>
                    <a:pt x="30" y="132"/>
                    <a:pt x="33" y="135"/>
                    <a:pt x="37" y="135"/>
                  </a:cubicBezTo>
                  <a:cubicBezTo>
                    <a:pt x="74" y="135"/>
                    <a:pt x="74" y="135"/>
                    <a:pt x="74" y="135"/>
                  </a:cubicBezTo>
                  <a:cubicBezTo>
                    <a:pt x="74" y="135"/>
                    <a:pt x="74" y="135"/>
                    <a:pt x="74" y="135"/>
                  </a:cubicBezTo>
                  <a:cubicBezTo>
                    <a:pt x="75" y="135"/>
                    <a:pt x="76" y="135"/>
                    <a:pt x="77" y="134"/>
                  </a:cubicBezTo>
                  <a:cubicBezTo>
                    <a:pt x="80" y="133"/>
                    <a:pt x="81" y="131"/>
                    <a:pt x="81" y="128"/>
                  </a:cubicBezTo>
                  <a:cubicBezTo>
                    <a:pt x="81" y="120"/>
                    <a:pt x="89" y="108"/>
                    <a:pt x="94" y="101"/>
                  </a:cubicBezTo>
                  <a:cubicBezTo>
                    <a:pt x="94" y="101"/>
                    <a:pt x="95" y="101"/>
                    <a:pt x="95" y="100"/>
                  </a:cubicBezTo>
                  <a:cubicBezTo>
                    <a:pt x="105" y="87"/>
                    <a:pt x="112" y="71"/>
                    <a:pt x="112" y="56"/>
                  </a:cubicBezTo>
                  <a:cubicBezTo>
                    <a:pt x="112" y="25"/>
                    <a:pt x="87" y="0"/>
                    <a:pt x="56" y="0"/>
                  </a:cubicBezTo>
                  <a:close/>
                  <a:moveTo>
                    <a:pt x="83" y="93"/>
                  </a:moveTo>
                  <a:cubicBezTo>
                    <a:pt x="83" y="93"/>
                    <a:pt x="83" y="94"/>
                    <a:pt x="82" y="94"/>
                  </a:cubicBezTo>
                  <a:cubicBezTo>
                    <a:pt x="79" y="98"/>
                    <a:pt x="71" y="110"/>
                    <a:pt x="68" y="121"/>
                  </a:cubicBezTo>
                  <a:cubicBezTo>
                    <a:pt x="43" y="121"/>
                    <a:pt x="43" y="121"/>
                    <a:pt x="43" y="121"/>
                  </a:cubicBezTo>
                  <a:cubicBezTo>
                    <a:pt x="40" y="109"/>
                    <a:pt x="31" y="97"/>
                    <a:pt x="29" y="93"/>
                  </a:cubicBezTo>
                  <a:cubicBezTo>
                    <a:pt x="29" y="93"/>
                    <a:pt x="28" y="93"/>
                    <a:pt x="28" y="93"/>
                  </a:cubicBezTo>
                  <a:cubicBezTo>
                    <a:pt x="19" y="82"/>
                    <a:pt x="14" y="68"/>
                    <a:pt x="14" y="56"/>
                  </a:cubicBezTo>
                  <a:cubicBezTo>
                    <a:pt x="14" y="33"/>
                    <a:pt x="32" y="14"/>
                    <a:pt x="56" y="14"/>
                  </a:cubicBezTo>
                  <a:cubicBezTo>
                    <a:pt x="79" y="14"/>
                    <a:pt x="98" y="33"/>
                    <a:pt x="98" y="56"/>
                  </a:cubicBezTo>
                  <a:cubicBezTo>
                    <a:pt x="98" y="68"/>
                    <a:pt x="92" y="82"/>
                    <a:pt x="83" y="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sp>
          <p:nvSpPr>
            <p:cNvPr id="24" name="Freeform 883"/>
            <p:cNvSpPr>
              <a:spLocks noChangeArrowheads="1"/>
            </p:cNvSpPr>
            <p:nvPr/>
          </p:nvSpPr>
          <p:spPr bwMode="auto">
            <a:xfrm>
              <a:off x="288925" y="547687"/>
              <a:ext cx="158750" cy="142875"/>
            </a:xfrm>
            <a:custGeom>
              <a:avLst/>
              <a:gdLst>
                <a:gd name="T0" fmla="*/ 36 w 42"/>
                <a:gd name="T1" fmla="*/ 0 h 38"/>
                <a:gd name="T2" fmla="*/ 5 w 42"/>
                <a:gd name="T3" fmla="*/ 0 h 38"/>
                <a:gd name="T4" fmla="*/ 0 w 42"/>
                <a:gd name="T5" fmla="*/ 6 h 38"/>
                <a:gd name="T6" fmla="*/ 0 w 42"/>
                <a:gd name="T7" fmla="*/ 27 h 38"/>
                <a:gd name="T8" fmla="*/ 5 w 42"/>
                <a:gd name="T9" fmla="*/ 33 h 38"/>
                <a:gd name="T10" fmla="*/ 10 w 42"/>
                <a:gd name="T11" fmla="*/ 33 h 38"/>
                <a:gd name="T12" fmla="*/ 13 w 42"/>
                <a:gd name="T13" fmla="*/ 36 h 38"/>
                <a:gd name="T14" fmla="*/ 17 w 42"/>
                <a:gd name="T15" fmla="*/ 38 h 38"/>
                <a:gd name="T16" fmla="*/ 24 w 42"/>
                <a:gd name="T17" fmla="*/ 38 h 38"/>
                <a:gd name="T18" fmla="*/ 28 w 42"/>
                <a:gd name="T19" fmla="*/ 36 h 38"/>
                <a:gd name="T20" fmla="*/ 31 w 42"/>
                <a:gd name="T21" fmla="*/ 33 h 38"/>
                <a:gd name="T22" fmla="*/ 36 w 42"/>
                <a:gd name="T23" fmla="*/ 33 h 38"/>
                <a:gd name="T24" fmla="*/ 42 w 42"/>
                <a:gd name="T25" fmla="*/ 27 h 38"/>
                <a:gd name="T26" fmla="*/ 42 w 42"/>
                <a:gd name="T27" fmla="*/ 6 h 38"/>
                <a:gd name="T28" fmla="*/ 36 w 42"/>
                <a:gd name="T29" fmla="*/ 0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6" y="0"/>
                  </a:moveTo>
                  <a:cubicBezTo>
                    <a:pt x="5" y="0"/>
                    <a:pt x="5" y="0"/>
                    <a:pt x="5" y="0"/>
                  </a:cubicBezTo>
                  <a:cubicBezTo>
                    <a:pt x="2" y="0"/>
                    <a:pt x="0" y="3"/>
                    <a:pt x="0" y="6"/>
                  </a:cubicBezTo>
                  <a:cubicBezTo>
                    <a:pt x="0" y="27"/>
                    <a:pt x="0" y="27"/>
                    <a:pt x="0" y="27"/>
                  </a:cubicBezTo>
                  <a:cubicBezTo>
                    <a:pt x="0" y="30"/>
                    <a:pt x="2" y="33"/>
                    <a:pt x="5" y="33"/>
                  </a:cubicBezTo>
                  <a:cubicBezTo>
                    <a:pt x="10" y="33"/>
                    <a:pt x="10" y="33"/>
                    <a:pt x="10" y="33"/>
                  </a:cubicBezTo>
                  <a:cubicBezTo>
                    <a:pt x="13" y="36"/>
                    <a:pt x="13" y="36"/>
                    <a:pt x="13" y="36"/>
                  </a:cubicBezTo>
                  <a:cubicBezTo>
                    <a:pt x="14" y="37"/>
                    <a:pt x="16" y="38"/>
                    <a:pt x="17" y="38"/>
                  </a:cubicBezTo>
                  <a:cubicBezTo>
                    <a:pt x="24" y="38"/>
                    <a:pt x="24" y="38"/>
                    <a:pt x="24" y="38"/>
                  </a:cubicBezTo>
                  <a:cubicBezTo>
                    <a:pt x="26" y="38"/>
                    <a:pt x="27" y="37"/>
                    <a:pt x="28" y="36"/>
                  </a:cubicBezTo>
                  <a:cubicBezTo>
                    <a:pt x="31" y="33"/>
                    <a:pt x="31" y="33"/>
                    <a:pt x="31" y="33"/>
                  </a:cubicBezTo>
                  <a:cubicBezTo>
                    <a:pt x="36" y="33"/>
                    <a:pt x="36" y="33"/>
                    <a:pt x="36" y="33"/>
                  </a:cubicBezTo>
                  <a:cubicBezTo>
                    <a:pt x="39" y="33"/>
                    <a:pt x="42" y="30"/>
                    <a:pt x="42" y="27"/>
                  </a:cubicBezTo>
                  <a:cubicBezTo>
                    <a:pt x="42" y="6"/>
                    <a:pt x="42" y="6"/>
                    <a:pt x="42" y="6"/>
                  </a:cubicBezTo>
                  <a:cubicBezTo>
                    <a:pt x="42" y="3"/>
                    <a:pt x="39" y="0"/>
                    <a:pt x="36" y="0"/>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grpSp>
      <p:sp>
        <p:nvSpPr>
          <p:cNvPr id="25" name="矩形 24"/>
          <p:cNvSpPr>
            <a:spLocks noChangeArrowheads="1"/>
          </p:cNvSpPr>
          <p:nvPr/>
        </p:nvSpPr>
        <p:spPr bwMode="auto">
          <a:xfrm>
            <a:off x="6524010" y="1796840"/>
            <a:ext cx="3091187" cy="83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1" tIns="45696" rIns="91391" bIns="45696">
            <a:spAutoFit/>
          </a:bodyPr>
          <a:lstStyle/>
          <a:p>
            <a:pPr algn="r"/>
            <a:r>
              <a:rPr lang="zh-CN" altLang="en-US" sz="1600" dirty="0">
                <a:latin typeface="Adobe 黑体 Std R" pitchFamily="34" charset="-122"/>
                <a:ea typeface="Adobe 黑体 Std R" pitchFamily="34" charset="-122"/>
              </a:rPr>
              <a:t>请在此处输入您的文本或者复制您的文本粘贴到此处，请在此处输入您的文本或者复制</a:t>
            </a:r>
            <a:endParaRPr lang="zh-CN" altLang="en-US" sz="2400" dirty="0"/>
          </a:p>
        </p:txBody>
      </p:sp>
      <p:sp>
        <p:nvSpPr>
          <p:cNvPr id="26" name="矩形 25"/>
          <p:cNvSpPr>
            <a:spLocks noChangeArrowheads="1"/>
          </p:cNvSpPr>
          <p:nvPr/>
        </p:nvSpPr>
        <p:spPr bwMode="auto">
          <a:xfrm>
            <a:off x="6524010" y="2990364"/>
            <a:ext cx="3091187" cy="83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1" tIns="45696" rIns="91391" bIns="45696">
            <a:spAutoFit/>
          </a:bodyPr>
          <a:lstStyle/>
          <a:p>
            <a:pPr algn="r"/>
            <a:r>
              <a:rPr lang="zh-CN" altLang="en-US" sz="1600" dirty="0">
                <a:latin typeface="Adobe 黑体 Std R" pitchFamily="34" charset="-122"/>
                <a:ea typeface="Adobe 黑体 Std R" pitchFamily="34" charset="-122"/>
              </a:rPr>
              <a:t>在此处输入您的文本或者复制您的文本粘贴到此处，请在此处输入您的文本或者复制</a:t>
            </a:r>
            <a:endParaRPr lang="zh-CN" altLang="en-US" sz="1600" dirty="0"/>
          </a:p>
        </p:txBody>
      </p:sp>
      <p:sp>
        <p:nvSpPr>
          <p:cNvPr id="27" name="矩形 26"/>
          <p:cNvSpPr>
            <a:spLocks noChangeArrowheads="1"/>
          </p:cNvSpPr>
          <p:nvPr/>
        </p:nvSpPr>
        <p:spPr bwMode="auto">
          <a:xfrm>
            <a:off x="6524010" y="4171191"/>
            <a:ext cx="3091187" cy="83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1" tIns="45696" rIns="91391" bIns="45696">
            <a:spAutoFit/>
          </a:bodyPr>
          <a:lstStyle/>
          <a:p>
            <a:pPr algn="r"/>
            <a:r>
              <a:rPr lang="zh-CN" altLang="en-US" sz="1600" dirty="0">
                <a:latin typeface="Adobe 黑体 Std R" pitchFamily="34" charset="-122"/>
                <a:ea typeface="Adobe 黑体 Std R" pitchFamily="34" charset="-122"/>
              </a:rPr>
              <a:t>在此处输入您的文本或者复制您的文本粘贴到此处，请在此处输入您的文本或者复制</a:t>
            </a:r>
            <a:endParaRPr lang="zh-CN" altLang="en-US" sz="1600" dirty="0"/>
          </a:p>
        </p:txBody>
      </p:sp>
      <p:sp>
        <p:nvSpPr>
          <p:cNvPr id="28" name="矩形 27"/>
          <p:cNvSpPr>
            <a:spLocks noChangeArrowheads="1"/>
          </p:cNvSpPr>
          <p:nvPr/>
        </p:nvSpPr>
        <p:spPr bwMode="auto">
          <a:xfrm>
            <a:off x="6524010" y="5299643"/>
            <a:ext cx="3091187" cy="83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1" tIns="45696" rIns="91391" bIns="45696">
            <a:spAutoFit/>
          </a:bodyPr>
          <a:lstStyle/>
          <a:p>
            <a:pPr algn="r"/>
            <a:r>
              <a:rPr lang="zh-CN" altLang="en-US" sz="1600" dirty="0">
                <a:latin typeface="Adobe 黑体 Std R" pitchFamily="34" charset="-122"/>
                <a:ea typeface="Adobe 黑体 Std R" pitchFamily="34" charset="-122"/>
              </a:rPr>
              <a:t>在此处输入您的文本或者复制您的文本粘贴到此处，请在此处输入您的文本或者复制</a:t>
            </a:r>
            <a:endParaRPr lang="zh-CN" altLang="en-US" sz="1600" dirty="0"/>
          </a:p>
        </p:txBody>
      </p:sp>
      <p:sp>
        <p:nvSpPr>
          <p:cNvPr id="29" name="TextBox 28"/>
          <p:cNvSpPr txBox="1"/>
          <p:nvPr/>
        </p:nvSpPr>
        <p:spPr>
          <a:xfrm>
            <a:off x="3551584" y="3190195"/>
            <a:ext cx="1313081" cy="1446501"/>
          </a:xfrm>
          <a:prstGeom prst="rect">
            <a:avLst/>
          </a:prstGeom>
          <a:noFill/>
        </p:spPr>
        <p:txBody>
          <a:bodyPr wrap="none" lIns="91391" tIns="45696" rIns="91391" bIns="45696" rtlCol="0">
            <a:spAutoFit/>
          </a:bodyPr>
          <a:lstStyle/>
          <a:p>
            <a:pPr algn="ctr"/>
            <a:r>
              <a:rPr lang="zh-CN" altLang="en-US" sz="4400" dirty="0">
                <a:solidFill>
                  <a:schemeClr val="bg1"/>
                </a:solidFill>
                <a:latin typeface="微软雅黑" panose="020B0503020204020204" pitchFamily="34" charset="-122"/>
                <a:ea typeface="微软雅黑" panose="020B0503020204020204" pitchFamily="34" charset="-122"/>
              </a:rPr>
              <a:t>输入</a:t>
            </a:r>
            <a:endParaRPr lang="en-US" altLang="zh-CN" sz="4400" dirty="0">
              <a:solidFill>
                <a:schemeClr val="bg1"/>
              </a:solidFill>
              <a:latin typeface="微软雅黑" panose="020B0503020204020204" pitchFamily="34" charset="-122"/>
              <a:ea typeface="微软雅黑" panose="020B0503020204020204" pitchFamily="34" charset="-122"/>
            </a:endParaRPr>
          </a:p>
          <a:p>
            <a:pPr algn="ctr"/>
            <a:r>
              <a:rPr lang="zh-CN" altLang="en-US" sz="4400" dirty="0">
                <a:solidFill>
                  <a:schemeClr val="bg1"/>
                </a:solidFill>
                <a:latin typeface="微软雅黑" panose="020B0503020204020204" pitchFamily="34" charset="-122"/>
                <a:ea typeface="微软雅黑" panose="020B0503020204020204" pitchFamily="34" charset="-122"/>
              </a:rPr>
              <a:t>标题</a:t>
            </a:r>
            <a:endParaRPr lang="zh-CN" altLang="en-US" sz="4400" dirty="0">
              <a:solidFill>
                <a:schemeClr val="bg1"/>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777108" y="1604798"/>
            <a:ext cx="4699727" cy="4609033"/>
            <a:chOff x="1083121" y="1628006"/>
            <a:chExt cx="4702175" cy="4610100"/>
          </a:xfrm>
        </p:grpSpPr>
        <p:sp>
          <p:nvSpPr>
            <p:cNvPr id="31" name="椭圆 6"/>
            <p:cNvSpPr>
              <a:spLocks noChangeArrowheads="1"/>
            </p:cNvSpPr>
            <p:nvPr/>
          </p:nvSpPr>
          <p:spPr bwMode="auto">
            <a:xfrm>
              <a:off x="1083121" y="3318693"/>
              <a:ext cx="1373188" cy="13731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0070C0"/>
                </a:solidFill>
                <a:latin typeface="宋体" panose="02010600030101010101" pitchFamily="2" charset="-122"/>
                <a:sym typeface="宋体" panose="02010600030101010101" pitchFamily="2" charset="-122"/>
              </a:endParaRPr>
            </a:p>
          </p:txBody>
        </p:sp>
        <p:sp>
          <p:nvSpPr>
            <p:cNvPr id="32" name="椭圆 7"/>
            <p:cNvSpPr>
              <a:spLocks noChangeArrowheads="1"/>
            </p:cNvSpPr>
            <p:nvPr/>
          </p:nvSpPr>
          <p:spPr bwMode="auto">
            <a:xfrm>
              <a:off x="2737296" y="1628006"/>
              <a:ext cx="1373188" cy="137318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0070C0"/>
                </a:solidFill>
                <a:latin typeface="宋体" panose="02010600030101010101" pitchFamily="2" charset="-122"/>
                <a:sym typeface="宋体" panose="02010600030101010101" pitchFamily="2" charset="-122"/>
              </a:endParaRPr>
            </a:p>
          </p:txBody>
        </p:sp>
        <p:sp>
          <p:nvSpPr>
            <p:cNvPr id="33" name="椭圆 8"/>
            <p:cNvSpPr>
              <a:spLocks noChangeArrowheads="1"/>
            </p:cNvSpPr>
            <p:nvPr/>
          </p:nvSpPr>
          <p:spPr bwMode="auto">
            <a:xfrm>
              <a:off x="4410521" y="3318693"/>
              <a:ext cx="1374775" cy="13731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0070C0"/>
                </a:solidFill>
                <a:latin typeface="宋体" panose="02010600030101010101" pitchFamily="2" charset="-122"/>
                <a:sym typeface="宋体" panose="02010600030101010101" pitchFamily="2" charset="-122"/>
              </a:endParaRPr>
            </a:p>
          </p:txBody>
        </p:sp>
        <p:sp>
          <p:nvSpPr>
            <p:cNvPr id="34" name="椭圆 9"/>
            <p:cNvSpPr>
              <a:spLocks noChangeArrowheads="1"/>
            </p:cNvSpPr>
            <p:nvPr/>
          </p:nvSpPr>
          <p:spPr bwMode="auto">
            <a:xfrm>
              <a:off x="2772221" y="4864918"/>
              <a:ext cx="1373188" cy="13731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0070C0"/>
                </a:solidFill>
                <a:latin typeface="宋体" panose="02010600030101010101" pitchFamily="2" charset="-122"/>
                <a:sym typeface="宋体" panose="02010600030101010101" pitchFamily="2" charset="-122"/>
              </a:endParaRPr>
            </a:p>
          </p:txBody>
        </p:sp>
        <p:sp>
          <p:nvSpPr>
            <p:cNvPr id="35" name="矩形 34"/>
            <p:cNvSpPr>
              <a:spLocks noChangeArrowheads="1"/>
            </p:cNvSpPr>
            <p:nvPr/>
          </p:nvSpPr>
          <p:spPr bwMode="auto">
            <a:xfrm>
              <a:off x="1257798" y="3616139"/>
              <a:ext cx="1007532" cy="74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服务不</a:t>
              </a:r>
              <a:endParaRPr lang="en-US" altLang="zh-CN"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a:p>
              <a:pPr algn="ctr"/>
              <a:r>
                <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足之一</a:t>
              </a:r>
              <a:endPar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6" name="矩形 35"/>
            <p:cNvSpPr>
              <a:spLocks noChangeArrowheads="1"/>
            </p:cNvSpPr>
            <p:nvPr/>
          </p:nvSpPr>
          <p:spPr bwMode="auto">
            <a:xfrm>
              <a:off x="4545236" y="3616139"/>
              <a:ext cx="1191582" cy="74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服务不足之一</a:t>
              </a:r>
              <a:endPar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7" name="矩形 36"/>
            <p:cNvSpPr>
              <a:spLocks noChangeArrowheads="1"/>
            </p:cNvSpPr>
            <p:nvPr/>
          </p:nvSpPr>
          <p:spPr bwMode="auto">
            <a:xfrm>
              <a:off x="2858815" y="1962537"/>
              <a:ext cx="1108389" cy="74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服务不足之一</a:t>
              </a:r>
              <a:endPar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8" name="矩形 37"/>
            <p:cNvSpPr>
              <a:spLocks noChangeArrowheads="1"/>
            </p:cNvSpPr>
            <p:nvPr/>
          </p:nvSpPr>
          <p:spPr bwMode="auto">
            <a:xfrm>
              <a:off x="2955048" y="5162365"/>
              <a:ext cx="1007532" cy="74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服务不</a:t>
              </a:r>
              <a:endParaRPr lang="en-US" altLang="zh-CN"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a:p>
              <a:pPr algn="ctr"/>
              <a:r>
                <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足之一</a:t>
              </a:r>
              <a:endPar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39" name="组合 38"/>
          <p:cNvGrpSpPr/>
          <p:nvPr/>
        </p:nvGrpSpPr>
        <p:grpSpPr>
          <a:xfrm>
            <a:off x="310060" y="416217"/>
            <a:ext cx="11260135" cy="461558"/>
            <a:chOff x="310060" y="416217"/>
            <a:chExt cx="11260135" cy="461558"/>
          </a:xfrm>
        </p:grpSpPr>
        <p:grpSp>
          <p:nvGrpSpPr>
            <p:cNvPr id="40" name="组合 39"/>
            <p:cNvGrpSpPr/>
            <p:nvPr/>
          </p:nvGrpSpPr>
          <p:grpSpPr>
            <a:xfrm>
              <a:off x="310060" y="416217"/>
              <a:ext cx="2619825" cy="461558"/>
              <a:chOff x="8641357" y="2133650"/>
              <a:chExt cx="2620431" cy="461665"/>
            </a:xfrm>
          </p:grpSpPr>
          <p:sp>
            <p:nvSpPr>
              <p:cNvPr id="4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43"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41" name="直接连接符 40"/>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Effect transition="in" filter="fade">
                                      <p:cBhvr>
                                        <p:cTn id="21" dur="1000"/>
                                        <p:tgtEl>
                                          <p:spTgt spid="4"/>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Effect transition="in" filter="fade">
                                      <p:cBhvr>
                                        <p:cTn id="27" dur="1000"/>
                                        <p:tgtEl>
                                          <p:spTgt spid="5"/>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1000" fill="hold"/>
                                        <p:tgtEl>
                                          <p:spTgt spid="30"/>
                                        </p:tgtEl>
                                        <p:attrNameLst>
                                          <p:attrName>ppt_w</p:attrName>
                                        </p:attrNameLst>
                                      </p:cBhvr>
                                      <p:tavLst>
                                        <p:tav tm="0">
                                          <p:val>
                                            <p:fltVal val="0"/>
                                          </p:val>
                                        </p:tav>
                                        <p:tav tm="100000">
                                          <p:val>
                                            <p:strVal val="#ppt_w"/>
                                          </p:val>
                                        </p:tav>
                                      </p:tavLst>
                                    </p:anim>
                                    <p:anim calcmode="lin" valueType="num">
                                      <p:cBhvr>
                                        <p:cTn id="32" dur="1000" fill="hold"/>
                                        <p:tgtEl>
                                          <p:spTgt spid="30"/>
                                        </p:tgtEl>
                                        <p:attrNameLst>
                                          <p:attrName>ppt_h</p:attrName>
                                        </p:attrNameLst>
                                      </p:cBhvr>
                                      <p:tavLst>
                                        <p:tav tm="0">
                                          <p:val>
                                            <p:fltVal val="0"/>
                                          </p:val>
                                        </p:tav>
                                        <p:tav tm="100000">
                                          <p:val>
                                            <p:strVal val="#ppt_h"/>
                                          </p:val>
                                        </p:tav>
                                      </p:tavLst>
                                    </p:anim>
                                    <p:animEffect transition="in" filter="fade">
                                      <p:cBhvr>
                                        <p:cTn id="33" dur="1000"/>
                                        <p:tgtEl>
                                          <p:spTgt spid="30"/>
                                        </p:tgtEl>
                                      </p:cBhvr>
                                    </p:animEffect>
                                  </p:childTnLst>
                                </p:cTn>
                              </p:par>
                            </p:childTnLst>
                          </p:cTn>
                        </p:par>
                        <p:par>
                          <p:cTn id="34" fill="hold">
                            <p:stCondLst>
                              <p:cond delay="4000"/>
                            </p:stCondLst>
                            <p:childTnLst>
                              <p:par>
                                <p:cTn id="35" presetID="2" presetClass="entr" presetSubtype="2"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1+#ppt_w/2"/>
                                          </p:val>
                                        </p:tav>
                                        <p:tav tm="100000">
                                          <p:val>
                                            <p:strVal val="#ppt_x"/>
                                          </p:val>
                                        </p:tav>
                                      </p:tavLst>
                                    </p:anim>
                                    <p:anim calcmode="lin" valueType="num">
                                      <p:cBhvr additive="base">
                                        <p:cTn id="42" dur="500" fill="hold"/>
                                        <p:tgtEl>
                                          <p:spTgt spid="7"/>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1+#ppt_w/2"/>
                                          </p:val>
                                        </p:tav>
                                        <p:tav tm="100000">
                                          <p:val>
                                            <p:strVal val="#ppt_x"/>
                                          </p:val>
                                        </p:tav>
                                      </p:tavLst>
                                    </p:anim>
                                    <p:anim calcmode="lin" valueType="num">
                                      <p:cBhvr additive="base">
                                        <p:cTn id="46" dur="500" fill="hold"/>
                                        <p:tgtEl>
                                          <p:spTgt spid="8"/>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1+#ppt_w/2"/>
                                          </p:val>
                                        </p:tav>
                                        <p:tav tm="100000">
                                          <p:val>
                                            <p:strVal val="#ppt_x"/>
                                          </p:val>
                                        </p:tav>
                                      </p:tavLst>
                                    </p:anim>
                                    <p:anim calcmode="lin" valueType="num">
                                      <p:cBhvr additive="base">
                                        <p:cTn id="54" dur="500" fill="hold"/>
                                        <p:tgtEl>
                                          <p:spTgt spid="10"/>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1+#ppt_w/2"/>
                                          </p:val>
                                        </p:tav>
                                        <p:tav tm="100000">
                                          <p:val>
                                            <p:strVal val="#ppt_x"/>
                                          </p:val>
                                        </p:tav>
                                      </p:tavLst>
                                    </p:anim>
                                    <p:anim calcmode="lin" valueType="num">
                                      <p:cBhvr additive="base">
                                        <p:cTn id="58" dur="500" fill="hold"/>
                                        <p:tgtEl>
                                          <p:spTgt spid="11"/>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1+#ppt_w/2"/>
                                          </p:val>
                                        </p:tav>
                                        <p:tav tm="100000">
                                          <p:val>
                                            <p:strVal val="#ppt_x"/>
                                          </p:val>
                                        </p:tav>
                                      </p:tavLst>
                                    </p:anim>
                                    <p:anim calcmode="lin" valueType="num">
                                      <p:cBhvr additive="base">
                                        <p:cTn id="62" dur="500" fill="hold"/>
                                        <p:tgtEl>
                                          <p:spTgt spid="15"/>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1+#ppt_w/2"/>
                                          </p:val>
                                        </p:tav>
                                        <p:tav tm="100000">
                                          <p:val>
                                            <p:strVal val="#ppt_x"/>
                                          </p:val>
                                        </p:tav>
                                      </p:tavLst>
                                    </p:anim>
                                    <p:anim calcmode="lin" valueType="num">
                                      <p:cBhvr additive="base">
                                        <p:cTn id="66" dur="500" fill="hold"/>
                                        <p:tgtEl>
                                          <p:spTgt spid="16"/>
                                        </p:tgtEl>
                                        <p:attrNameLst>
                                          <p:attrName>ppt_y</p:attrName>
                                        </p:attrNameLst>
                                      </p:cBhvr>
                                      <p:tavLst>
                                        <p:tav tm="0">
                                          <p:val>
                                            <p:strVal val="#ppt_y"/>
                                          </p:val>
                                        </p:tav>
                                        <p:tav tm="100000">
                                          <p:val>
                                            <p:strVal val="#ppt_y"/>
                                          </p:val>
                                        </p:tav>
                                      </p:tavLst>
                                    </p:anim>
                                  </p:childTnLst>
                                </p:cTn>
                              </p:par>
                            </p:childTnLst>
                          </p:cTn>
                        </p:par>
                        <p:par>
                          <p:cTn id="67" fill="hold">
                            <p:stCondLst>
                              <p:cond delay="4500"/>
                            </p:stCondLst>
                            <p:childTnLst>
                              <p:par>
                                <p:cTn id="68" presetID="42" presetClass="entr" presetSubtype="0" fill="hold" grpId="0" nodeType="afterEffect">
                                  <p:stCondLst>
                                    <p:cond delay="0"/>
                                  </p:stCondLst>
                                  <p:iterate type="lt">
                                    <p:tmPct val="10000"/>
                                  </p:iterate>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anim calcmode="lin" valueType="num">
                                      <p:cBhvr>
                                        <p:cTn id="71" dur="500" fill="hold"/>
                                        <p:tgtEl>
                                          <p:spTgt spid="25"/>
                                        </p:tgtEl>
                                        <p:attrNameLst>
                                          <p:attrName>ppt_x</p:attrName>
                                        </p:attrNameLst>
                                      </p:cBhvr>
                                      <p:tavLst>
                                        <p:tav tm="0">
                                          <p:val>
                                            <p:strVal val="#ppt_x"/>
                                          </p:val>
                                        </p:tav>
                                        <p:tav tm="100000">
                                          <p:val>
                                            <p:strVal val="#ppt_x"/>
                                          </p:val>
                                        </p:tav>
                                      </p:tavLst>
                                    </p:anim>
                                    <p:anim calcmode="lin" valueType="num">
                                      <p:cBhvr>
                                        <p:cTn id="72" dur="500" fill="hold"/>
                                        <p:tgtEl>
                                          <p:spTgt spid="25"/>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iterate type="lt">
                                    <p:tmPct val="10000"/>
                                  </p:iterate>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anim calcmode="lin" valueType="num">
                                      <p:cBhvr>
                                        <p:cTn id="76" dur="500" fill="hold"/>
                                        <p:tgtEl>
                                          <p:spTgt spid="26"/>
                                        </p:tgtEl>
                                        <p:attrNameLst>
                                          <p:attrName>ppt_x</p:attrName>
                                        </p:attrNameLst>
                                      </p:cBhvr>
                                      <p:tavLst>
                                        <p:tav tm="0">
                                          <p:val>
                                            <p:strVal val="#ppt_x"/>
                                          </p:val>
                                        </p:tav>
                                        <p:tav tm="100000">
                                          <p:val>
                                            <p:strVal val="#ppt_x"/>
                                          </p:val>
                                        </p:tav>
                                      </p:tavLst>
                                    </p:anim>
                                    <p:anim calcmode="lin" valueType="num">
                                      <p:cBhvr>
                                        <p:cTn id="77" dur="500" fill="hold"/>
                                        <p:tgtEl>
                                          <p:spTgt spid="26"/>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iterate type="lt">
                                    <p:tmPct val="10000"/>
                                  </p:iterate>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anim calcmode="lin" valueType="num">
                                      <p:cBhvr>
                                        <p:cTn id="81" dur="500" fill="hold"/>
                                        <p:tgtEl>
                                          <p:spTgt spid="27"/>
                                        </p:tgtEl>
                                        <p:attrNameLst>
                                          <p:attrName>ppt_x</p:attrName>
                                        </p:attrNameLst>
                                      </p:cBhvr>
                                      <p:tavLst>
                                        <p:tav tm="0">
                                          <p:val>
                                            <p:strVal val="#ppt_x"/>
                                          </p:val>
                                        </p:tav>
                                        <p:tav tm="100000">
                                          <p:val>
                                            <p:strVal val="#ppt_x"/>
                                          </p:val>
                                        </p:tav>
                                      </p:tavLst>
                                    </p:anim>
                                    <p:anim calcmode="lin" valueType="num">
                                      <p:cBhvr>
                                        <p:cTn id="82" dur="500" fill="hold"/>
                                        <p:tgtEl>
                                          <p:spTgt spid="2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iterate type="lt">
                                    <p:tmPct val="10000"/>
                                  </p:iterate>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anim calcmode="lin" valueType="num">
                                      <p:cBhvr>
                                        <p:cTn id="86" dur="500" fill="hold"/>
                                        <p:tgtEl>
                                          <p:spTgt spid="28"/>
                                        </p:tgtEl>
                                        <p:attrNameLst>
                                          <p:attrName>ppt_x</p:attrName>
                                        </p:attrNameLst>
                                      </p:cBhvr>
                                      <p:tavLst>
                                        <p:tav tm="0">
                                          <p:val>
                                            <p:strVal val="#ppt_x"/>
                                          </p:val>
                                        </p:tav>
                                        <p:tav tm="100000">
                                          <p:val>
                                            <p:strVal val="#ppt_x"/>
                                          </p:val>
                                        </p:tav>
                                      </p:tavLst>
                                    </p:anim>
                                    <p:anim calcmode="lin" valueType="num">
                                      <p:cBhvr>
                                        <p:cTn id="87"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5" grpId="0" animBg="1"/>
      <p:bldP spid="25" grpId="0"/>
      <p:bldP spid="26" grpId="0"/>
      <p:bldP spid="27" grpId="0"/>
      <p:bldP spid="28"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7"/>
          <p:cNvSpPr/>
          <p:nvPr/>
        </p:nvSpPr>
        <p:spPr bwMode="auto">
          <a:xfrm>
            <a:off x="4684268" y="1600955"/>
            <a:ext cx="1340759" cy="4233108"/>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4" name="Line 11"/>
          <p:cNvSpPr>
            <a:spLocks noChangeShapeType="1"/>
          </p:cNvSpPr>
          <p:nvPr/>
        </p:nvSpPr>
        <p:spPr bwMode="auto">
          <a:xfrm rot="720000" flipH="1" flipV="1">
            <a:off x="6243320" y="2579370"/>
            <a:ext cx="1359535" cy="676275"/>
          </a:xfrm>
          <a:prstGeom prst="line">
            <a:avLst/>
          </a:prstGeom>
          <a:noFill/>
          <a:ln w="38100" cap="flat">
            <a:solidFill>
              <a:schemeClr val="bg1">
                <a:lumMod val="50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5" name="Line 12"/>
          <p:cNvSpPr>
            <a:spLocks noChangeShapeType="1"/>
          </p:cNvSpPr>
          <p:nvPr/>
        </p:nvSpPr>
        <p:spPr bwMode="auto">
          <a:xfrm rot="21000000" flipH="1">
            <a:off x="6413500" y="4427220"/>
            <a:ext cx="1196975" cy="735965"/>
          </a:xfrm>
          <a:prstGeom prst="line">
            <a:avLst/>
          </a:prstGeom>
          <a:noFill/>
          <a:ln w="38100" cap="flat">
            <a:solidFill>
              <a:schemeClr val="bg1">
                <a:lumMod val="50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6" name="Line 13"/>
          <p:cNvSpPr>
            <a:spLocks noChangeShapeType="1"/>
          </p:cNvSpPr>
          <p:nvPr/>
        </p:nvSpPr>
        <p:spPr bwMode="auto">
          <a:xfrm flipH="1">
            <a:off x="5792470" y="3846195"/>
            <a:ext cx="1595120" cy="30480"/>
          </a:xfrm>
          <a:prstGeom prst="line">
            <a:avLst/>
          </a:prstGeom>
          <a:noFill/>
          <a:ln w="38100" cap="flat">
            <a:solidFill>
              <a:schemeClr val="bg1">
                <a:lumMod val="50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7" name="椭圆 6"/>
          <p:cNvSpPr/>
          <p:nvPr/>
        </p:nvSpPr>
        <p:spPr>
          <a:xfrm>
            <a:off x="7537450" y="2767330"/>
            <a:ext cx="1779905" cy="177990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4956913" y="960531"/>
            <a:ext cx="1466071" cy="1466071"/>
            <a:chOff x="2367233" y="918448"/>
            <a:chExt cx="1099553" cy="1099553"/>
          </a:xfrm>
        </p:grpSpPr>
        <p:sp>
          <p:nvSpPr>
            <p:cNvPr id="9" name="椭圆 8"/>
            <p:cNvSpPr/>
            <p:nvPr/>
          </p:nvSpPr>
          <p:spPr>
            <a:xfrm>
              <a:off x="2367233" y="918448"/>
              <a:ext cx="1099553" cy="109955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0" name="KSO_Shape"/>
            <p:cNvSpPr/>
            <p:nvPr/>
          </p:nvSpPr>
          <p:spPr bwMode="auto">
            <a:xfrm>
              <a:off x="2678413" y="1165965"/>
              <a:ext cx="489748" cy="569476"/>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sz="2400" dirty="0">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042260" y="3074573"/>
            <a:ext cx="1466071" cy="1466071"/>
            <a:chOff x="1860789" y="2236803"/>
            <a:chExt cx="1099553" cy="1099553"/>
          </a:xfrm>
        </p:grpSpPr>
        <p:sp>
          <p:nvSpPr>
            <p:cNvPr id="13" name="椭圆 12"/>
            <p:cNvSpPr/>
            <p:nvPr/>
          </p:nvSpPr>
          <p:spPr>
            <a:xfrm>
              <a:off x="1860789" y="2236803"/>
              <a:ext cx="1099553" cy="109955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4" name="KSO_Shape"/>
            <p:cNvSpPr/>
            <p:nvPr/>
          </p:nvSpPr>
          <p:spPr bwMode="auto">
            <a:xfrm>
              <a:off x="2089100" y="2562390"/>
              <a:ext cx="649486" cy="486031"/>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rgbClr val="0070C0"/>
            </a:solidFill>
            <a:ln>
              <a:noFill/>
            </a:ln>
          </p:spPr>
          <p:txBody>
            <a:bodyPr bIns="480000" anchor="ctr">
              <a:scene3d>
                <a:camera prst="orthographicFront"/>
                <a:lightRig rig="threePt" dir="t"/>
              </a:scene3d>
              <a:sp3d>
                <a:contourClr>
                  <a:srgbClr val="FFFFFF"/>
                </a:contourClr>
              </a:sp3d>
            </a:bodyPr>
            <a:lstStyle/>
            <a:p>
              <a:pPr algn="ctr">
                <a:defRPr/>
              </a:pPr>
              <a:endParaRPr lang="zh-CN" altLang="en-US" sz="2400" dirty="0">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5117176" y="5061719"/>
            <a:ext cx="1466071" cy="1466071"/>
            <a:chOff x="2508861" y="3460939"/>
            <a:chExt cx="1099553" cy="1099553"/>
          </a:xfrm>
        </p:grpSpPr>
        <p:sp>
          <p:nvSpPr>
            <p:cNvPr id="16" name="椭圆 15"/>
            <p:cNvSpPr/>
            <p:nvPr/>
          </p:nvSpPr>
          <p:spPr>
            <a:xfrm>
              <a:off x="2508861" y="3460939"/>
              <a:ext cx="1099553" cy="109955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7" name="KSO_Shape"/>
            <p:cNvSpPr/>
            <p:nvPr/>
          </p:nvSpPr>
          <p:spPr bwMode="auto">
            <a:xfrm>
              <a:off x="2802446" y="3812214"/>
              <a:ext cx="521267" cy="439601"/>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sz="2400" dirty="0">
                <a:latin typeface="微软雅黑" panose="020B0503020204020204" pitchFamily="34" charset="-122"/>
                <a:ea typeface="微软雅黑" panose="020B0503020204020204" pitchFamily="34" charset="-122"/>
              </a:endParaRPr>
            </a:p>
          </p:txBody>
        </p:sp>
      </p:grpSp>
      <p:sp>
        <p:nvSpPr>
          <p:cNvPr id="19" name="TextBox 18"/>
          <p:cNvSpPr txBox="1"/>
          <p:nvPr/>
        </p:nvSpPr>
        <p:spPr>
          <a:xfrm>
            <a:off x="2905125" y="1045210"/>
            <a:ext cx="1811655" cy="287020"/>
          </a:xfrm>
          <a:prstGeom prst="rect">
            <a:avLst/>
          </a:prstGeom>
          <a:noFill/>
        </p:spPr>
        <p:txBody>
          <a:bodyPr wrap="square" lIns="0" tIns="0" rIns="0" bIns="0" rtlCol="0">
            <a:spAutoFit/>
          </a:bodyPr>
          <a:lstStyle/>
          <a:p>
            <a:pPr algn="ctr"/>
            <a:r>
              <a:rPr lang="zh-CN" altLang="en-US" sz="1865" b="1" dirty="0">
                <a:latin typeface="微软雅黑" panose="020B0503020204020204" pitchFamily="34" charset="-122"/>
                <a:ea typeface="微软雅黑" panose="020B0503020204020204" pitchFamily="34" charset="-122"/>
              </a:rPr>
              <a:t>需求变更不频繁</a:t>
            </a:r>
            <a:endParaRPr lang="zh-CN" altLang="en-US" sz="1865" b="1" dirty="0">
              <a:latin typeface="微软雅黑" panose="020B0503020204020204" pitchFamily="34" charset="-122"/>
              <a:ea typeface="微软雅黑" panose="020B0503020204020204" pitchFamily="34" charset="-122"/>
            </a:endParaRPr>
          </a:p>
        </p:txBody>
      </p:sp>
      <p:sp>
        <p:nvSpPr>
          <p:cNvPr id="20" name="TextBox 19"/>
          <p:cNvSpPr txBox="1"/>
          <p:nvPr/>
        </p:nvSpPr>
        <p:spPr>
          <a:xfrm>
            <a:off x="2539630" y="1484681"/>
            <a:ext cx="2160161" cy="451534"/>
          </a:xfrm>
          <a:prstGeom prst="rect">
            <a:avLst/>
          </a:prstGeom>
          <a:noFill/>
        </p:spPr>
        <p:txBody>
          <a:bodyPr wrap="square" lIns="0" tIns="0" rIns="0" bIns="0" rtlCol="0">
            <a:spAutoFit/>
          </a:bodyPr>
          <a:lstStyle/>
          <a:p>
            <a:pPr algn="ctr"/>
            <a:r>
              <a:rPr lang="zh-CN" altLang="en-US" sz="1465" dirty="0">
                <a:latin typeface="微软雅黑" panose="020B0503020204020204" pitchFamily="34" charset="-122"/>
                <a:ea typeface="微软雅黑" panose="020B0503020204020204" pitchFamily="34" charset="-122"/>
              </a:rPr>
              <a:t>单击此处添加文本内容</a:t>
            </a:r>
            <a:endParaRPr lang="en-US" altLang="zh-CN" sz="1465" dirty="0">
              <a:latin typeface="微软雅黑" panose="020B0503020204020204" pitchFamily="34" charset="-122"/>
              <a:ea typeface="微软雅黑" panose="020B0503020204020204" pitchFamily="34" charset="-122"/>
            </a:endParaRPr>
          </a:p>
          <a:p>
            <a:pPr algn="ctr"/>
            <a:r>
              <a:rPr lang="zh-CN" altLang="en-US" sz="1465" dirty="0">
                <a:latin typeface="微软雅黑" panose="020B0503020204020204" pitchFamily="34" charset="-122"/>
                <a:ea typeface="微软雅黑" panose="020B0503020204020204" pitchFamily="34" charset="-122"/>
              </a:rPr>
              <a:t>单击此处添加文本内容</a:t>
            </a:r>
            <a:endParaRPr lang="zh-CN" altLang="en-US" sz="1465" dirty="0">
              <a:latin typeface="微软雅黑" panose="020B0503020204020204" pitchFamily="34" charset="-122"/>
              <a:ea typeface="微软雅黑" panose="020B0503020204020204" pitchFamily="34" charset="-122"/>
            </a:endParaRPr>
          </a:p>
        </p:txBody>
      </p:sp>
      <p:sp>
        <p:nvSpPr>
          <p:cNvPr id="21" name="TextBox 20"/>
          <p:cNvSpPr txBox="1"/>
          <p:nvPr/>
        </p:nvSpPr>
        <p:spPr>
          <a:xfrm>
            <a:off x="2517167" y="3350219"/>
            <a:ext cx="1775091" cy="287020"/>
          </a:xfrm>
          <a:prstGeom prst="rect">
            <a:avLst/>
          </a:prstGeom>
          <a:noFill/>
        </p:spPr>
        <p:txBody>
          <a:bodyPr wrap="square" lIns="0" tIns="0" rIns="0" bIns="0" rtlCol="0">
            <a:spAutoFit/>
          </a:bodyPr>
          <a:lstStyle/>
          <a:p>
            <a:pPr algn="ctr"/>
            <a:r>
              <a:rPr lang="zh-CN" altLang="en-US" sz="1865" b="1" dirty="0">
                <a:latin typeface="微软雅黑" panose="020B0503020204020204" pitchFamily="34" charset="-122"/>
                <a:ea typeface="微软雅黑" panose="020B0503020204020204" pitchFamily="34" charset="-122"/>
              </a:rPr>
              <a:t>项目周期长</a:t>
            </a:r>
            <a:endParaRPr lang="zh-CN" altLang="en-US" sz="1865" b="1" dirty="0">
              <a:latin typeface="微软雅黑" panose="020B0503020204020204" pitchFamily="34" charset="-122"/>
              <a:ea typeface="微软雅黑" panose="020B0503020204020204" pitchFamily="34" charset="-122"/>
            </a:endParaRPr>
          </a:p>
        </p:txBody>
      </p:sp>
      <p:sp>
        <p:nvSpPr>
          <p:cNvPr id="22" name="TextBox 21"/>
          <p:cNvSpPr txBox="1"/>
          <p:nvPr/>
        </p:nvSpPr>
        <p:spPr>
          <a:xfrm>
            <a:off x="1969128" y="3805654"/>
            <a:ext cx="1953248" cy="451534"/>
          </a:xfrm>
          <a:prstGeom prst="rect">
            <a:avLst/>
          </a:prstGeom>
          <a:noFill/>
        </p:spPr>
        <p:txBody>
          <a:bodyPr wrap="square" lIns="0" tIns="0" rIns="0" bIns="0" rtlCol="0">
            <a:spAutoFit/>
          </a:bodyPr>
          <a:lstStyle/>
          <a:p>
            <a:pPr algn="ctr"/>
            <a:r>
              <a:rPr lang="zh-CN" altLang="en-US" sz="1465" dirty="0">
                <a:latin typeface="微软雅黑" panose="020B0503020204020204" pitchFamily="34" charset="-122"/>
                <a:ea typeface="微软雅黑" panose="020B0503020204020204" pitchFamily="34" charset="-122"/>
              </a:rPr>
              <a:t>单击此处添加文本内容</a:t>
            </a:r>
            <a:endParaRPr lang="en-US" altLang="zh-CN" sz="1465" dirty="0">
              <a:latin typeface="微软雅黑" panose="020B0503020204020204" pitchFamily="34" charset="-122"/>
              <a:ea typeface="微软雅黑" panose="020B0503020204020204" pitchFamily="34" charset="-122"/>
            </a:endParaRPr>
          </a:p>
          <a:p>
            <a:pPr algn="ctr"/>
            <a:r>
              <a:rPr lang="zh-CN" altLang="en-US" sz="1465" dirty="0">
                <a:latin typeface="微软雅黑" panose="020B0503020204020204" pitchFamily="34" charset="-122"/>
                <a:ea typeface="微软雅黑" panose="020B0503020204020204" pitchFamily="34" charset="-122"/>
              </a:rPr>
              <a:t>单击此处添加文本内容</a:t>
            </a:r>
            <a:endParaRPr lang="zh-CN" altLang="en-US" sz="1465" dirty="0">
              <a:latin typeface="微软雅黑" panose="020B0503020204020204" pitchFamily="34" charset="-122"/>
              <a:ea typeface="微软雅黑" panose="020B0503020204020204" pitchFamily="34" charset="-122"/>
            </a:endParaRPr>
          </a:p>
        </p:txBody>
      </p:sp>
      <p:sp>
        <p:nvSpPr>
          <p:cNvPr id="23" name="TextBox 22"/>
          <p:cNvSpPr txBox="1"/>
          <p:nvPr/>
        </p:nvSpPr>
        <p:spPr>
          <a:xfrm>
            <a:off x="2939415" y="5629275"/>
            <a:ext cx="2005965" cy="287020"/>
          </a:xfrm>
          <a:prstGeom prst="rect">
            <a:avLst/>
          </a:prstGeom>
          <a:noFill/>
        </p:spPr>
        <p:txBody>
          <a:bodyPr wrap="square" lIns="0" tIns="0" rIns="0" bIns="0" rtlCol="0">
            <a:spAutoFit/>
          </a:bodyPr>
          <a:lstStyle/>
          <a:p>
            <a:pPr algn="ctr"/>
            <a:r>
              <a:rPr lang="zh-CN" altLang="en-US" sz="1865" b="1" dirty="0">
                <a:latin typeface="微软雅黑" panose="020B0503020204020204" pitchFamily="34" charset="-122"/>
                <a:ea typeface="微软雅黑" panose="020B0503020204020204" pitchFamily="34" charset="-122"/>
              </a:rPr>
              <a:t>项目</a:t>
            </a:r>
            <a:r>
              <a:rPr lang="en-US" altLang="zh-CN" sz="1865" b="1" dirty="0">
                <a:latin typeface="微软雅黑" panose="020B0503020204020204" pitchFamily="34" charset="-122"/>
                <a:ea typeface="微软雅黑" panose="020B0503020204020204" pitchFamily="34" charset="-122"/>
              </a:rPr>
              <a:t>UI </a:t>
            </a:r>
            <a:r>
              <a:rPr lang="zh-CN" altLang="en-US" sz="1865" b="1" dirty="0">
                <a:latin typeface="微软雅黑" panose="020B0503020204020204" pitchFamily="34" charset="-122"/>
                <a:ea typeface="微软雅黑" panose="020B0503020204020204" pitchFamily="34" charset="-122"/>
              </a:rPr>
              <a:t>变更不频繁</a:t>
            </a:r>
            <a:endParaRPr lang="zh-CN" altLang="en-US" sz="1865" b="1" dirty="0">
              <a:latin typeface="微软雅黑" panose="020B0503020204020204" pitchFamily="34" charset="-122"/>
              <a:ea typeface="微软雅黑" panose="020B0503020204020204" pitchFamily="34" charset="-122"/>
            </a:endParaRPr>
          </a:p>
        </p:txBody>
      </p:sp>
      <p:sp>
        <p:nvSpPr>
          <p:cNvPr id="24" name="TextBox 23"/>
          <p:cNvSpPr txBox="1"/>
          <p:nvPr/>
        </p:nvSpPr>
        <p:spPr>
          <a:xfrm>
            <a:off x="2690019" y="6069757"/>
            <a:ext cx="2101801" cy="451534"/>
          </a:xfrm>
          <a:prstGeom prst="rect">
            <a:avLst/>
          </a:prstGeom>
          <a:noFill/>
        </p:spPr>
        <p:txBody>
          <a:bodyPr wrap="square" lIns="0" tIns="0" rIns="0" bIns="0" rtlCol="0">
            <a:spAutoFit/>
          </a:bodyPr>
          <a:lstStyle/>
          <a:p>
            <a:pPr algn="ctr"/>
            <a:r>
              <a:rPr lang="zh-CN" altLang="en-US" sz="1465" dirty="0">
                <a:latin typeface="微软雅黑" panose="020B0503020204020204" pitchFamily="34" charset="-122"/>
                <a:ea typeface="微软雅黑" panose="020B0503020204020204" pitchFamily="34" charset="-122"/>
              </a:rPr>
              <a:t>单击此处添加文本内容</a:t>
            </a:r>
            <a:endParaRPr lang="en-US" altLang="zh-CN" sz="1465" dirty="0">
              <a:latin typeface="微软雅黑" panose="020B0503020204020204" pitchFamily="34" charset="-122"/>
              <a:ea typeface="微软雅黑" panose="020B0503020204020204" pitchFamily="34" charset="-122"/>
            </a:endParaRPr>
          </a:p>
          <a:p>
            <a:pPr algn="ctr"/>
            <a:r>
              <a:rPr lang="zh-CN" altLang="en-US" sz="1465" dirty="0">
                <a:latin typeface="微软雅黑" panose="020B0503020204020204" pitchFamily="34" charset="-122"/>
                <a:ea typeface="微软雅黑" panose="020B0503020204020204" pitchFamily="34" charset="-122"/>
              </a:rPr>
              <a:t>单击此处添加文本内容</a:t>
            </a:r>
            <a:endParaRPr lang="zh-CN" altLang="en-US" sz="1465" dirty="0">
              <a:latin typeface="微软雅黑" panose="020B0503020204020204" pitchFamily="34" charset="-122"/>
              <a:ea typeface="微软雅黑" panose="020B0503020204020204" pitchFamily="34" charset="-122"/>
            </a:endParaRPr>
          </a:p>
        </p:txBody>
      </p:sp>
      <p:sp>
        <p:nvSpPr>
          <p:cNvPr id="25" name="TextBox 24"/>
          <p:cNvSpPr txBox="1"/>
          <p:nvPr/>
        </p:nvSpPr>
        <p:spPr>
          <a:xfrm>
            <a:off x="7760970" y="3247390"/>
            <a:ext cx="1367790" cy="820420"/>
          </a:xfrm>
          <a:prstGeom prst="rect">
            <a:avLst/>
          </a:prstGeom>
          <a:noFill/>
        </p:spPr>
        <p:txBody>
          <a:bodyPr wrap="square" lIns="0" tIns="0" rIns="0" bIns="0" rtlCol="0">
            <a:spAutoFit/>
          </a:bodyPr>
          <a:lstStyle/>
          <a:p>
            <a:pPr algn="ctr"/>
            <a:r>
              <a:rPr lang="zh-CN" altLang="en-US" sz="2665" b="1" dirty="0">
                <a:solidFill>
                  <a:srgbClr val="0070C0"/>
                </a:solidFill>
                <a:latin typeface="微软雅黑" panose="020B0503020204020204" pitchFamily="34" charset="-122"/>
                <a:ea typeface="微软雅黑" panose="020B0503020204020204" pitchFamily="34" charset="-122"/>
              </a:rPr>
              <a:t>适合自动化测试</a:t>
            </a:r>
            <a:endParaRPr lang="zh-CN" altLang="en-US" sz="2665" b="1" dirty="0">
              <a:solidFill>
                <a:srgbClr val="0070C0"/>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310060" y="416217"/>
            <a:ext cx="11260275" cy="829945"/>
            <a:chOff x="310060" y="416217"/>
            <a:chExt cx="11260275" cy="829945"/>
          </a:xfrm>
        </p:grpSpPr>
        <p:grpSp>
          <p:nvGrpSpPr>
            <p:cNvPr id="27" name="组合 26"/>
            <p:cNvGrpSpPr/>
            <p:nvPr/>
          </p:nvGrpSpPr>
          <p:grpSpPr>
            <a:xfrm>
              <a:off x="310060" y="416217"/>
              <a:ext cx="3422650" cy="829945"/>
              <a:chOff x="8641357" y="2133650"/>
              <a:chExt cx="3423442" cy="830137"/>
            </a:xfrm>
          </p:grpSpPr>
          <p:sp>
            <p:nvSpPr>
              <p:cNvPr id="29"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30" name="TextBox 54"/>
              <p:cNvSpPr txBox="1"/>
              <p:nvPr/>
            </p:nvSpPr>
            <p:spPr>
              <a:xfrm>
                <a:off x="8784265" y="2133650"/>
                <a:ext cx="3280534" cy="830137"/>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rPr>
                  <a:t>适合自动化测试的项目</a:t>
                </a:r>
                <a:endParaRPr lang="zh-CN" altLang="zh-CN" sz="2400" dirty="0">
                  <a:latin typeface="微软雅黑" panose="020B0503020204020204" pitchFamily="34" charset="-122"/>
                  <a:ea typeface="微软雅黑" panose="020B0503020204020204" pitchFamily="34" charset="-122"/>
                </a:endParaRPr>
              </a:p>
            </p:txBody>
          </p:sp>
        </p:grpSp>
        <p:cxnSp>
          <p:nvCxnSpPr>
            <p:cNvPr id="28" name="直接连接符 27"/>
            <p:cNvCxnSpPr/>
            <p:nvPr/>
          </p:nvCxnSpPr>
          <p:spPr>
            <a:xfrm flipV="1">
              <a:off x="3721735" y="745490"/>
              <a:ext cx="7848600" cy="19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4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4000">
                                          <p:cBhvr additive="base">
                                            <p:cTn id="7"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right)">
                                          <p:cBhvr>
                                            <p:cTn id="16" dur="500"/>
                                            <p:tgtEl>
                                              <p:spTgt spid="4"/>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par>
                              <p:cTn id="39" fill="hold">
                                <p:stCondLst>
                                  <p:cond delay="2000"/>
                                </p:stCondLst>
                                <p:childTnLst>
                                  <p:par>
                                    <p:cTn id="40" presetID="22" presetClass="entr" presetSubtype="1" fill="hold" grpId="0"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par>
                              <p:cTn id="43" fill="hold">
                                <p:stCondLst>
                                  <p:cond delay="2500"/>
                                </p:stCondLst>
                                <p:childTnLst>
                                  <p:par>
                                    <p:cTn id="44" presetID="26" presetClass="entr" presetSubtype="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290">
                                              <p:stCondLst>
                                                <p:cond delay="0"/>
                                              </p:stCondLst>
                                            </p:cTn>
                                            <p:tgtEl>
                                              <p:spTgt spid="19"/>
                                            </p:tgtEl>
                                          </p:cBhvr>
                                        </p:animEffect>
                                        <p:anim calcmode="lin" valueType="num">
                                          <p:cBhvr>
                                            <p:cTn id="47"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48"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49"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50"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51"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52" dur="13">
                                              <p:stCondLst>
                                                <p:cond delay="325"/>
                                              </p:stCondLst>
                                            </p:cTn>
                                            <p:tgtEl>
                                              <p:spTgt spid="19"/>
                                            </p:tgtEl>
                                          </p:cBhvr>
                                          <p:to x="100000" y="60000"/>
                                        </p:animScale>
                                        <p:animScale>
                                          <p:cBhvr>
                                            <p:cTn id="53" dur="83" decel="50000">
                                              <p:stCondLst>
                                                <p:cond delay="338"/>
                                              </p:stCondLst>
                                            </p:cTn>
                                            <p:tgtEl>
                                              <p:spTgt spid="19"/>
                                            </p:tgtEl>
                                          </p:cBhvr>
                                          <p:to x="100000" y="100000"/>
                                        </p:animScale>
                                        <p:animScale>
                                          <p:cBhvr>
                                            <p:cTn id="54" dur="13">
                                              <p:stCondLst>
                                                <p:cond delay="656"/>
                                              </p:stCondLst>
                                            </p:cTn>
                                            <p:tgtEl>
                                              <p:spTgt spid="19"/>
                                            </p:tgtEl>
                                          </p:cBhvr>
                                          <p:to x="100000" y="80000"/>
                                        </p:animScale>
                                        <p:animScale>
                                          <p:cBhvr>
                                            <p:cTn id="55" dur="83" decel="50000">
                                              <p:stCondLst>
                                                <p:cond delay="669"/>
                                              </p:stCondLst>
                                            </p:cTn>
                                            <p:tgtEl>
                                              <p:spTgt spid="19"/>
                                            </p:tgtEl>
                                          </p:cBhvr>
                                          <p:to x="100000" y="100000"/>
                                        </p:animScale>
                                        <p:animScale>
                                          <p:cBhvr>
                                            <p:cTn id="56" dur="13">
                                              <p:stCondLst>
                                                <p:cond delay="821"/>
                                              </p:stCondLst>
                                            </p:cTn>
                                            <p:tgtEl>
                                              <p:spTgt spid="19"/>
                                            </p:tgtEl>
                                          </p:cBhvr>
                                          <p:to x="100000" y="90000"/>
                                        </p:animScale>
                                        <p:animScale>
                                          <p:cBhvr>
                                            <p:cTn id="57" dur="83" decel="50000">
                                              <p:stCondLst>
                                                <p:cond delay="834"/>
                                              </p:stCondLst>
                                            </p:cTn>
                                            <p:tgtEl>
                                              <p:spTgt spid="19"/>
                                            </p:tgtEl>
                                          </p:cBhvr>
                                          <p:to x="100000" y="100000"/>
                                        </p:animScale>
                                        <p:animScale>
                                          <p:cBhvr>
                                            <p:cTn id="58" dur="13">
                                              <p:stCondLst>
                                                <p:cond delay="904"/>
                                              </p:stCondLst>
                                            </p:cTn>
                                            <p:tgtEl>
                                              <p:spTgt spid="19"/>
                                            </p:tgtEl>
                                          </p:cBhvr>
                                          <p:to x="100000" y="95000"/>
                                        </p:animScale>
                                        <p:animScale>
                                          <p:cBhvr>
                                            <p:cTn id="59" dur="83" decel="50000">
                                              <p:stCondLst>
                                                <p:cond delay="917"/>
                                              </p:stCondLst>
                                            </p:cTn>
                                            <p:tgtEl>
                                              <p:spTgt spid="19"/>
                                            </p:tgtEl>
                                          </p:cBhvr>
                                          <p:to x="100000" y="100000"/>
                                        </p:animScale>
                                      </p:childTnLst>
                                    </p:cTn>
                                  </p:par>
                                  <p:par>
                                    <p:cTn id="60" presetID="26" presetClass="entr" presetSubtype="0" fill="hold" grpId="0" nodeType="withEffect">
                                      <p:stCondLst>
                                        <p:cond delay="10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290">
                                              <p:stCondLst>
                                                <p:cond delay="0"/>
                                              </p:stCondLst>
                                            </p:cTn>
                                            <p:tgtEl>
                                              <p:spTgt spid="20"/>
                                            </p:tgtEl>
                                          </p:cBhvr>
                                        </p:animEffect>
                                        <p:anim calcmode="lin" valueType="num">
                                          <p:cBhvr>
                                            <p:cTn id="63"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64"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65"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66"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67"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68" dur="13">
                                              <p:stCondLst>
                                                <p:cond delay="325"/>
                                              </p:stCondLst>
                                            </p:cTn>
                                            <p:tgtEl>
                                              <p:spTgt spid="20"/>
                                            </p:tgtEl>
                                          </p:cBhvr>
                                          <p:to x="100000" y="60000"/>
                                        </p:animScale>
                                        <p:animScale>
                                          <p:cBhvr>
                                            <p:cTn id="69" dur="83" decel="50000">
                                              <p:stCondLst>
                                                <p:cond delay="338"/>
                                              </p:stCondLst>
                                            </p:cTn>
                                            <p:tgtEl>
                                              <p:spTgt spid="20"/>
                                            </p:tgtEl>
                                          </p:cBhvr>
                                          <p:to x="100000" y="100000"/>
                                        </p:animScale>
                                        <p:animScale>
                                          <p:cBhvr>
                                            <p:cTn id="70" dur="13">
                                              <p:stCondLst>
                                                <p:cond delay="656"/>
                                              </p:stCondLst>
                                            </p:cTn>
                                            <p:tgtEl>
                                              <p:spTgt spid="20"/>
                                            </p:tgtEl>
                                          </p:cBhvr>
                                          <p:to x="100000" y="80000"/>
                                        </p:animScale>
                                        <p:animScale>
                                          <p:cBhvr>
                                            <p:cTn id="71" dur="83" decel="50000">
                                              <p:stCondLst>
                                                <p:cond delay="669"/>
                                              </p:stCondLst>
                                            </p:cTn>
                                            <p:tgtEl>
                                              <p:spTgt spid="20"/>
                                            </p:tgtEl>
                                          </p:cBhvr>
                                          <p:to x="100000" y="100000"/>
                                        </p:animScale>
                                        <p:animScale>
                                          <p:cBhvr>
                                            <p:cTn id="72" dur="13">
                                              <p:stCondLst>
                                                <p:cond delay="821"/>
                                              </p:stCondLst>
                                            </p:cTn>
                                            <p:tgtEl>
                                              <p:spTgt spid="20"/>
                                            </p:tgtEl>
                                          </p:cBhvr>
                                          <p:to x="100000" y="90000"/>
                                        </p:animScale>
                                        <p:animScale>
                                          <p:cBhvr>
                                            <p:cTn id="73" dur="83" decel="50000">
                                              <p:stCondLst>
                                                <p:cond delay="834"/>
                                              </p:stCondLst>
                                            </p:cTn>
                                            <p:tgtEl>
                                              <p:spTgt spid="20"/>
                                            </p:tgtEl>
                                          </p:cBhvr>
                                          <p:to x="100000" y="100000"/>
                                        </p:animScale>
                                        <p:animScale>
                                          <p:cBhvr>
                                            <p:cTn id="74" dur="13">
                                              <p:stCondLst>
                                                <p:cond delay="904"/>
                                              </p:stCondLst>
                                            </p:cTn>
                                            <p:tgtEl>
                                              <p:spTgt spid="20"/>
                                            </p:tgtEl>
                                          </p:cBhvr>
                                          <p:to x="100000" y="95000"/>
                                        </p:animScale>
                                        <p:animScale>
                                          <p:cBhvr>
                                            <p:cTn id="75" dur="83" decel="50000">
                                              <p:stCondLst>
                                                <p:cond delay="917"/>
                                              </p:stCondLst>
                                            </p:cTn>
                                            <p:tgtEl>
                                              <p:spTgt spid="20"/>
                                            </p:tgtEl>
                                          </p:cBhvr>
                                          <p:to x="100000" y="100000"/>
                                        </p:animScale>
                                      </p:childTnLst>
                                    </p:cTn>
                                  </p:par>
                                  <p:par>
                                    <p:cTn id="76" presetID="26" presetClass="entr" presetSubtype="0" fill="hold" grpId="0" nodeType="withEffect">
                                      <p:stCondLst>
                                        <p:cond delay="200"/>
                                      </p:stCondLst>
                                      <p:childTnLst>
                                        <p:set>
                                          <p:cBhvr>
                                            <p:cTn id="77" dur="1" fill="hold">
                                              <p:stCondLst>
                                                <p:cond delay="0"/>
                                              </p:stCondLst>
                                            </p:cTn>
                                            <p:tgtEl>
                                              <p:spTgt spid="21"/>
                                            </p:tgtEl>
                                            <p:attrNameLst>
                                              <p:attrName>style.visibility</p:attrName>
                                            </p:attrNameLst>
                                          </p:cBhvr>
                                          <p:to>
                                            <p:strVal val="visible"/>
                                          </p:to>
                                        </p:set>
                                        <p:animEffect transition="in" filter="wipe(down)">
                                          <p:cBhvr>
                                            <p:cTn id="78" dur="290">
                                              <p:stCondLst>
                                                <p:cond delay="0"/>
                                              </p:stCondLst>
                                            </p:cTn>
                                            <p:tgtEl>
                                              <p:spTgt spid="21"/>
                                            </p:tgtEl>
                                          </p:cBhvr>
                                        </p:animEffect>
                                        <p:anim calcmode="lin" valueType="num">
                                          <p:cBhvr>
                                            <p:cTn id="79"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80"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1"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82"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83"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84" dur="13">
                                              <p:stCondLst>
                                                <p:cond delay="325"/>
                                              </p:stCondLst>
                                            </p:cTn>
                                            <p:tgtEl>
                                              <p:spTgt spid="21"/>
                                            </p:tgtEl>
                                          </p:cBhvr>
                                          <p:to x="100000" y="60000"/>
                                        </p:animScale>
                                        <p:animScale>
                                          <p:cBhvr>
                                            <p:cTn id="85" dur="83" decel="50000">
                                              <p:stCondLst>
                                                <p:cond delay="338"/>
                                              </p:stCondLst>
                                            </p:cTn>
                                            <p:tgtEl>
                                              <p:spTgt spid="21"/>
                                            </p:tgtEl>
                                          </p:cBhvr>
                                          <p:to x="100000" y="100000"/>
                                        </p:animScale>
                                        <p:animScale>
                                          <p:cBhvr>
                                            <p:cTn id="86" dur="13">
                                              <p:stCondLst>
                                                <p:cond delay="656"/>
                                              </p:stCondLst>
                                            </p:cTn>
                                            <p:tgtEl>
                                              <p:spTgt spid="21"/>
                                            </p:tgtEl>
                                          </p:cBhvr>
                                          <p:to x="100000" y="80000"/>
                                        </p:animScale>
                                        <p:animScale>
                                          <p:cBhvr>
                                            <p:cTn id="87" dur="83" decel="50000">
                                              <p:stCondLst>
                                                <p:cond delay="669"/>
                                              </p:stCondLst>
                                            </p:cTn>
                                            <p:tgtEl>
                                              <p:spTgt spid="21"/>
                                            </p:tgtEl>
                                          </p:cBhvr>
                                          <p:to x="100000" y="100000"/>
                                        </p:animScale>
                                        <p:animScale>
                                          <p:cBhvr>
                                            <p:cTn id="88" dur="13">
                                              <p:stCondLst>
                                                <p:cond delay="821"/>
                                              </p:stCondLst>
                                            </p:cTn>
                                            <p:tgtEl>
                                              <p:spTgt spid="21"/>
                                            </p:tgtEl>
                                          </p:cBhvr>
                                          <p:to x="100000" y="90000"/>
                                        </p:animScale>
                                        <p:animScale>
                                          <p:cBhvr>
                                            <p:cTn id="89" dur="83" decel="50000">
                                              <p:stCondLst>
                                                <p:cond delay="834"/>
                                              </p:stCondLst>
                                            </p:cTn>
                                            <p:tgtEl>
                                              <p:spTgt spid="21"/>
                                            </p:tgtEl>
                                          </p:cBhvr>
                                          <p:to x="100000" y="100000"/>
                                        </p:animScale>
                                        <p:animScale>
                                          <p:cBhvr>
                                            <p:cTn id="90" dur="13">
                                              <p:stCondLst>
                                                <p:cond delay="904"/>
                                              </p:stCondLst>
                                            </p:cTn>
                                            <p:tgtEl>
                                              <p:spTgt spid="21"/>
                                            </p:tgtEl>
                                          </p:cBhvr>
                                          <p:to x="100000" y="95000"/>
                                        </p:animScale>
                                        <p:animScale>
                                          <p:cBhvr>
                                            <p:cTn id="91" dur="83" decel="50000">
                                              <p:stCondLst>
                                                <p:cond delay="917"/>
                                              </p:stCondLst>
                                            </p:cTn>
                                            <p:tgtEl>
                                              <p:spTgt spid="21"/>
                                            </p:tgtEl>
                                          </p:cBhvr>
                                          <p:to x="100000" y="100000"/>
                                        </p:animScale>
                                      </p:childTnLst>
                                    </p:cTn>
                                  </p:par>
                                  <p:par>
                                    <p:cTn id="92" presetID="26" presetClass="entr" presetSubtype="0" fill="hold" grpId="0" nodeType="withEffect">
                                      <p:stCondLst>
                                        <p:cond delay="300"/>
                                      </p:stCondLst>
                                      <p:childTnLst>
                                        <p:set>
                                          <p:cBhvr>
                                            <p:cTn id="93" dur="1" fill="hold">
                                              <p:stCondLst>
                                                <p:cond delay="0"/>
                                              </p:stCondLst>
                                            </p:cTn>
                                            <p:tgtEl>
                                              <p:spTgt spid="22"/>
                                            </p:tgtEl>
                                            <p:attrNameLst>
                                              <p:attrName>style.visibility</p:attrName>
                                            </p:attrNameLst>
                                          </p:cBhvr>
                                          <p:to>
                                            <p:strVal val="visible"/>
                                          </p:to>
                                        </p:set>
                                        <p:animEffect transition="in" filter="wipe(down)">
                                          <p:cBhvr>
                                            <p:cTn id="94" dur="290">
                                              <p:stCondLst>
                                                <p:cond delay="0"/>
                                              </p:stCondLst>
                                            </p:cTn>
                                            <p:tgtEl>
                                              <p:spTgt spid="22"/>
                                            </p:tgtEl>
                                          </p:cBhvr>
                                        </p:animEffect>
                                        <p:anim calcmode="lin" valueType="num">
                                          <p:cBhvr>
                                            <p:cTn id="95" dur="911"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6" dur="332"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7" dur="332" tmFilter="0, 0; 0.125,0.2665; 0.25,0.4; 0.375,0.465; 0.5,0.5;  0.625,0.535; 0.75,0.6; 0.875,0.7335; 1,1">
                                              <p:stCondLst>
                                                <p:cond delay="332"/>
                                              </p:stCondLst>
                                            </p:cTn>
                                            <p:tgtEl>
                                              <p:spTgt spid="22"/>
                                            </p:tgtEl>
                                            <p:attrNameLst>
                                              <p:attrName>ppt_y</p:attrName>
                                            </p:attrNameLst>
                                          </p:cBhvr>
                                          <p:tavLst>
                                            <p:tav tm="0" fmla="#ppt_y-sin(pi*$)/9">
                                              <p:val>
                                                <p:fltVal val="0"/>
                                              </p:val>
                                            </p:tav>
                                            <p:tav tm="100000">
                                              <p:val>
                                                <p:fltVal val="1"/>
                                              </p:val>
                                            </p:tav>
                                          </p:tavLst>
                                        </p:anim>
                                        <p:anim calcmode="lin" valueType="num">
                                          <p:cBhvr>
                                            <p:cTn id="98" dur="166" tmFilter="0, 0; 0.125,0.2665; 0.25,0.4; 0.375,0.465; 0.5,0.5;  0.625,0.535; 0.75,0.6; 0.875,0.7335; 1,1">
                                              <p:stCondLst>
                                                <p:cond delay="662"/>
                                              </p:stCondLst>
                                            </p:cTn>
                                            <p:tgtEl>
                                              <p:spTgt spid="22"/>
                                            </p:tgtEl>
                                            <p:attrNameLst>
                                              <p:attrName>ppt_y</p:attrName>
                                            </p:attrNameLst>
                                          </p:cBhvr>
                                          <p:tavLst>
                                            <p:tav tm="0" fmla="#ppt_y-sin(pi*$)/27">
                                              <p:val>
                                                <p:fltVal val="0"/>
                                              </p:val>
                                            </p:tav>
                                            <p:tav tm="100000">
                                              <p:val>
                                                <p:fltVal val="1"/>
                                              </p:val>
                                            </p:tav>
                                          </p:tavLst>
                                        </p:anim>
                                        <p:anim calcmode="lin" valueType="num">
                                          <p:cBhvr>
                                            <p:cTn id="99" dur="82" tmFilter="0, 0; 0.125,0.2665; 0.25,0.4; 0.375,0.465; 0.5,0.5;  0.625,0.535; 0.75,0.6; 0.875,0.7335; 1,1">
                                              <p:stCondLst>
                                                <p:cond delay="828"/>
                                              </p:stCondLst>
                                            </p:cTn>
                                            <p:tgtEl>
                                              <p:spTgt spid="22"/>
                                            </p:tgtEl>
                                            <p:attrNameLst>
                                              <p:attrName>ppt_y</p:attrName>
                                            </p:attrNameLst>
                                          </p:cBhvr>
                                          <p:tavLst>
                                            <p:tav tm="0" fmla="#ppt_y-sin(pi*$)/81">
                                              <p:val>
                                                <p:fltVal val="0"/>
                                              </p:val>
                                            </p:tav>
                                            <p:tav tm="100000">
                                              <p:val>
                                                <p:fltVal val="1"/>
                                              </p:val>
                                            </p:tav>
                                          </p:tavLst>
                                        </p:anim>
                                        <p:animScale>
                                          <p:cBhvr>
                                            <p:cTn id="100" dur="13">
                                              <p:stCondLst>
                                                <p:cond delay="325"/>
                                              </p:stCondLst>
                                            </p:cTn>
                                            <p:tgtEl>
                                              <p:spTgt spid="22"/>
                                            </p:tgtEl>
                                          </p:cBhvr>
                                          <p:to x="100000" y="60000"/>
                                        </p:animScale>
                                        <p:animScale>
                                          <p:cBhvr>
                                            <p:cTn id="101" dur="83" decel="50000">
                                              <p:stCondLst>
                                                <p:cond delay="338"/>
                                              </p:stCondLst>
                                            </p:cTn>
                                            <p:tgtEl>
                                              <p:spTgt spid="22"/>
                                            </p:tgtEl>
                                          </p:cBhvr>
                                          <p:to x="100000" y="100000"/>
                                        </p:animScale>
                                        <p:animScale>
                                          <p:cBhvr>
                                            <p:cTn id="102" dur="13">
                                              <p:stCondLst>
                                                <p:cond delay="656"/>
                                              </p:stCondLst>
                                            </p:cTn>
                                            <p:tgtEl>
                                              <p:spTgt spid="22"/>
                                            </p:tgtEl>
                                          </p:cBhvr>
                                          <p:to x="100000" y="80000"/>
                                        </p:animScale>
                                        <p:animScale>
                                          <p:cBhvr>
                                            <p:cTn id="103" dur="83" decel="50000">
                                              <p:stCondLst>
                                                <p:cond delay="669"/>
                                              </p:stCondLst>
                                            </p:cTn>
                                            <p:tgtEl>
                                              <p:spTgt spid="22"/>
                                            </p:tgtEl>
                                          </p:cBhvr>
                                          <p:to x="100000" y="100000"/>
                                        </p:animScale>
                                        <p:animScale>
                                          <p:cBhvr>
                                            <p:cTn id="104" dur="13">
                                              <p:stCondLst>
                                                <p:cond delay="821"/>
                                              </p:stCondLst>
                                            </p:cTn>
                                            <p:tgtEl>
                                              <p:spTgt spid="22"/>
                                            </p:tgtEl>
                                          </p:cBhvr>
                                          <p:to x="100000" y="90000"/>
                                        </p:animScale>
                                        <p:animScale>
                                          <p:cBhvr>
                                            <p:cTn id="105" dur="83" decel="50000">
                                              <p:stCondLst>
                                                <p:cond delay="834"/>
                                              </p:stCondLst>
                                            </p:cTn>
                                            <p:tgtEl>
                                              <p:spTgt spid="22"/>
                                            </p:tgtEl>
                                          </p:cBhvr>
                                          <p:to x="100000" y="100000"/>
                                        </p:animScale>
                                        <p:animScale>
                                          <p:cBhvr>
                                            <p:cTn id="106" dur="13">
                                              <p:stCondLst>
                                                <p:cond delay="904"/>
                                              </p:stCondLst>
                                            </p:cTn>
                                            <p:tgtEl>
                                              <p:spTgt spid="22"/>
                                            </p:tgtEl>
                                          </p:cBhvr>
                                          <p:to x="100000" y="95000"/>
                                        </p:animScale>
                                        <p:animScale>
                                          <p:cBhvr>
                                            <p:cTn id="107" dur="83" decel="50000">
                                              <p:stCondLst>
                                                <p:cond delay="917"/>
                                              </p:stCondLst>
                                            </p:cTn>
                                            <p:tgtEl>
                                              <p:spTgt spid="22"/>
                                            </p:tgtEl>
                                          </p:cBhvr>
                                          <p:to x="100000" y="100000"/>
                                        </p:animScale>
                                      </p:childTnLst>
                                    </p:cTn>
                                  </p:par>
                                  <p:par>
                                    <p:cTn id="108" presetID="26" presetClass="entr" presetSubtype="0" fill="hold" grpId="0" nodeType="withEffect">
                                      <p:stCondLst>
                                        <p:cond delay="400"/>
                                      </p:stCondLst>
                                      <p:childTnLst>
                                        <p:set>
                                          <p:cBhvr>
                                            <p:cTn id="109" dur="1" fill="hold">
                                              <p:stCondLst>
                                                <p:cond delay="0"/>
                                              </p:stCondLst>
                                            </p:cTn>
                                            <p:tgtEl>
                                              <p:spTgt spid="23"/>
                                            </p:tgtEl>
                                            <p:attrNameLst>
                                              <p:attrName>style.visibility</p:attrName>
                                            </p:attrNameLst>
                                          </p:cBhvr>
                                          <p:to>
                                            <p:strVal val="visible"/>
                                          </p:to>
                                        </p:set>
                                        <p:animEffect transition="in" filter="wipe(down)">
                                          <p:cBhvr>
                                            <p:cTn id="110" dur="290">
                                              <p:stCondLst>
                                                <p:cond delay="0"/>
                                              </p:stCondLst>
                                            </p:cTn>
                                            <p:tgtEl>
                                              <p:spTgt spid="23"/>
                                            </p:tgtEl>
                                          </p:cBhvr>
                                        </p:animEffect>
                                        <p:anim calcmode="lin" valueType="num">
                                          <p:cBhvr>
                                            <p:cTn id="111"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12"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13"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114"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115"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116" dur="13">
                                              <p:stCondLst>
                                                <p:cond delay="325"/>
                                              </p:stCondLst>
                                            </p:cTn>
                                            <p:tgtEl>
                                              <p:spTgt spid="23"/>
                                            </p:tgtEl>
                                          </p:cBhvr>
                                          <p:to x="100000" y="60000"/>
                                        </p:animScale>
                                        <p:animScale>
                                          <p:cBhvr>
                                            <p:cTn id="117" dur="83" decel="50000">
                                              <p:stCondLst>
                                                <p:cond delay="338"/>
                                              </p:stCondLst>
                                            </p:cTn>
                                            <p:tgtEl>
                                              <p:spTgt spid="23"/>
                                            </p:tgtEl>
                                          </p:cBhvr>
                                          <p:to x="100000" y="100000"/>
                                        </p:animScale>
                                        <p:animScale>
                                          <p:cBhvr>
                                            <p:cTn id="118" dur="13">
                                              <p:stCondLst>
                                                <p:cond delay="656"/>
                                              </p:stCondLst>
                                            </p:cTn>
                                            <p:tgtEl>
                                              <p:spTgt spid="23"/>
                                            </p:tgtEl>
                                          </p:cBhvr>
                                          <p:to x="100000" y="80000"/>
                                        </p:animScale>
                                        <p:animScale>
                                          <p:cBhvr>
                                            <p:cTn id="119" dur="83" decel="50000">
                                              <p:stCondLst>
                                                <p:cond delay="669"/>
                                              </p:stCondLst>
                                            </p:cTn>
                                            <p:tgtEl>
                                              <p:spTgt spid="23"/>
                                            </p:tgtEl>
                                          </p:cBhvr>
                                          <p:to x="100000" y="100000"/>
                                        </p:animScale>
                                        <p:animScale>
                                          <p:cBhvr>
                                            <p:cTn id="120" dur="13">
                                              <p:stCondLst>
                                                <p:cond delay="821"/>
                                              </p:stCondLst>
                                            </p:cTn>
                                            <p:tgtEl>
                                              <p:spTgt spid="23"/>
                                            </p:tgtEl>
                                          </p:cBhvr>
                                          <p:to x="100000" y="90000"/>
                                        </p:animScale>
                                        <p:animScale>
                                          <p:cBhvr>
                                            <p:cTn id="121" dur="83" decel="50000">
                                              <p:stCondLst>
                                                <p:cond delay="834"/>
                                              </p:stCondLst>
                                            </p:cTn>
                                            <p:tgtEl>
                                              <p:spTgt spid="23"/>
                                            </p:tgtEl>
                                          </p:cBhvr>
                                          <p:to x="100000" y="100000"/>
                                        </p:animScale>
                                        <p:animScale>
                                          <p:cBhvr>
                                            <p:cTn id="122" dur="13">
                                              <p:stCondLst>
                                                <p:cond delay="904"/>
                                              </p:stCondLst>
                                            </p:cTn>
                                            <p:tgtEl>
                                              <p:spTgt spid="23"/>
                                            </p:tgtEl>
                                          </p:cBhvr>
                                          <p:to x="100000" y="95000"/>
                                        </p:animScale>
                                        <p:animScale>
                                          <p:cBhvr>
                                            <p:cTn id="123" dur="83" decel="50000">
                                              <p:stCondLst>
                                                <p:cond delay="917"/>
                                              </p:stCondLst>
                                            </p:cTn>
                                            <p:tgtEl>
                                              <p:spTgt spid="23"/>
                                            </p:tgtEl>
                                          </p:cBhvr>
                                          <p:to x="100000" y="100000"/>
                                        </p:animScale>
                                      </p:childTnLst>
                                    </p:cTn>
                                  </p:par>
                                  <p:par>
                                    <p:cTn id="124" presetID="26" presetClass="entr" presetSubtype="0" fill="hold" grpId="0" nodeType="withEffect">
                                      <p:stCondLst>
                                        <p:cond delay="500"/>
                                      </p:stCondLst>
                                      <p:childTnLst>
                                        <p:set>
                                          <p:cBhvr>
                                            <p:cTn id="125" dur="1" fill="hold">
                                              <p:stCondLst>
                                                <p:cond delay="0"/>
                                              </p:stCondLst>
                                            </p:cTn>
                                            <p:tgtEl>
                                              <p:spTgt spid="24"/>
                                            </p:tgtEl>
                                            <p:attrNameLst>
                                              <p:attrName>style.visibility</p:attrName>
                                            </p:attrNameLst>
                                          </p:cBhvr>
                                          <p:to>
                                            <p:strVal val="visible"/>
                                          </p:to>
                                        </p:set>
                                        <p:animEffect transition="in" filter="wipe(down)">
                                          <p:cBhvr>
                                            <p:cTn id="126" dur="290">
                                              <p:stCondLst>
                                                <p:cond delay="0"/>
                                              </p:stCondLst>
                                            </p:cTn>
                                            <p:tgtEl>
                                              <p:spTgt spid="24"/>
                                            </p:tgtEl>
                                          </p:cBhvr>
                                        </p:animEffect>
                                        <p:anim calcmode="lin" valueType="num">
                                          <p:cBhvr>
                                            <p:cTn id="127"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28"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29"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130"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131"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132" dur="13">
                                              <p:stCondLst>
                                                <p:cond delay="325"/>
                                              </p:stCondLst>
                                            </p:cTn>
                                            <p:tgtEl>
                                              <p:spTgt spid="24"/>
                                            </p:tgtEl>
                                          </p:cBhvr>
                                          <p:to x="100000" y="60000"/>
                                        </p:animScale>
                                        <p:animScale>
                                          <p:cBhvr>
                                            <p:cTn id="133" dur="83" decel="50000">
                                              <p:stCondLst>
                                                <p:cond delay="338"/>
                                              </p:stCondLst>
                                            </p:cTn>
                                            <p:tgtEl>
                                              <p:spTgt spid="24"/>
                                            </p:tgtEl>
                                          </p:cBhvr>
                                          <p:to x="100000" y="100000"/>
                                        </p:animScale>
                                        <p:animScale>
                                          <p:cBhvr>
                                            <p:cTn id="134" dur="13">
                                              <p:stCondLst>
                                                <p:cond delay="656"/>
                                              </p:stCondLst>
                                            </p:cTn>
                                            <p:tgtEl>
                                              <p:spTgt spid="24"/>
                                            </p:tgtEl>
                                          </p:cBhvr>
                                          <p:to x="100000" y="80000"/>
                                        </p:animScale>
                                        <p:animScale>
                                          <p:cBhvr>
                                            <p:cTn id="135" dur="83" decel="50000">
                                              <p:stCondLst>
                                                <p:cond delay="669"/>
                                              </p:stCondLst>
                                            </p:cTn>
                                            <p:tgtEl>
                                              <p:spTgt spid="24"/>
                                            </p:tgtEl>
                                          </p:cBhvr>
                                          <p:to x="100000" y="100000"/>
                                        </p:animScale>
                                        <p:animScale>
                                          <p:cBhvr>
                                            <p:cTn id="136" dur="13">
                                              <p:stCondLst>
                                                <p:cond delay="821"/>
                                              </p:stCondLst>
                                            </p:cTn>
                                            <p:tgtEl>
                                              <p:spTgt spid="24"/>
                                            </p:tgtEl>
                                          </p:cBhvr>
                                          <p:to x="100000" y="90000"/>
                                        </p:animScale>
                                        <p:animScale>
                                          <p:cBhvr>
                                            <p:cTn id="137" dur="83" decel="50000">
                                              <p:stCondLst>
                                                <p:cond delay="834"/>
                                              </p:stCondLst>
                                            </p:cTn>
                                            <p:tgtEl>
                                              <p:spTgt spid="24"/>
                                            </p:tgtEl>
                                          </p:cBhvr>
                                          <p:to x="100000" y="100000"/>
                                        </p:animScale>
                                        <p:animScale>
                                          <p:cBhvr>
                                            <p:cTn id="138" dur="13">
                                              <p:stCondLst>
                                                <p:cond delay="904"/>
                                              </p:stCondLst>
                                            </p:cTn>
                                            <p:tgtEl>
                                              <p:spTgt spid="24"/>
                                            </p:tgtEl>
                                          </p:cBhvr>
                                          <p:to x="100000" y="95000"/>
                                        </p:animScale>
                                        <p:animScale>
                                          <p:cBhvr>
                                            <p:cTn id="139" dur="83" decel="50000">
                                              <p:stCondLst>
                                                <p:cond delay="917"/>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animBg="1"/>
          <p:bldP spid="5" grpId="0" bldLvl="0" animBg="1"/>
          <p:bldP spid="6" grpId="0" bldLvl="0" animBg="1"/>
          <p:bldP spid="7" grpId="0" bldLvl="0" animBg="1"/>
          <p:bldP spid="19" grpId="0"/>
          <p:bldP spid="20" grpId="0"/>
          <p:bldP spid="21" grpId="0"/>
          <p:bldP spid="22" grpId="0"/>
          <p:bldP spid="23" grpId="0"/>
          <p:bldP spid="24"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right)">
                                          <p:cBhvr>
                                            <p:cTn id="16" dur="500"/>
                                            <p:tgtEl>
                                              <p:spTgt spid="4"/>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par>
                              <p:cTn id="39" fill="hold">
                                <p:stCondLst>
                                  <p:cond delay="2000"/>
                                </p:stCondLst>
                                <p:childTnLst>
                                  <p:par>
                                    <p:cTn id="40" presetID="22" presetClass="entr" presetSubtype="1" fill="hold" grpId="0"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par>
                              <p:cTn id="43" fill="hold">
                                <p:stCondLst>
                                  <p:cond delay="2500"/>
                                </p:stCondLst>
                                <p:childTnLst>
                                  <p:par>
                                    <p:cTn id="44" presetID="26" presetClass="entr" presetSubtype="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290">
                                              <p:stCondLst>
                                                <p:cond delay="0"/>
                                              </p:stCondLst>
                                            </p:cTn>
                                            <p:tgtEl>
                                              <p:spTgt spid="19"/>
                                            </p:tgtEl>
                                          </p:cBhvr>
                                        </p:animEffect>
                                        <p:anim calcmode="lin" valueType="num">
                                          <p:cBhvr>
                                            <p:cTn id="47"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48"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49"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50"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51"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52" dur="13">
                                              <p:stCondLst>
                                                <p:cond delay="325"/>
                                              </p:stCondLst>
                                            </p:cTn>
                                            <p:tgtEl>
                                              <p:spTgt spid="19"/>
                                            </p:tgtEl>
                                          </p:cBhvr>
                                          <p:to x="100000" y="60000"/>
                                        </p:animScale>
                                        <p:animScale>
                                          <p:cBhvr>
                                            <p:cTn id="53" dur="83" decel="50000">
                                              <p:stCondLst>
                                                <p:cond delay="338"/>
                                              </p:stCondLst>
                                            </p:cTn>
                                            <p:tgtEl>
                                              <p:spTgt spid="19"/>
                                            </p:tgtEl>
                                          </p:cBhvr>
                                          <p:to x="100000" y="100000"/>
                                        </p:animScale>
                                        <p:animScale>
                                          <p:cBhvr>
                                            <p:cTn id="54" dur="13">
                                              <p:stCondLst>
                                                <p:cond delay="656"/>
                                              </p:stCondLst>
                                            </p:cTn>
                                            <p:tgtEl>
                                              <p:spTgt spid="19"/>
                                            </p:tgtEl>
                                          </p:cBhvr>
                                          <p:to x="100000" y="80000"/>
                                        </p:animScale>
                                        <p:animScale>
                                          <p:cBhvr>
                                            <p:cTn id="55" dur="83" decel="50000">
                                              <p:stCondLst>
                                                <p:cond delay="669"/>
                                              </p:stCondLst>
                                            </p:cTn>
                                            <p:tgtEl>
                                              <p:spTgt spid="19"/>
                                            </p:tgtEl>
                                          </p:cBhvr>
                                          <p:to x="100000" y="100000"/>
                                        </p:animScale>
                                        <p:animScale>
                                          <p:cBhvr>
                                            <p:cTn id="56" dur="13">
                                              <p:stCondLst>
                                                <p:cond delay="821"/>
                                              </p:stCondLst>
                                            </p:cTn>
                                            <p:tgtEl>
                                              <p:spTgt spid="19"/>
                                            </p:tgtEl>
                                          </p:cBhvr>
                                          <p:to x="100000" y="90000"/>
                                        </p:animScale>
                                        <p:animScale>
                                          <p:cBhvr>
                                            <p:cTn id="57" dur="83" decel="50000">
                                              <p:stCondLst>
                                                <p:cond delay="834"/>
                                              </p:stCondLst>
                                            </p:cTn>
                                            <p:tgtEl>
                                              <p:spTgt spid="19"/>
                                            </p:tgtEl>
                                          </p:cBhvr>
                                          <p:to x="100000" y="100000"/>
                                        </p:animScale>
                                        <p:animScale>
                                          <p:cBhvr>
                                            <p:cTn id="58" dur="13">
                                              <p:stCondLst>
                                                <p:cond delay="904"/>
                                              </p:stCondLst>
                                            </p:cTn>
                                            <p:tgtEl>
                                              <p:spTgt spid="19"/>
                                            </p:tgtEl>
                                          </p:cBhvr>
                                          <p:to x="100000" y="95000"/>
                                        </p:animScale>
                                        <p:animScale>
                                          <p:cBhvr>
                                            <p:cTn id="59" dur="83" decel="50000">
                                              <p:stCondLst>
                                                <p:cond delay="917"/>
                                              </p:stCondLst>
                                            </p:cTn>
                                            <p:tgtEl>
                                              <p:spTgt spid="19"/>
                                            </p:tgtEl>
                                          </p:cBhvr>
                                          <p:to x="100000" y="100000"/>
                                        </p:animScale>
                                      </p:childTnLst>
                                    </p:cTn>
                                  </p:par>
                                  <p:par>
                                    <p:cTn id="60" presetID="26" presetClass="entr" presetSubtype="0" fill="hold" grpId="0" nodeType="withEffect">
                                      <p:stCondLst>
                                        <p:cond delay="10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290">
                                              <p:stCondLst>
                                                <p:cond delay="0"/>
                                              </p:stCondLst>
                                            </p:cTn>
                                            <p:tgtEl>
                                              <p:spTgt spid="20"/>
                                            </p:tgtEl>
                                          </p:cBhvr>
                                        </p:animEffect>
                                        <p:anim calcmode="lin" valueType="num">
                                          <p:cBhvr>
                                            <p:cTn id="63"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64"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65"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66"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67"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68" dur="13">
                                              <p:stCondLst>
                                                <p:cond delay="325"/>
                                              </p:stCondLst>
                                            </p:cTn>
                                            <p:tgtEl>
                                              <p:spTgt spid="20"/>
                                            </p:tgtEl>
                                          </p:cBhvr>
                                          <p:to x="100000" y="60000"/>
                                        </p:animScale>
                                        <p:animScale>
                                          <p:cBhvr>
                                            <p:cTn id="69" dur="83" decel="50000">
                                              <p:stCondLst>
                                                <p:cond delay="338"/>
                                              </p:stCondLst>
                                            </p:cTn>
                                            <p:tgtEl>
                                              <p:spTgt spid="20"/>
                                            </p:tgtEl>
                                          </p:cBhvr>
                                          <p:to x="100000" y="100000"/>
                                        </p:animScale>
                                        <p:animScale>
                                          <p:cBhvr>
                                            <p:cTn id="70" dur="13">
                                              <p:stCondLst>
                                                <p:cond delay="656"/>
                                              </p:stCondLst>
                                            </p:cTn>
                                            <p:tgtEl>
                                              <p:spTgt spid="20"/>
                                            </p:tgtEl>
                                          </p:cBhvr>
                                          <p:to x="100000" y="80000"/>
                                        </p:animScale>
                                        <p:animScale>
                                          <p:cBhvr>
                                            <p:cTn id="71" dur="83" decel="50000">
                                              <p:stCondLst>
                                                <p:cond delay="669"/>
                                              </p:stCondLst>
                                            </p:cTn>
                                            <p:tgtEl>
                                              <p:spTgt spid="20"/>
                                            </p:tgtEl>
                                          </p:cBhvr>
                                          <p:to x="100000" y="100000"/>
                                        </p:animScale>
                                        <p:animScale>
                                          <p:cBhvr>
                                            <p:cTn id="72" dur="13">
                                              <p:stCondLst>
                                                <p:cond delay="821"/>
                                              </p:stCondLst>
                                            </p:cTn>
                                            <p:tgtEl>
                                              <p:spTgt spid="20"/>
                                            </p:tgtEl>
                                          </p:cBhvr>
                                          <p:to x="100000" y="90000"/>
                                        </p:animScale>
                                        <p:animScale>
                                          <p:cBhvr>
                                            <p:cTn id="73" dur="83" decel="50000">
                                              <p:stCondLst>
                                                <p:cond delay="834"/>
                                              </p:stCondLst>
                                            </p:cTn>
                                            <p:tgtEl>
                                              <p:spTgt spid="20"/>
                                            </p:tgtEl>
                                          </p:cBhvr>
                                          <p:to x="100000" y="100000"/>
                                        </p:animScale>
                                        <p:animScale>
                                          <p:cBhvr>
                                            <p:cTn id="74" dur="13">
                                              <p:stCondLst>
                                                <p:cond delay="904"/>
                                              </p:stCondLst>
                                            </p:cTn>
                                            <p:tgtEl>
                                              <p:spTgt spid="20"/>
                                            </p:tgtEl>
                                          </p:cBhvr>
                                          <p:to x="100000" y="95000"/>
                                        </p:animScale>
                                        <p:animScale>
                                          <p:cBhvr>
                                            <p:cTn id="75" dur="83" decel="50000">
                                              <p:stCondLst>
                                                <p:cond delay="917"/>
                                              </p:stCondLst>
                                            </p:cTn>
                                            <p:tgtEl>
                                              <p:spTgt spid="20"/>
                                            </p:tgtEl>
                                          </p:cBhvr>
                                          <p:to x="100000" y="100000"/>
                                        </p:animScale>
                                      </p:childTnLst>
                                    </p:cTn>
                                  </p:par>
                                  <p:par>
                                    <p:cTn id="76" presetID="26" presetClass="entr" presetSubtype="0" fill="hold" grpId="0" nodeType="withEffect">
                                      <p:stCondLst>
                                        <p:cond delay="200"/>
                                      </p:stCondLst>
                                      <p:childTnLst>
                                        <p:set>
                                          <p:cBhvr>
                                            <p:cTn id="77" dur="1" fill="hold">
                                              <p:stCondLst>
                                                <p:cond delay="0"/>
                                              </p:stCondLst>
                                            </p:cTn>
                                            <p:tgtEl>
                                              <p:spTgt spid="21"/>
                                            </p:tgtEl>
                                            <p:attrNameLst>
                                              <p:attrName>style.visibility</p:attrName>
                                            </p:attrNameLst>
                                          </p:cBhvr>
                                          <p:to>
                                            <p:strVal val="visible"/>
                                          </p:to>
                                        </p:set>
                                        <p:animEffect transition="in" filter="wipe(down)">
                                          <p:cBhvr>
                                            <p:cTn id="78" dur="290">
                                              <p:stCondLst>
                                                <p:cond delay="0"/>
                                              </p:stCondLst>
                                            </p:cTn>
                                            <p:tgtEl>
                                              <p:spTgt spid="21"/>
                                            </p:tgtEl>
                                          </p:cBhvr>
                                        </p:animEffect>
                                        <p:anim calcmode="lin" valueType="num">
                                          <p:cBhvr>
                                            <p:cTn id="79"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80"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1"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82"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83"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84" dur="13">
                                              <p:stCondLst>
                                                <p:cond delay="325"/>
                                              </p:stCondLst>
                                            </p:cTn>
                                            <p:tgtEl>
                                              <p:spTgt spid="21"/>
                                            </p:tgtEl>
                                          </p:cBhvr>
                                          <p:to x="100000" y="60000"/>
                                        </p:animScale>
                                        <p:animScale>
                                          <p:cBhvr>
                                            <p:cTn id="85" dur="83" decel="50000">
                                              <p:stCondLst>
                                                <p:cond delay="338"/>
                                              </p:stCondLst>
                                            </p:cTn>
                                            <p:tgtEl>
                                              <p:spTgt spid="21"/>
                                            </p:tgtEl>
                                          </p:cBhvr>
                                          <p:to x="100000" y="100000"/>
                                        </p:animScale>
                                        <p:animScale>
                                          <p:cBhvr>
                                            <p:cTn id="86" dur="13">
                                              <p:stCondLst>
                                                <p:cond delay="656"/>
                                              </p:stCondLst>
                                            </p:cTn>
                                            <p:tgtEl>
                                              <p:spTgt spid="21"/>
                                            </p:tgtEl>
                                          </p:cBhvr>
                                          <p:to x="100000" y="80000"/>
                                        </p:animScale>
                                        <p:animScale>
                                          <p:cBhvr>
                                            <p:cTn id="87" dur="83" decel="50000">
                                              <p:stCondLst>
                                                <p:cond delay="669"/>
                                              </p:stCondLst>
                                            </p:cTn>
                                            <p:tgtEl>
                                              <p:spTgt spid="21"/>
                                            </p:tgtEl>
                                          </p:cBhvr>
                                          <p:to x="100000" y="100000"/>
                                        </p:animScale>
                                        <p:animScale>
                                          <p:cBhvr>
                                            <p:cTn id="88" dur="13">
                                              <p:stCondLst>
                                                <p:cond delay="821"/>
                                              </p:stCondLst>
                                            </p:cTn>
                                            <p:tgtEl>
                                              <p:spTgt spid="21"/>
                                            </p:tgtEl>
                                          </p:cBhvr>
                                          <p:to x="100000" y="90000"/>
                                        </p:animScale>
                                        <p:animScale>
                                          <p:cBhvr>
                                            <p:cTn id="89" dur="83" decel="50000">
                                              <p:stCondLst>
                                                <p:cond delay="834"/>
                                              </p:stCondLst>
                                            </p:cTn>
                                            <p:tgtEl>
                                              <p:spTgt spid="21"/>
                                            </p:tgtEl>
                                          </p:cBhvr>
                                          <p:to x="100000" y="100000"/>
                                        </p:animScale>
                                        <p:animScale>
                                          <p:cBhvr>
                                            <p:cTn id="90" dur="13">
                                              <p:stCondLst>
                                                <p:cond delay="904"/>
                                              </p:stCondLst>
                                            </p:cTn>
                                            <p:tgtEl>
                                              <p:spTgt spid="21"/>
                                            </p:tgtEl>
                                          </p:cBhvr>
                                          <p:to x="100000" y="95000"/>
                                        </p:animScale>
                                        <p:animScale>
                                          <p:cBhvr>
                                            <p:cTn id="91" dur="83" decel="50000">
                                              <p:stCondLst>
                                                <p:cond delay="917"/>
                                              </p:stCondLst>
                                            </p:cTn>
                                            <p:tgtEl>
                                              <p:spTgt spid="21"/>
                                            </p:tgtEl>
                                          </p:cBhvr>
                                          <p:to x="100000" y="100000"/>
                                        </p:animScale>
                                      </p:childTnLst>
                                    </p:cTn>
                                  </p:par>
                                  <p:par>
                                    <p:cTn id="92" presetID="26" presetClass="entr" presetSubtype="0" fill="hold" grpId="0" nodeType="withEffect">
                                      <p:stCondLst>
                                        <p:cond delay="300"/>
                                      </p:stCondLst>
                                      <p:childTnLst>
                                        <p:set>
                                          <p:cBhvr>
                                            <p:cTn id="93" dur="1" fill="hold">
                                              <p:stCondLst>
                                                <p:cond delay="0"/>
                                              </p:stCondLst>
                                            </p:cTn>
                                            <p:tgtEl>
                                              <p:spTgt spid="22"/>
                                            </p:tgtEl>
                                            <p:attrNameLst>
                                              <p:attrName>style.visibility</p:attrName>
                                            </p:attrNameLst>
                                          </p:cBhvr>
                                          <p:to>
                                            <p:strVal val="visible"/>
                                          </p:to>
                                        </p:set>
                                        <p:animEffect transition="in" filter="wipe(down)">
                                          <p:cBhvr>
                                            <p:cTn id="94" dur="290">
                                              <p:stCondLst>
                                                <p:cond delay="0"/>
                                              </p:stCondLst>
                                            </p:cTn>
                                            <p:tgtEl>
                                              <p:spTgt spid="22"/>
                                            </p:tgtEl>
                                          </p:cBhvr>
                                        </p:animEffect>
                                        <p:anim calcmode="lin" valueType="num">
                                          <p:cBhvr>
                                            <p:cTn id="95" dur="911"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6" dur="332"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7" dur="332" tmFilter="0, 0; 0.125,0.2665; 0.25,0.4; 0.375,0.465; 0.5,0.5;  0.625,0.535; 0.75,0.6; 0.875,0.7335; 1,1">
                                              <p:stCondLst>
                                                <p:cond delay="332"/>
                                              </p:stCondLst>
                                            </p:cTn>
                                            <p:tgtEl>
                                              <p:spTgt spid="22"/>
                                            </p:tgtEl>
                                            <p:attrNameLst>
                                              <p:attrName>ppt_y</p:attrName>
                                            </p:attrNameLst>
                                          </p:cBhvr>
                                          <p:tavLst>
                                            <p:tav tm="0" fmla="#ppt_y-sin(pi*$)/9">
                                              <p:val>
                                                <p:fltVal val="0"/>
                                              </p:val>
                                            </p:tav>
                                            <p:tav tm="100000">
                                              <p:val>
                                                <p:fltVal val="1"/>
                                              </p:val>
                                            </p:tav>
                                          </p:tavLst>
                                        </p:anim>
                                        <p:anim calcmode="lin" valueType="num">
                                          <p:cBhvr>
                                            <p:cTn id="98" dur="166" tmFilter="0, 0; 0.125,0.2665; 0.25,0.4; 0.375,0.465; 0.5,0.5;  0.625,0.535; 0.75,0.6; 0.875,0.7335; 1,1">
                                              <p:stCondLst>
                                                <p:cond delay="662"/>
                                              </p:stCondLst>
                                            </p:cTn>
                                            <p:tgtEl>
                                              <p:spTgt spid="22"/>
                                            </p:tgtEl>
                                            <p:attrNameLst>
                                              <p:attrName>ppt_y</p:attrName>
                                            </p:attrNameLst>
                                          </p:cBhvr>
                                          <p:tavLst>
                                            <p:tav tm="0" fmla="#ppt_y-sin(pi*$)/27">
                                              <p:val>
                                                <p:fltVal val="0"/>
                                              </p:val>
                                            </p:tav>
                                            <p:tav tm="100000">
                                              <p:val>
                                                <p:fltVal val="1"/>
                                              </p:val>
                                            </p:tav>
                                          </p:tavLst>
                                        </p:anim>
                                        <p:anim calcmode="lin" valueType="num">
                                          <p:cBhvr>
                                            <p:cTn id="99" dur="82" tmFilter="0, 0; 0.125,0.2665; 0.25,0.4; 0.375,0.465; 0.5,0.5;  0.625,0.535; 0.75,0.6; 0.875,0.7335; 1,1">
                                              <p:stCondLst>
                                                <p:cond delay="828"/>
                                              </p:stCondLst>
                                            </p:cTn>
                                            <p:tgtEl>
                                              <p:spTgt spid="22"/>
                                            </p:tgtEl>
                                            <p:attrNameLst>
                                              <p:attrName>ppt_y</p:attrName>
                                            </p:attrNameLst>
                                          </p:cBhvr>
                                          <p:tavLst>
                                            <p:tav tm="0" fmla="#ppt_y-sin(pi*$)/81">
                                              <p:val>
                                                <p:fltVal val="0"/>
                                              </p:val>
                                            </p:tav>
                                            <p:tav tm="100000">
                                              <p:val>
                                                <p:fltVal val="1"/>
                                              </p:val>
                                            </p:tav>
                                          </p:tavLst>
                                        </p:anim>
                                        <p:animScale>
                                          <p:cBhvr>
                                            <p:cTn id="100" dur="13">
                                              <p:stCondLst>
                                                <p:cond delay="325"/>
                                              </p:stCondLst>
                                            </p:cTn>
                                            <p:tgtEl>
                                              <p:spTgt spid="22"/>
                                            </p:tgtEl>
                                          </p:cBhvr>
                                          <p:to x="100000" y="60000"/>
                                        </p:animScale>
                                        <p:animScale>
                                          <p:cBhvr>
                                            <p:cTn id="101" dur="83" decel="50000">
                                              <p:stCondLst>
                                                <p:cond delay="338"/>
                                              </p:stCondLst>
                                            </p:cTn>
                                            <p:tgtEl>
                                              <p:spTgt spid="22"/>
                                            </p:tgtEl>
                                          </p:cBhvr>
                                          <p:to x="100000" y="100000"/>
                                        </p:animScale>
                                        <p:animScale>
                                          <p:cBhvr>
                                            <p:cTn id="102" dur="13">
                                              <p:stCondLst>
                                                <p:cond delay="656"/>
                                              </p:stCondLst>
                                            </p:cTn>
                                            <p:tgtEl>
                                              <p:spTgt spid="22"/>
                                            </p:tgtEl>
                                          </p:cBhvr>
                                          <p:to x="100000" y="80000"/>
                                        </p:animScale>
                                        <p:animScale>
                                          <p:cBhvr>
                                            <p:cTn id="103" dur="83" decel="50000">
                                              <p:stCondLst>
                                                <p:cond delay="669"/>
                                              </p:stCondLst>
                                            </p:cTn>
                                            <p:tgtEl>
                                              <p:spTgt spid="22"/>
                                            </p:tgtEl>
                                          </p:cBhvr>
                                          <p:to x="100000" y="100000"/>
                                        </p:animScale>
                                        <p:animScale>
                                          <p:cBhvr>
                                            <p:cTn id="104" dur="13">
                                              <p:stCondLst>
                                                <p:cond delay="821"/>
                                              </p:stCondLst>
                                            </p:cTn>
                                            <p:tgtEl>
                                              <p:spTgt spid="22"/>
                                            </p:tgtEl>
                                          </p:cBhvr>
                                          <p:to x="100000" y="90000"/>
                                        </p:animScale>
                                        <p:animScale>
                                          <p:cBhvr>
                                            <p:cTn id="105" dur="83" decel="50000">
                                              <p:stCondLst>
                                                <p:cond delay="834"/>
                                              </p:stCondLst>
                                            </p:cTn>
                                            <p:tgtEl>
                                              <p:spTgt spid="22"/>
                                            </p:tgtEl>
                                          </p:cBhvr>
                                          <p:to x="100000" y="100000"/>
                                        </p:animScale>
                                        <p:animScale>
                                          <p:cBhvr>
                                            <p:cTn id="106" dur="13">
                                              <p:stCondLst>
                                                <p:cond delay="904"/>
                                              </p:stCondLst>
                                            </p:cTn>
                                            <p:tgtEl>
                                              <p:spTgt spid="22"/>
                                            </p:tgtEl>
                                          </p:cBhvr>
                                          <p:to x="100000" y="95000"/>
                                        </p:animScale>
                                        <p:animScale>
                                          <p:cBhvr>
                                            <p:cTn id="107" dur="83" decel="50000">
                                              <p:stCondLst>
                                                <p:cond delay="917"/>
                                              </p:stCondLst>
                                            </p:cTn>
                                            <p:tgtEl>
                                              <p:spTgt spid="22"/>
                                            </p:tgtEl>
                                          </p:cBhvr>
                                          <p:to x="100000" y="100000"/>
                                        </p:animScale>
                                      </p:childTnLst>
                                    </p:cTn>
                                  </p:par>
                                  <p:par>
                                    <p:cTn id="108" presetID="26" presetClass="entr" presetSubtype="0" fill="hold" grpId="0" nodeType="withEffect">
                                      <p:stCondLst>
                                        <p:cond delay="400"/>
                                      </p:stCondLst>
                                      <p:childTnLst>
                                        <p:set>
                                          <p:cBhvr>
                                            <p:cTn id="109" dur="1" fill="hold">
                                              <p:stCondLst>
                                                <p:cond delay="0"/>
                                              </p:stCondLst>
                                            </p:cTn>
                                            <p:tgtEl>
                                              <p:spTgt spid="23"/>
                                            </p:tgtEl>
                                            <p:attrNameLst>
                                              <p:attrName>style.visibility</p:attrName>
                                            </p:attrNameLst>
                                          </p:cBhvr>
                                          <p:to>
                                            <p:strVal val="visible"/>
                                          </p:to>
                                        </p:set>
                                        <p:animEffect transition="in" filter="wipe(down)">
                                          <p:cBhvr>
                                            <p:cTn id="110" dur="290">
                                              <p:stCondLst>
                                                <p:cond delay="0"/>
                                              </p:stCondLst>
                                            </p:cTn>
                                            <p:tgtEl>
                                              <p:spTgt spid="23"/>
                                            </p:tgtEl>
                                          </p:cBhvr>
                                        </p:animEffect>
                                        <p:anim calcmode="lin" valueType="num">
                                          <p:cBhvr>
                                            <p:cTn id="111"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12"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13"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114"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115"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116" dur="13">
                                              <p:stCondLst>
                                                <p:cond delay="325"/>
                                              </p:stCondLst>
                                            </p:cTn>
                                            <p:tgtEl>
                                              <p:spTgt spid="23"/>
                                            </p:tgtEl>
                                          </p:cBhvr>
                                          <p:to x="100000" y="60000"/>
                                        </p:animScale>
                                        <p:animScale>
                                          <p:cBhvr>
                                            <p:cTn id="117" dur="83" decel="50000">
                                              <p:stCondLst>
                                                <p:cond delay="338"/>
                                              </p:stCondLst>
                                            </p:cTn>
                                            <p:tgtEl>
                                              <p:spTgt spid="23"/>
                                            </p:tgtEl>
                                          </p:cBhvr>
                                          <p:to x="100000" y="100000"/>
                                        </p:animScale>
                                        <p:animScale>
                                          <p:cBhvr>
                                            <p:cTn id="118" dur="13">
                                              <p:stCondLst>
                                                <p:cond delay="656"/>
                                              </p:stCondLst>
                                            </p:cTn>
                                            <p:tgtEl>
                                              <p:spTgt spid="23"/>
                                            </p:tgtEl>
                                          </p:cBhvr>
                                          <p:to x="100000" y="80000"/>
                                        </p:animScale>
                                        <p:animScale>
                                          <p:cBhvr>
                                            <p:cTn id="119" dur="83" decel="50000">
                                              <p:stCondLst>
                                                <p:cond delay="669"/>
                                              </p:stCondLst>
                                            </p:cTn>
                                            <p:tgtEl>
                                              <p:spTgt spid="23"/>
                                            </p:tgtEl>
                                          </p:cBhvr>
                                          <p:to x="100000" y="100000"/>
                                        </p:animScale>
                                        <p:animScale>
                                          <p:cBhvr>
                                            <p:cTn id="120" dur="13">
                                              <p:stCondLst>
                                                <p:cond delay="821"/>
                                              </p:stCondLst>
                                            </p:cTn>
                                            <p:tgtEl>
                                              <p:spTgt spid="23"/>
                                            </p:tgtEl>
                                          </p:cBhvr>
                                          <p:to x="100000" y="90000"/>
                                        </p:animScale>
                                        <p:animScale>
                                          <p:cBhvr>
                                            <p:cTn id="121" dur="83" decel="50000">
                                              <p:stCondLst>
                                                <p:cond delay="834"/>
                                              </p:stCondLst>
                                            </p:cTn>
                                            <p:tgtEl>
                                              <p:spTgt spid="23"/>
                                            </p:tgtEl>
                                          </p:cBhvr>
                                          <p:to x="100000" y="100000"/>
                                        </p:animScale>
                                        <p:animScale>
                                          <p:cBhvr>
                                            <p:cTn id="122" dur="13">
                                              <p:stCondLst>
                                                <p:cond delay="904"/>
                                              </p:stCondLst>
                                            </p:cTn>
                                            <p:tgtEl>
                                              <p:spTgt spid="23"/>
                                            </p:tgtEl>
                                          </p:cBhvr>
                                          <p:to x="100000" y="95000"/>
                                        </p:animScale>
                                        <p:animScale>
                                          <p:cBhvr>
                                            <p:cTn id="123" dur="83" decel="50000">
                                              <p:stCondLst>
                                                <p:cond delay="917"/>
                                              </p:stCondLst>
                                            </p:cTn>
                                            <p:tgtEl>
                                              <p:spTgt spid="23"/>
                                            </p:tgtEl>
                                          </p:cBhvr>
                                          <p:to x="100000" y="100000"/>
                                        </p:animScale>
                                      </p:childTnLst>
                                    </p:cTn>
                                  </p:par>
                                  <p:par>
                                    <p:cTn id="124" presetID="26" presetClass="entr" presetSubtype="0" fill="hold" grpId="0" nodeType="withEffect">
                                      <p:stCondLst>
                                        <p:cond delay="500"/>
                                      </p:stCondLst>
                                      <p:childTnLst>
                                        <p:set>
                                          <p:cBhvr>
                                            <p:cTn id="125" dur="1" fill="hold">
                                              <p:stCondLst>
                                                <p:cond delay="0"/>
                                              </p:stCondLst>
                                            </p:cTn>
                                            <p:tgtEl>
                                              <p:spTgt spid="24"/>
                                            </p:tgtEl>
                                            <p:attrNameLst>
                                              <p:attrName>style.visibility</p:attrName>
                                            </p:attrNameLst>
                                          </p:cBhvr>
                                          <p:to>
                                            <p:strVal val="visible"/>
                                          </p:to>
                                        </p:set>
                                        <p:animEffect transition="in" filter="wipe(down)">
                                          <p:cBhvr>
                                            <p:cTn id="126" dur="290">
                                              <p:stCondLst>
                                                <p:cond delay="0"/>
                                              </p:stCondLst>
                                            </p:cTn>
                                            <p:tgtEl>
                                              <p:spTgt spid="24"/>
                                            </p:tgtEl>
                                          </p:cBhvr>
                                        </p:animEffect>
                                        <p:anim calcmode="lin" valueType="num">
                                          <p:cBhvr>
                                            <p:cTn id="127"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28"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29"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130"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131"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132" dur="13">
                                              <p:stCondLst>
                                                <p:cond delay="325"/>
                                              </p:stCondLst>
                                            </p:cTn>
                                            <p:tgtEl>
                                              <p:spTgt spid="24"/>
                                            </p:tgtEl>
                                          </p:cBhvr>
                                          <p:to x="100000" y="60000"/>
                                        </p:animScale>
                                        <p:animScale>
                                          <p:cBhvr>
                                            <p:cTn id="133" dur="83" decel="50000">
                                              <p:stCondLst>
                                                <p:cond delay="338"/>
                                              </p:stCondLst>
                                            </p:cTn>
                                            <p:tgtEl>
                                              <p:spTgt spid="24"/>
                                            </p:tgtEl>
                                          </p:cBhvr>
                                          <p:to x="100000" y="100000"/>
                                        </p:animScale>
                                        <p:animScale>
                                          <p:cBhvr>
                                            <p:cTn id="134" dur="13">
                                              <p:stCondLst>
                                                <p:cond delay="656"/>
                                              </p:stCondLst>
                                            </p:cTn>
                                            <p:tgtEl>
                                              <p:spTgt spid="24"/>
                                            </p:tgtEl>
                                          </p:cBhvr>
                                          <p:to x="100000" y="80000"/>
                                        </p:animScale>
                                        <p:animScale>
                                          <p:cBhvr>
                                            <p:cTn id="135" dur="83" decel="50000">
                                              <p:stCondLst>
                                                <p:cond delay="669"/>
                                              </p:stCondLst>
                                            </p:cTn>
                                            <p:tgtEl>
                                              <p:spTgt spid="24"/>
                                            </p:tgtEl>
                                          </p:cBhvr>
                                          <p:to x="100000" y="100000"/>
                                        </p:animScale>
                                        <p:animScale>
                                          <p:cBhvr>
                                            <p:cTn id="136" dur="13">
                                              <p:stCondLst>
                                                <p:cond delay="821"/>
                                              </p:stCondLst>
                                            </p:cTn>
                                            <p:tgtEl>
                                              <p:spTgt spid="24"/>
                                            </p:tgtEl>
                                          </p:cBhvr>
                                          <p:to x="100000" y="90000"/>
                                        </p:animScale>
                                        <p:animScale>
                                          <p:cBhvr>
                                            <p:cTn id="137" dur="83" decel="50000">
                                              <p:stCondLst>
                                                <p:cond delay="834"/>
                                              </p:stCondLst>
                                            </p:cTn>
                                            <p:tgtEl>
                                              <p:spTgt spid="24"/>
                                            </p:tgtEl>
                                          </p:cBhvr>
                                          <p:to x="100000" y="100000"/>
                                        </p:animScale>
                                        <p:animScale>
                                          <p:cBhvr>
                                            <p:cTn id="138" dur="13">
                                              <p:stCondLst>
                                                <p:cond delay="904"/>
                                              </p:stCondLst>
                                            </p:cTn>
                                            <p:tgtEl>
                                              <p:spTgt spid="24"/>
                                            </p:tgtEl>
                                          </p:cBhvr>
                                          <p:to x="100000" y="95000"/>
                                        </p:animScale>
                                        <p:animScale>
                                          <p:cBhvr>
                                            <p:cTn id="139" dur="83" decel="50000">
                                              <p:stCondLst>
                                                <p:cond delay="917"/>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animBg="1"/>
          <p:bldP spid="5" grpId="0" bldLvl="0" animBg="1"/>
          <p:bldP spid="6" grpId="0" bldLvl="0" animBg="1"/>
          <p:bldP spid="7" grpId="0" bldLvl="0" animBg="1"/>
          <p:bldP spid="19" grpId="0"/>
          <p:bldP spid="20" grpId="0"/>
          <p:bldP spid="21" grpId="0"/>
          <p:bldP spid="22" grpId="0"/>
          <p:bldP spid="23" grpId="0"/>
          <p:bldP spid="24" grpId="0"/>
          <p:bldP spid="25"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2060848"/>
            <a:ext cx="12195175" cy="28083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4092814" y="2780928"/>
            <a:ext cx="1140677" cy="1140677"/>
            <a:chOff x="304800" y="673100"/>
            <a:chExt cx="4000500" cy="4000500"/>
          </a:xfrm>
          <a:effectLst>
            <a:outerShdw blurRad="444500" dist="127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椭圆 2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4915606" y="2816416"/>
            <a:ext cx="288032" cy="288032"/>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988938" y="3423275"/>
            <a:ext cx="212880" cy="212880"/>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879933" y="3279259"/>
            <a:ext cx="124487" cy="12448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KSO_Shape"/>
          <p:cNvSpPr/>
          <p:nvPr/>
        </p:nvSpPr>
        <p:spPr bwMode="auto">
          <a:xfrm>
            <a:off x="4369395" y="3068960"/>
            <a:ext cx="574268" cy="551297"/>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cxnSp>
        <p:nvCxnSpPr>
          <p:cNvPr id="32" name="直接连接符 31"/>
          <p:cNvCxnSpPr/>
          <p:nvPr/>
        </p:nvCxnSpPr>
        <p:spPr>
          <a:xfrm>
            <a:off x="5665539" y="2492896"/>
            <a:ext cx="0" cy="1872208"/>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文本框 9"/>
          <p:cNvSpPr txBox="1"/>
          <p:nvPr/>
        </p:nvSpPr>
        <p:spPr>
          <a:xfrm>
            <a:off x="5881563" y="2492896"/>
            <a:ext cx="2520280" cy="838691"/>
          </a:xfrm>
          <a:prstGeom prst="rect">
            <a:avLst/>
          </a:prstGeom>
          <a:noFill/>
        </p:spPr>
        <p:txBody>
          <a:bodyPr wrap="square" lIns="68580" tIns="34290" rIns="68580" bIns="34290" rtlCol="0">
            <a:spAutoFit/>
          </a:bodyPr>
          <a:lstStyle/>
          <a:p>
            <a:pPr marL="0" lvl="1" algn="ctr"/>
            <a:r>
              <a:rPr lang="zh-CN" altLang="en-US" sz="3200" b="1" dirty="0" smtClean="0">
                <a:solidFill>
                  <a:schemeClr val="bg1"/>
                </a:solidFill>
                <a:latin typeface="微软雅黑" panose="020B0503020204020204" pitchFamily="34" charset="-122"/>
                <a:ea typeface="微软雅黑" panose="020B0503020204020204" pitchFamily="34" charset="-122"/>
              </a:rPr>
              <a:t>财务与融资</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pPr marL="0" lvl="1" algn="ctr"/>
            <a:r>
              <a:rPr lang="zh-CN" altLang="en-US" dirty="0" smtClean="0">
                <a:solidFill>
                  <a:schemeClr val="bg1"/>
                </a:solidFill>
                <a:latin typeface="微软雅黑" panose="020B0503020204020204" pitchFamily="34" charset="-122"/>
                <a:ea typeface="微软雅黑" panose="020B0503020204020204" pitchFamily="34" charset="-122"/>
              </a:rPr>
              <a:t>（第五部分）</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6104557" y="3501008"/>
            <a:ext cx="1436675" cy="215444"/>
            <a:chOff x="4369395" y="3284984"/>
            <a:chExt cx="1436675" cy="215444"/>
          </a:xfrm>
        </p:grpSpPr>
        <p:sp>
          <p:nvSpPr>
            <p:cNvPr id="3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成本预算</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4369395" y="3316401"/>
              <a:ext cx="168551" cy="168551"/>
              <a:chOff x="5005199" y="3717032"/>
              <a:chExt cx="168551" cy="168551"/>
            </a:xfrm>
          </p:grpSpPr>
          <p:sp>
            <p:nvSpPr>
              <p:cNvPr id="37" name="椭圆 3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等腰三角形 3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39" name="组合 38"/>
          <p:cNvGrpSpPr/>
          <p:nvPr/>
        </p:nvGrpSpPr>
        <p:grpSpPr>
          <a:xfrm>
            <a:off x="7325208" y="3501008"/>
            <a:ext cx="1436675" cy="215444"/>
            <a:chOff x="4369395" y="3284984"/>
            <a:chExt cx="1436675" cy="215444"/>
          </a:xfrm>
        </p:grpSpPr>
        <p:sp>
          <p:nvSpPr>
            <p:cNvPr id="4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盈利来源</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4369395" y="3316401"/>
              <a:ext cx="168551" cy="168551"/>
              <a:chOff x="5005199" y="3717032"/>
              <a:chExt cx="168551" cy="168551"/>
            </a:xfrm>
          </p:grpSpPr>
          <p:sp>
            <p:nvSpPr>
              <p:cNvPr id="42" name="椭圆 4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等腰三角形 4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44" name="组合 43"/>
          <p:cNvGrpSpPr/>
          <p:nvPr/>
        </p:nvGrpSpPr>
        <p:grpSpPr>
          <a:xfrm>
            <a:off x="6104557" y="3789620"/>
            <a:ext cx="1436675" cy="215444"/>
            <a:chOff x="4369395" y="3284984"/>
            <a:chExt cx="1436675" cy="215444"/>
          </a:xfrm>
        </p:grpSpPr>
        <p:sp>
          <p:nvSpPr>
            <p:cNvPr id="4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资金缺口</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4369395" y="3316401"/>
              <a:ext cx="168551" cy="168551"/>
              <a:chOff x="5005199" y="3717032"/>
              <a:chExt cx="168551" cy="168551"/>
            </a:xfrm>
          </p:grpSpPr>
          <p:sp>
            <p:nvSpPr>
              <p:cNvPr id="47" name="椭圆 4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等腰三角形 4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49" name="组合 48"/>
          <p:cNvGrpSpPr/>
          <p:nvPr/>
        </p:nvGrpSpPr>
        <p:grpSpPr>
          <a:xfrm>
            <a:off x="7325208" y="3789620"/>
            <a:ext cx="1436675" cy="215444"/>
            <a:chOff x="4369395" y="3284984"/>
            <a:chExt cx="1436675" cy="215444"/>
          </a:xfrm>
        </p:grpSpPr>
        <p:sp>
          <p:nvSpPr>
            <p:cNvPr id="5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融资计划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4369395" y="3316401"/>
              <a:ext cx="168551" cy="168551"/>
              <a:chOff x="5005199" y="3717032"/>
              <a:chExt cx="168551" cy="168551"/>
            </a:xfrm>
          </p:grpSpPr>
          <p:sp>
            <p:nvSpPr>
              <p:cNvPr id="52" name="椭圆 5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等腰三角形 5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54" name="组合 53"/>
          <p:cNvGrpSpPr/>
          <p:nvPr/>
        </p:nvGrpSpPr>
        <p:grpSpPr>
          <a:xfrm>
            <a:off x="6104557" y="4077072"/>
            <a:ext cx="1436675" cy="215444"/>
            <a:chOff x="4369395" y="3284984"/>
            <a:chExt cx="1436675" cy="215444"/>
          </a:xfrm>
        </p:grpSpPr>
        <p:sp>
          <p:nvSpPr>
            <p:cNvPr id="5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资金用途</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4369395" y="3316401"/>
              <a:ext cx="168551" cy="168551"/>
              <a:chOff x="5005199" y="3717032"/>
              <a:chExt cx="168551" cy="168551"/>
            </a:xfrm>
          </p:grpSpPr>
          <p:sp>
            <p:nvSpPr>
              <p:cNvPr id="57" name="椭圆 5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等腰三角形 5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59" name="组合 58"/>
          <p:cNvGrpSpPr/>
          <p:nvPr/>
        </p:nvGrpSpPr>
        <p:grpSpPr>
          <a:xfrm>
            <a:off x="7325208" y="4077072"/>
            <a:ext cx="1436675" cy="215444"/>
            <a:chOff x="4369395" y="3284984"/>
            <a:chExt cx="1436675" cy="215444"/>
          </a:xfrm>
        </p:grpSpPr>
        <p:sp>
          <p:nvSpPr>
            <p:cNvPr id="6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风险评估</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4369395" y="3316401"/>
              <a:ext cx="168551" cy="168551"/>
              <a:chOff x="5005199" y="3717032"/>
              <a:chExt cx="168551" cy="168551"/>
            </a:xfrm>
          </p:grpSpPr>
          <p:sp>
            <p:nvSpPr>
              <p:cNvPr id="62" name="椭圆 6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等腰三角形 6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sp>
        <p:nvSpPr>
          <p:cNvPr id="64" name="TextBox 63"/>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par>
                                <p:cTn id="14" presetID="53" presetClass="entr" presetSubtype="16" fill="hold" nodeType="withEffect">
                                  <p:stCondLst>
                                    <p:cond delay="50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nodeType="withEffect">
                                  <p:stCondLst>
                                    <p:cond delay="50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par>
                                <p:cTn id="24" presetID="53" presetClass="entr" presetSubtype="16" fill="hold" nodeType="withEffect">
                                  <p:stCondLst>
                                    <p:cond delay="500"/>
                                  </p:stCondLst>
                                  <p:childTnLst>
                                    <p:set>
                                      <p:cBhvr>
                                        <p:cTn id="25" dur="1" fill="hold">
                                          <p:stCondLst>
                                            <p:cond delay="0"/>
                                          </p:stCondLst>
                                        </p:cTn>
                                        <p:tgtEl>
                                          <p:spTgt spid="28"/>
                                        </p:tgtEl>
                                        <p:attrNameLst>
                                          <p:attrName>style.visibility</p:attrName>
                                        </p:attrNameLst>
                                      </p:cBhvr>
                                      <p:to>
                                        <p:strVal val="visible"/>
                                      </p:to>
                                    </p:set>
                                    <p:anim calcmode="lin" valueType="num">
                                      <p:cBhvr>
                                        <p:cTn id="26" dur="500" fill="hold"/>
                                        <p:tgtEl>
                                          <p:spTgt spid="28"/>
                                        </p:tgtEl>
                                        <p:attrNameLst>
                                          <p:attrName>ppt_w</p:attrName>
                                        </p:attrNameLst>
                                      </p:cBhvr>
                                      <p:tavLst>
                                        <p:tav tm="0">
                                          <p:val>
                                            <p:fltVal val="0"/>
                                          </p:val>
                                        </p:tav>
                                        <p:tav tm="100000">
                                          <p:val>
                                            <p:strVal val="#ppt_w"/>
                                          </p:val>
                                        </p:tav>
                                      </p:tavLst>
                                    </p:anim>
                                    <p:anim calcmode="lin" valueType="num">
                                      <p:cBhvr>
                                        <p:cTn id="27" dur="500" fill="hold"/>
                                        <p:tgtEl>
                                          <p:spTgt spid="28"/>
                                        </p:tgtEl>
                                        <p:attrNameLst>
                                          <p:attrName>ppt_h</p:attrName>
                                        </p:attrNameLst>
                                      </p:cBhvr>
                                      <p:tavLst>
                                        <p:tav tm="0">
                                          <p:val>
                                            <p:fltVal val="0"/>
                                          </p:val>
                                        </p:tav>
                                        <p:tav tm="100000">
                                          <p:val>
                                            <p:strVal val="#ppt_h"/>
                                          </p:val>
                                        </p:tav>
                                      </p:tavLst>
                                    </p:anim>
                                    <p:animEffect transition="in" filter="fade">
                                      <p:cBhvr>
                                        <p:cTn id="28" dur="500"/>
                                        <p:tgtEl>
                                          <p:spTgt spid="28"/>
                                        </p:tgtEl>
                                      </p:cBhvr>
                                    </p:animEffect>
                                  </p:childTnLst>
                                </p:cTn>
                              </p:par>
                            </p:childTnLst>
                          </p:cTn>
                        </p:par>
                        <p:par>
                          <p:cTn id="29" fill="hold">
                            <p:stCondLst>
                              <p:cond delay="500"/>
                            </p:stCondLst>
                            <p:childTnLst>
                              <p:par>
                                <p:cTn id="30" presetID="42" presetClass="entr" presetSubtype="0"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22" presetClass="entr" presetSubtype="1"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up)">
                                      <p:cBhvr>
                                        <p:cTn id="38" dur="500"/>
                                        <p:tgtEl>
                                          <p:spTgt spid="32"/>
                                        </p:tgtEl>
                                      </p:cBhvr>
                                    </p:animEffect>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2" presetClass="entr" presetSubtype="8" fill="hold" nodeType="after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fill="hold"/>
                                        <p:tgtEl>
                                          <p:spTgt spid="34"/>
                                        </p:tgtEl>
                                        <p:attrNameLst>
                                          <p:attrName>ppt_x</p:attrName>
                                        </p:attrNameLst>
                                      </p:cBhvr>
                                      <p:tavLst>
                                        <p:tav tm="0">
                                          <p:val>
                                            <p:strVal val="0-#ppt_w/2"/>
                                          </p:val>
                                        </p:tav>
                                        <p:tav tm="100000">
                                          <p:val>
                                            <p:strVal val="#ppt_x"/>
                                          </p:val>
                                        </p:tav>
                                      </p:tavLst>
                                    </p:anim>
                                    <p:anim calcmode="lin" valueType="num">
                                      <p:cBhvr additive="base">
                                        <p:cTn id="49" dur="500" fill="hold"/>
                                        <p:tgtEl>
                                          <p:spTgt spid="34"/>
                                        </p:tgtEl>
                                        <p:attrNameLst>
                                          <p:attrName>ppt_y</p:attrName>
                                        </p:attrNameLst>
                                      </p:cBhvr>
                                      <p:tavLst>
                                        <p:tav tm="0">
                                          <p:val>
                                            <p:strVal val="#ppt_y"/>
                                          </p:val>
                                        </p:tav>
                                        <p:tav tm="100000">
                                          <p:val>
                                            <p:strVal val="#ppt_y"/>
                                          </p:val>
                                        </p:tav>
                                      </p:tavLst>
                                    </p:anim>
                                  </p:childTnLst>
                                </p:cTn>
                              </p:par>
                            </p:childTnLst>
                          </p:cTn>
                        </p:par>
                        <p:par>
                          <p:cTn id="50" fill="hold">
                            <p:stCondLst>
                              <p:cond delay="3500"/>
                            </p:stCondLst>
                            <p:childTnLst>
                              <p:par>
                                <p:cTn id="51" presetID="2" presetClass="entr" presetSubtype="8"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fill="hold"/>
                                        <p:tgtEl>
                                          <p:spTgt spid="39"/>
                                        </p:tgtEl>
                                        <p:attrNameLst>
                                          <p:attrName>ppt_x</p:attrName>
                                        </p:attrNameLst>
                                      </p:cBhvr>
                                      <p:tavLst>
                                        <p:tav tm="0">
                                          <p:val>
                                            <p:strVal val="0-#ppt_w/2"/>
                                          </p:val>
                                        </p:tav>
                                        <p:tav tm="100000">
                                          <p:val>
                                            <p:strVal val="#ppt_x"/>
                                          </p:val>
                                        </p:tav>
                                      </p:tavLst>
                                    </p:anim>
                                    <p:anim calcmode="lin" valueType="num">
                                      <p:cBhvr additive="base">
                                        <p:cTn id="54" dur="500" fill="hold"/>
                                        <p:tgtEl>
                                          <p:spTgt spid="39"/>
                                        </p:tgtEl>
                                        <p:attrNameLst>
                                          <p:attrName>ppt_y</p:attrName>
                                        </p:attrNameLst>
                                      </p:cBhvr>
                                      <p:tavLst>
                                        <p:tav tm="0">
                                          <p:val>
                                            <p:strVal val="#ppt_y"/>
                                          </p:val>
                                        </p:tav>
                                        <p:tav tm="100000">
                                          <p:val>
                                            <p:strVal val="#ppt_y"/>
                                          </p:val>
                                        </p:tav>
                                      </p:tavLst>
                                    </p:anim>
                                  </p:childTnLst>
                                </p:cTn>
                              </p:par>
                            </p:childTnLst>
                          </p:cTn>
                        </p:par>
                        <p:par>
                          <p:cTn id="55" fill="hold">
                            <p:stCondLst>
                              <p:cond delay="4000"/>
                            </p:stCondLst>
                            <p:childTnLst>
                              <p:par>
                                <p:cTn id="56" presetID="2" presetClass="entr" presetSubtype="8" fill="hold" nodeType="afterEffect">
                                  <p:stCondLst>
                                    <p:cond delay="0"/>
                                  </p:stCondLst>
                                  <p:childTnLst>
                                    <p:set>
                                      <p:cBhvr>
                                        <p:cTn id="57" dur="1" fill="hold">
                                          <p:stCondLst>
                                            <p:cond delay="0"/>
                                          </p:stCondLst>
                                        </p:cTn>
                                        <p:tgtEl>
                                          <p:spTgt spid="44"/>
                                        </p:tgtEl>
                                        <p:attrNameLst>
                                          <p:attrName>style.visibility</p:attrName>
                                        </p:attrNameLst>
                                      </p:cBhvr>
                                      <p:to>
                                        <p:strVal val="visible"/>
                                      </p:to>
                                    </p:set>
                                    <p:anim calcmode="lin" valueType="num">
                                      <p:cBhvr additive="base">
                                        <p:cTn id="58" dur="500" fill="hold"/>
                                        <p:tgtEl>
                                          <p:spTgt spid="44"/>
                                        </p:tgtEl>
                                        <p:attrNameLst>
                                          <p:attrName>ppt_x</p:attrName>
                                        </p:attrNameLst>
                                      </p:cBhvr>
                                      <p:tavLst>
                                        <p:tav tm="0">
                                          <p:val>
                                            <p:strVal val="0-#ppt_w/2"/>
                                          </p:val>
                                        </p:tav>
                                        <p:tav tm="100000">
                                          <p:val>
                                            <p:strVal val="#ppt_x"/>
                                          </p:val>
                                        </p:tav>
                                      </p:tavLst>
                                    </p:anim>
                                    <p:anim calcmode="lin" valueType="num">
                                      <p:cBhvr additive="base">
                                        <p:cTn id="59" dur="500" fill="hold"/>
                                        <p:tgtEl>
                                          <p:spTgt spid="44"/>
                                        </p:tgtEl>
                                        <p:attrNameLst>
                                          <p:attrName>ppt_y</p:attrName>
                                        </p:attrNameLst>
                                      </p:cBhvr>
                                      <p:tavLst>
                                        <p:tav tm="0">
                                          <p:val>
                                            <p:strVal val="#ppt_y"/>
                                          </p:val>
                                        </p:tav>
                                        <p:tav tm="100000">
                                          <p:val>
                                            <p:strVal val="#ppt_y"/>
                                          </p:val>
                                        </p:tav>
                                      </p:tavLst>
                                    </p:anim>
                                  </p:childTnLst>
                                </p:cTn>
                              </p:par>
                            </p:childTnLst>
                          </p:cTn>
                        </p:par>
                        <p:par>
                          <p:cTn id="60" fill="hold">
                            <p:stCondLst>
                              <p:cond delay="4500"/>
                            </p:stCondLst>
                            <p:childTnLst>
                              <p:par>
                                <p:cTn id="61" presetID="2" presetClass="entr" presetSubtype="8" fill="hold" nodeType="after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0-#ppt_w/2"/>
                                          </p:val>
                                        </p:tav>
                                        <p:tav tm="100000">
                                          <p:val>
                                            <p:strVal val="#ppt_x"/>
                                          </p:val>
                                        </p:tav>
                                      </p:tavLst>
                                    </p:anim>
                                    <p:anim calcmode="lin" valueType="num">
                                      <p:cBhvr additive="base">
                                        <p:cTn id="64" dur="500" fill="hold"/>
                                        <p:tgtEl>
                                          <p:spTgt spid="49"/>
                                        </p:tgtEl>
                                        <p:attrNameLst>
                                          <p:attrName>ppt_y</p:attrName>
                                        </p:attrNameLst>
                                      </p:cBhvr>
                                      <p:tavLst>
                                        <p:tav tm="0">
                                          <p:val>
                                            <p:strVal val="#ppt_y"/>
                                          </p:val>
                                        </p:tav>
                                        <p:tav tm="100000">
                                          <p:val>
                                            <p:strVal val="#ppt_y"/>
                                          </p:val>
                                        </p:tav>
                                      </p:tavLst>
                                    </p:anim>
                                  </p:childTnLst>
                                </p:cTn>
                              </p:par>
                            </p:childTnLst>
                          </p:cTn>
                        </p:par>
                        <p:par>
                          <p:cTn id="65" fill="hold">
                            <p:stCondLst>
                              <p:cond delay="5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childTnLst>
                          </p:cTn>
                        </p:par>
                        <p:par>
                          <p:cTn id="70" fill="hold">
                            <p:stCondLst>
                              <p:cond delay="5500"/>
                            </p:stCondLst>
                            <p:childTnLst>
                              <p:par>
                                <p:cTn id="71" presetID="2" presetClass="entr" presetSubtype="8" fill="hold" nodeType="afterEffect">
                                  <p:stCondLst>
                                    <p:cond delay="0"/>
                                  </p:stCondLst>
                                  <p:childTnLst>
                                    <p:set>
                                      <p:cBhvr>
                                        <p:cTn id="72" dur="1" fill="hold">
                                          <p:stCondLst>
                                            <p:cond delay="0"/>
                                          </p:stCondLst>
                                        </p:cTn>
                                        <p:tgtEl>
                                          <p:spTgt spid="59"/>
                                        </p:tgtEl>
                                        <p:attrNameLst>
                                          <p:attrName>style.visibility</p:attrName>
                                        </p:attrNameLst>
                                      </p:cBhvr>
                                      <p:to>
                                        <p:strVal val="visible"/>
                                      </p:to>
                                    </p:set>
                                    <p:anim calcmode="lin" valueType="num">
                                      <p:cBhvr additive="base">
                                        <p:cTn id="73" dur="500" fill="hold"/>
                                        <p:tgtEl>
                                          <p:spTgt spid="59"/>
                                        </p:tgtEl>
                                        <p:attrNameLst>
                                          <p:attrName>ppt_x</p:attrName>
                                        </p:attrNameLst>
                                      </p:cBhvr>
                                      <p:tavLst>
                                        <p:tav tm="0">
                                          <p:val>
                                            <p:strVal val="0-#ppt_w/2"/>
                                          </p:val>
                                        </p:tav>
                                        <p:tav tm="100000">
                                          <p:val>
                                            <p:strVal val="#ppt_x"/>
                                          </p:val>
                                        </p:tav>
                                      </p:tavLst>
                                    </p:anim>
                                    <p:anim calcmode="lin" valueType="num">
                                      <p:cBhvr additive="base">
                                        <p:cTn id="74" dur="500" fill="hold"/>
                                        <p:tgtEl>
                                          <p:spTgt spid="59"/>
                                        </p:tgtEl>
                                        <p:attrNameLst>
                                          <p:attrName>ppt_y</p:attrName>
                                        </p:attrNameLst>
                                      </p:cBhvr>
                                      <p:tavLst>
                                        <p:tav tm="0">
                                          <p:val>
                                            <p:strVal val="#ppt_y"/>
                                          </p:val>
                                        </p:tav>
                                        <p:tav tm="100000">
                                          <p:val>
                                            <p:strVal val="#ppt_y"/>
                                          </p:val>
                                        </p:tav>
                                      </p:tavLst>
                                    </p:anim>
                                  </p:childTnLst>
                                </p:cTn>
                              </p:par>
                            </p:childTnLst>
                          </p:cTn>
                        </p:par>
                        <p:par>
                          <p:cTn id="75" fill="hold">
                            <p:stCondLst>
                              <p:cond delay="6000"/>
                            </p:stCondLst>
                            <p:childTnLst>
                              <p:par>
                                <p:cTn id="76" presetID="10" presetClass="entr" presetSubtype="0" fill="hold" grpId="0" nodeType="after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125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1" grpId="0" animBg="1"/>
      <p:bldP spid="33" grpId="0"/>
      <p:bldP spid="6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1575192" y="1261342"/>
            <a:ext cx="9130907" cy="3726900"/>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31" name="组合 30"/>
          <p:cNvGrpSpPr/>
          <p:nvPr/>
        </p:nvGrpSpPr>
        <p:grpSpPr>
          <a:xfrm>
            <a:off x="2260728" y="3813365"/>
            <a:ext cx="1211243" cy="1839051"/>
            <a:chOff x="1639295" y="2973600"/>
            <a:chExt cx="908432" cy="1379288"/>
          </a:xfrm>
        </p:grpSpPr>
        <p:sp>
          <p:nvSpPr>
            <p:cNvPr id="32" name="圆角矩形 31"/>
            <p:cNvSpPr/>
            <p:nvPr/>
          </p:nvSpPr>
          <p:spPr>
            <a:xfrm>
              <a:off x="1709175" y="2973600"/>
              <a:ext cx="788165" cy="1379288"/>
            </a:xfrm>
            <a:prstGeom prst="roundRect">
              <a:avLst/>
            </a:prstGeom>
            <a:solidFill>
              <a:srgbClr val="0070C0"/>
            </a:solidFill>
            <a:ln w="25400" cap="flat" cmpd="sng" algn="ctr">
              <a:noFill/>
              <a:prstDash val="solid"/>
            </a:ln>
            <a:effectLst>
              <a:outerShdw blurRad="50800" dist="50800" dir="2700000" algn="tl" rotWithShape="0">
                <a:prstClr val="black">
                  <a:alpha val="27000"/>
                </a:prstClr>
              </a:outerShdw>
            </a:effectLst>
          </p:spPr>
          <p:txBody>
            <a:bodyPr rot="0" spcFirstLastPara="0" vert="horz" wrap="square" lIns="121920" tIns="60960" rIns="121920" bIns="6096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defRPr/>
              </a:pPr>
              <a:endParaRPr lang="en-US" sz="1865" kern="0">
                <a:solidFill>
                  <a:sysClr val="window" lastClr="FFFFFF"/>
                </a:solidFill>
                <a:latin typeface="Calibri" panose="020F0502020204030204"/>
              </a:endParaRPr>
            </a:p>
          </p:txBody>
        </p:sp>
        <p:sp>
          <p:nvSpPr>
            <p:cNvPr id="33" name="TextBox 30"/>
            <p:cNvSpPr txBox="1"/>
            <p:nvPr/>
          </p:nvSpPr>
          <p:spPr>
            <a:xfrm>
              <a:off x="1639295" y="3782235"/>
              <a:ext cx="908432" cy="2908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lnSpc>
                  <a:spcPct val="80000"/>
                </a:lnSpc>
                <a:defRPr/>
              </a:pPr>
              <a:r>
                <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rPr>
                <a:t>文本</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endParaRPr>
            </a:p>
          </p:txBody>
        </p:sp>
      </p:grpSp>
      <p:grpSp>
        <p:nvGrpSpPr>
          <p:cNvPr id="34" name="组合 33"/>
          <p:cNvGrpSpPr/>
          <p:nvPr/>
        </p:nvGrpSpPr>
        <p:grpSpPr>
          <a:xfrm>
            <a:off x="3581808" y="4470271"/>
            <a:ext cx="1211243" cy="1839051"/>
            <a:chOff x="2630105" y="3466278"/>
            <a:chExt cx="908432" cy="1379288"/>
          </a:xfrm>
        </p:grpSpPr>
        <p:sp>
          <p:nvSpPr>
            <p:cNvPr id="35" name="圆角矩形 34"/>
            <p:cNvSpPr/>
            <p:nvPr/>
          </p:nvSpPr>
          <p:spPr>
            <a:xfrm>
              <a:off x="2694380" y="3466278"/>
              <a:ext cx="788165" cy="1379288"/>
            </a:xfrm>
            <a:prstGeom prst="roundRect">
              <a:avLst/>
            </a:prstGeom>
            <a:solidFill>
              <a:srgbClr val="0070C0"/>
            </a:solidFill>
            <a:ln w="25400" cap="flat" cmpd="sng" algn="ctr">
              <a:noFill/>
              <a:prstDash val="solid"/>
            </a:ln>
            <a:effectLst>
              <a:outerShdw blurRad="50800" dist="50800" dir="2700000" algn="tl" rotWithShape="0">
                <a:prstClr val="black">
                  <a:alpha val="27000"/>
                </a:prstClr>
              </a:outerShdw>
            </a:effectLst>
          </p:spPr>
          <p:txBody>
            <a:bodyPr rot="0" spcFirstLastPara="0" vert="horz" wrap="square" lIns="121920" tIns="60960" rIns="121920" bIns="6096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defRPr/>
              </a:pPr>
              <a:endParaRPr lang="en-US" sz="1865" kern="0">
                <a:solidFill>
                  <a:sysClr val="window" lastClr="FFFFFF"/>
                </a:solidFill>
                <a:latin typeface="Calibri" panose="020F0502020204030204"/>
              </a:endParaRPr>
            </a:p>
          </p:txBody>
        </p:sp>
        <p:sp>
          <p:nvSpPr>
            <p:cNvPr id="36" name="TextBox 31"/>
            <p:cNvSpPr txBox="1"/>
            <p:nvPr/>
          </p:nvSpPr>
          <p:spPr>
            <a:xfrm>
              <a:off x="2630105" y="4155922"/>
              <a:ext cx="908432" cy="3647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lnSpc>
                  <a:spcPct val="80000"/>
                </a:lnSpc>
                <a:defRPr/>
              </a:pPr>
              <a:r>
                <a:rPr lang="zh-CN" altLang="en-US" sz="32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rPr>
                <a:t>文本</a:t>
              </a:r>
              <a:endParaRPr lang="zh-CN" altLang="en-US" sz="32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endParaRPr>
            </a:p>
          </p:txBody>
        </p:sp>
      </p:grpSp>
      <p:grpSp>
        <p:nvGrpSpPr>
          <p:cNvPr id="37" name="组合 36"/>
          <p:cNvGrpSpPr/>
          <p:nvPr/>
        </p:nvGrpSpPr>
        <p:grpSpPr>
          <a:xfrm>
            <a:off x="4912740" y="3813365"/>
            <a:ext cx="1211243" cy="1839051"/>
            <a:chOff x="3628304" y="2973600"/>
            <a:chExt cx="908432" cy="1379288"/>
          </a:xfrm>
        </p:grpSpPr>
        <p:sp>
          <p:nvSpPr>
            <p:cNvPr id="38" name="圆角矩形 37"/>
            <p:cNvSpPr/>
            <p:nvPr/>
          </p:nvSpPr>
          <p:spPr>
            <a:xfrm>
              <a:off x="3684320" y="2973600"/>
              <a:ext cx="788165" cy="1379288"/>
            </a:xfrm>
            <a:prstGeom prst="roundRect">
              <a:avLst/>
            </a:prstGeom>
            <a:solidFill>
              <a:srgbClr val="0070C0"/>
            </a:solidFill>
            <a:ln w="25400" cap="flat" cmpd="sng" algn="ctr">
              <a:noFill/>
              <a:prstDash val="solid"/>
            </a:ln>
            <a:effectLst>
              <a:outerShdw blurRad="50800" dist="50800" dir="2700000" algn="tl" rotWithShape="0">
                <a:prstClr val="black">
                  <a:alpha val="27000"/>
                </a:prstClr>
              </a:outerShdw>
            </a:effectLst>
          </p:spPr>
          <p:txBody>
            <a:bodyPr rot="0" spcFirstLastPara="0" vert="horz" wrap="square" lIns="121920" tIns="60960" rIns="121920" bIns="6096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defRPr/>
              </a:pPr>
              <a:endParaRPr lang="en-US" sz="1865" kern="0">
                <a:solidFill>
                  <a:sysClr val="window" lastClr="FFFFFF"/>
                </a:solidFill>
                <a:latin typeface="Calibri" panose="020F0502020204030204"/>
              </a:endParaRPr>
            </a:p>
          </p:txBody>
        </p:sp>
        <p:sp>
          <p:nvSpPr>
            <p:cNvPr id="39" name="TextBox 32"/>
            <p:cNvSpPr txBox="1"/>
            <p:nvPr/>
          </p:nvSpPr>
          <p:spPr>
            <a:xfrm>
              <a:off x="3628304" y="3782236"/>
              <a:ext cx="908432" cy="2908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lnSpc>
                  <a:spcPct val="80000"/>
                </a:lnSpc>
                <a:defRPr/>
              </a:pPr>
              <a:r>
                <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rPr>
                <a:t>文本</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endParaRPr>
            </a:p>
          </p:txBody>
        </p:sp>
      </p:grpSp>
      <p:grpSp>
        <p:nvGrpSpPr>
          <p:cNvPr id="40" name="组合 39"/>
          <p:cNvGrpSpPr/>
          <p:nvPr/>
        </p:nvGrpSpPr>
        <p:grpSpPr>
          <a:xfrm>
            <a:off x="6183222" y="3813365"/>
            <a:ext cx="1211243" cy="1839051"/>
            <a:chOff x="4581165" y="2973600"/>
            <a:chExt cx="908432" cy="1379288"/>
          </a:xfrm>
        </p:grpSpPr>
        <p:sp>
          <p:nvSpPr>
            <p:cNvPr id="41" name="圆角矩形 40"/>
            <p:cNvSpPr/>
            <p:nvPr/>
          </p:nvSpPr>
          <p:spPr>
            <a:xfrm>
              <a:off x="4641298" y="2973600"/>
              <a:ext cx="788165" cy="1379288"/>
            </a:xfrm>
            <a:prstGeom prst="roundRect">
              <a:avLst/>
            </a:prstGeom>
            <a:solidFill>
              <a:srgbClr val="0070C0"/>
            </a:solidFill>
            <a:ln w="25400" cap="flat" cmpd="sng" algn="ctr">
              <a:noFill/>
              <a:prstDash val="solid"/>
            </a:ln>
            <a:effectLst>
              <a:outerShdw blurRad="50800" dist="50800" dir="2700000" algn="tl" rotWithShape="0">
                <a:prstClr val="black">
                  <a:alpha val="27000"/>
                </a:prstClr>
              </a:outerShdw>
            </a:effectLst>
          </p:spPr>
          <p:txBody>
            <a:bodyPr rot="0" spcFirstLastPara="0" vert="horz" wrap="square" lIns="121920" tIns="60960" rIns="121920" bIns="6096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defRPr/>
              </a:pPr>
              <a:endParaRPr lang="en-US" sz="1865" kern="0">
                <a:solidFill>
                  <a:sysClr val="window" lastClr="FFFFFF"/>
                </a:solidFill>
                <a:latin typeface="Calibri" panose="020F0502020204030204"/>
              </a:endParaRPr>
            </a:p>
          </p:txBody>
        </p:sp>
        <p:sp>
          <p:nvSpPr>
            <p:cNvPr id="42" name="TextBox 33"/>
            <p:cNvSpPr txBox="1"/>
            <p:nvPr/>
          </p:nvSpPr>
          <p:spPr>
            <a:xfrm>
              <a:off x="4581165" y="3782236"/>
              <a:ext cx="908432" cy="2908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lnSpc>
                  <a:spcPct val="80000"/>
                </a:lnSpc>
                <a:defRPr/>
              </a:pPr>
              <a:r>
                <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rPr>
                <a:t>文本</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endParaRPr>
            </a:p>
          </p:txBody>
        </p:sp>
      </p:grpSp>
      <p:grpSp>
        <p:nvGrpSpPr>
          <p:cNvPr id="43" name="组合 42"/>
          <p:cNvGrpSpPr/>
          <p:nvPr/>
        </p:nvGrpSpPr>
        <p:grpSpPr>
          <a:xfrm>
            <a:off x="7453703" y="3813365"/>
            <a:ext cx="1211243" cy="1839051"/>
            <a:chOff x="5534026" y="2973600"/>
            <a:chExt cx="908432" cy="1379288"/>
          </a:xfrm>
        </p:grpSpPr>
        <p:sp>
          <p:nvSpPr>
            <p:cNvPr id="44" name="圆角矩形 43"/>
            <p:cNvSpPr/>
            <p:nvPr/>
          </p:nvSpPr>
          <p:spPr>
            <a:xfrm>
              <a:off x="5584318" y="2973600"/>
              <a:ext cx="788165" cy="1379288"/>
            </a:xfrm>
            <a:prstGeom prst="roundRect">
              <a:avLst/>
            </a:prstGeom>
            <a:solidFill>
              <a:srgbClr val="0070C0"/>
            </a:solidFill>
            <a:ln w="25400" cap="flat" cmpd="sng" algn="ctr">
              <a:noFill/>
              <a:prstDash val="solid"/>
            </a:ln>
            <a:effectLst>
              <a:outerShdw blurRad="50800" dist="50800" dir="2700000" algn="tl" rotWithShape="0">
                <a:prstClr val="black">
                  <a:alpha val="27000"/>
                </a:prstClr>
              </a:outerShdw>
            </a:effectLst>
          </p:spPr>
          <p:txBody>
            <a:bodyPr rot="0" spcFirstLastPara="0" vert="horz" wrap="square" lIns="121920" tIns="60960" rIns="121920" bIns="6096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defRPr/>
              </a:pPr>
              <a:endParaRPr lang="en-US" sz="1865" kern="0">
                <a:solidFill>
                  <a:sysClr val="window" lastClr="FFFFFF"/>
                </a:solidFill>
                <a:latin typeface="Calibri" panose="020F0502020204030204"/>
              </a:endParaRPr>
            </a:p>
          </p:txBody>
        </p:sp>
        <p:sp>
          <p:nvSpPr>
            <p:cNvPr id="45" name="TextBox 34"/>
            <p:cNvSpPr txBox="1"/>
            <p:nvPr/>
          </p:nvSpPr>
          <p:spPr>
            <a:xfrm>
              <a:off x="5534026" y="3782237"/>
              <a:ext cx="908432" cy="2908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lnSpc>
                  <a:spcPct val="80000"/>
                </a:lnSpc>
                <a:defRPr/>
              </a:pPr>
              <a:r>
                <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rPr>
                <a:t>文本</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endParaRPr>
            </a:p>
          </p:txBody>
        </p:sp>
      </p:grpSp>
      <p:grpSp>
        <p:nvGrpSpPr>
          <p:cNvPr id="46" name="组合 45"/>
          <p:cNvGrpSpPr/>
          <p:nvPr/>
        </p:nvGrpSpPr>
        <p:grpSpPr>
          <a:xfrm>
            <a:off x="8690855" y="3813365"/>
            <a:ext cx="1211243" cy="1839051"/>
            <a:chOff x="6461890" y="2973600"/>
            <a:chExt cx="908432" cy="1379288"/>
          </a:xfrm>
        </p:grpSpPr>
        <p:sp>
          <p:nvSpPr>
            <p:cNvPr id="47" name="圆角矩形 46"/>
            <p:cNvSpPr/>
            <p:nvPr/>
          </p:nvSpPr>
          <p:spPr>
            <a:xfrm>
              <a:off x="6503843" y="2973600"/>
              <a:ext cx="788165" cy="1379288"/>
            </a:xfrm>
            <a:prstGeom prst="roundRect">
              <a:avLst/>
            </a:prstGeom>
            <a:solidFill>
              <a:srgbClr val="0070C0"/>
            </a:solidFill>
            <a:ln w="25400" cap="flat" cmpd="sng" algn="ctr">
              <a:noFill/>
              <a:prstDash val="solid"/>
            </a:ln>
            <a:effectLst>
              <a:outerShdw blurRad="50800" dist="50800" dir="2700000" algn="tl" rotWithShape="0">
                <a:prstClr val="black">
                  <a:alpha val="27000"/>
                </a:prstClr>
              </a:outerShdw>
            </a:effectLst>
          </p:spPr>
          <p:txBody>
            <a:bodyPr rot="0" spcFirstLastPara="0" vert="horz" wrap="square" lIns="121920" tIns="60960" rIns="121920" bIns="6096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defRPr/>
              </a:pPr>
              <a:endParaRPr lang="en-US" sz="1865" kern="0">
                <a:solidFill>
                  <a:sysClr val="window" lastClr="FFFFFF"/>
                </a:solidFill>
                <a:latin typeface="Calibri" panose="020F0502020204030204"/>
              </a:endParaRPr>
            </a:p>
          </p:txBody>
        </p:sp>
        <p:sp>
          <p:nvSpPr>
            <p:cNvPr id="48" name="TextBox 35"/>
            <p:cNvSpPr txBox="1"/>
            <p:nvPr/>
          </p:nvSpPr>
          <p:spPr>
            <a:xfrm>
              <a:off x="6461890" y="3782235"/>
              <a:ext cx="908432" cy="2908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lnSpc>
                  <a:spcPct val="80000"/>
                </a:lnSpc>
                <a:defRPr/>
              </a:pPr>
              <a:r>
                <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rPr>
                <a:t>文本</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endParaRPr>
            </a:p>
          </p:txBody>
        </p:sp>
      </p:grpSp>
      <p:sp>
        <p:nvSpPr>
          <p:cNvPr id="49" name="圆角矩形 48"/>
          <p:cNvSpPr/>
          <p:nvPr/>
        </p:nvSpPr>
        <p:spPr>
          <a:xfrm>
            <a:off x="1854710" y="1540860"/>
            <a:ext cx="8571872" cy="3074693"/>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TextBox 28"/>
          <p:cNvSpPr txBox="1"/>
          <p:nvPr/>
        </p:nvSpPr>
        <p:spPr>
          <a:xfrm>
            <a:off x="2721587" y="2264880"/>
            <a:ext cx="1665461" cy="10772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defRPr/>
            </a:pPr>
            <a:r>
              <a:rPr lang="zh-CN" altLang="en-US" sz="3200" b="1" kern="0" dirty="0">
                <a:ln w="18415" cmpd="sng">
                  <a:noFill/>
                  <a:prstDash val="solid"/>
                </a:ln>
                <a:solidFill>
                  <a:srgbClr val="0070C0"/>
                </a:solidFill>
                <a:latin typeface="微软雅黑" panose="020B0503020204020204" pitchFamily="34" charset="-122"/>
                <a:ea typeface="微软雅黑" panose="020B0503020204020204" pitchFamily="34" charset="-122"/>
              </a:rPr>
              <a:t>您的</a:t>
            </a:r>
            <a:endParaRPr lang="en-US" altLang="zh-CN" sz="3200" b="1" kern="0" dirty="0">
              <a:ln w="18415" cmpd="sng">
                <a:noFill/>
                <a:prstDash val="solid"/>
              </a:ln>
              <a:solidFill>
                <a:srgbClr val="0070C0"/>
              </a:solidFill>
              <a:latin typeface="微软雅黑" panose="020B0503020204020204" pitchFamily="34" charset="-122"/>
              <a:ea typeface="微软雅黑" panose="020B0503020204020204" pitchFamily="34" charset="-122"/>
            </a:endParaRPr>
          </a:p>
          <a:p>
            <a:pPr algn="ctr" defTabSz="913765">
              <a:defRPr/>
            </a:pPr>
            <a:r>
              <a:rPr lang="zh-CN" altLang="en-US" sz="3200" b="1" kern="0" dirty="0">
                <a:ln w="18415" cmpd="sng">
                  <a:noFill/>
                  <a:prstDash val="solid"/>
                </a:ln>
                <a:solidFill>
                  <a:srgbClr val="0070C0"/>
                </a:solidFill>
                <a:latin typeface="微软雅黑" panose="020B0503020204020204" pitchFamily="34" charset="-122"/>
                <a:ea typeface="微软雅黑" panose="020B0503020204020204" pitchFamily="34" charset="-122"/>
              </a:rPr>
              <a:t>标题</a:t>
            </a:r>
            <a:endParaRPr lang="zh-CN" altLang="en-US" sz="3200" b="1" kern="0" dirty="0">
              <a:ln w="18415" cmpd="sng">
                <a:noFill/>
                <a:prstDash val="solid"/>
              </a:ln>
              <a:solidFill>
                <a:srgbClr val="0070C0"/>
              </a:solidFill>
              <a:latin typeface="微软雅黑" panose="020B0503020204020204" pitchFamily="34" charset="-122"/>
              <a:ea typeface="微软雅黑" panose="020B0503020204020204" pitchFamily="34" charset="-122"/>
            </a:endParaRPr>
          </a:p>
        </p:txBody>
      </p:sp>
      <p:sp>
        <p:nvSpPr>
          <p:cNvPr id="51" name="TextBox 29"/>
          <p:cNvSpPr txBox="1"/>
          <p:nvPr/>
        </p:nvSpPr>
        <p:spPr>
          <a:xfrm>
            <a:off x="4636692" y="2193067"/>
            <a:ext cx="5417200" cy="122116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765">
              <a:defRPr/>
            </a:pPr>
            <a:r>
              <a:rPr lang="zh-CN" altLang="en-US" sz="1465" kern="0" dirty="0">
                <a:latin typeface="Arial" panose="020B0604020202020204" pitchFamily="34" charset="0"/>
                <a:ea typeface="微软雅黑" panose="020B0503020204020204" pitchFamily="34" charset="-122"/>
                <a:cs typeface="Arial" panose="020B0604020202020204" pitchFamily="34" charset="0"/>
              </a:rPr>
              <a:t>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a:t>
            </a:r>
            <a:endParaRPr lang="en-US" altLang="zh-CN" sz="1465" kern="0" dirty="0">
              <a:latin typeface="Arial" panose="020B0604020202020204" pitchFamily="34" charset="0"/>
              <a:ea typeface="微软雅黑" panose="020B0503020204020204" pitchFamily="34" charset="-122"/>
              <a:cs typeface="Arial" panose="020B0604020202020204" pitchFamily="34" charset="0"/>
            </a:endParaRPr>
          </a:p>
        </p:txBody>
      </p:sp>
      <p:grpSp>
        <p:nvGrpSpPr>
          <p:cNvPr id="25" name="组合 24"/>
          <p:cNvGrpSpPr/>
          <p:nvPr/>
        </p:nvGrpSpPr>
        <p:grpSpPr>
          <a:xfrm>
            <a:off x="310060" y="416217"/>
            <a:ext cx="11260135" cy="461558"/>
            <a:chOff x="310060" y="416217"/>
            <a:chExt cx="11260135" cy="461558"/>
          </a:xfrm>
        </p:grpSpPr>
        <p:grpSp>
          <p:nvGrpSpPr>
            <p:cNvPr id="26" name="组合 25"/>
            <p:cNvGrpSpPr/>
            <p:nvPr/>
          </p:nvGrpSpPr>
          <p:grpSpPr>
            <a:xfrm>
              <a:off x="310060" y="416217"/>
              <a:ext cx="2619825" cy="461558"/>
              <a:chOff x="8641357" y="2133650"/>
              <a:chExt cx="2620431" cy="461665"/>
            </a:xfrm>
          </p:grpSpPr>
          <p:sp>
            <p:nvSpPr>
              <p:cNvPr id="2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29"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27" name="直接连接符 26"/>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 calcmode="lin" valueType="num">
                                      <p:cBhvr additive="base">
                                        <p:cTn id="22" dur="500" fill="hold"/>
                                        <p:tgtEl>
                                          <p:spTgt spid="51"/>
                                        </p:tgtEl>
                                        <p:attrNameLst>
                                          <p:attrName>ppt_x</p:attrName>
                                        </p:attrNameLst>
                                      </p:cBhvr>
                                      <p:tavLst>
                                        <p:tav tm="0">
                                          <p:val>
                                            <p:strVal val="1+#ppt_w/2"/>
                                          </p:val>
                                        </p:tav>
                                        <p:tav tm="100000">
                                          <p:val>
                                            <p:strVal val="#ppt_x"/>
                                          </p:val>
                                        </p:tav>
                                      </p:tavLst>
                                    </p:anim>
                                    <p:anim calcmode="lin" valueType="num">
                                      <p:cBhvr additive="base">
                                        <p:cTn id="23" dur="500" fill="hold"/>
                                        <p:tgtEl>
                                          <p:spTgt spid="51"/>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47" presetClass="entr" presetSubtype="0"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1000"/>
                                        <p:tgtEl>
                                          <p:spTgt spid="34"/>
                                        </p:tgtEl>
                                      </p:cBhvr>
                                    </p:animEffect>
                                    <p:anim calcmode="lin" valueType="num">
                                      <p:cBhvr>
                                        <p:cTn id="33" dur="1000" fill="hold"/>
                                        <p:tgtEl>
                                          <p:spTgt spid="34"/>
                                        </p:tgtEl>
                                        <p:attrNameLst>
                                          <p:attrName>ppt_x</p:attrName>
                                        </p:attrNameLst>
                                      </p:cBhvr>
                                      <p:tavLst>
                                        <p:tav tm="0">
                                          <p:val>
                                            <p:strVal val="#ppt_x"/>
                                          </p:val>
                                        </p:tav>
                                        <p:tav tm="100000">
                                          <p:val>
                                            <p:strVal val="#ppt_x"/>
                                          </p:val>
                                        </p:tav>
                                      </p:tavLst>
                                    </p:anim>
                                    <p:anim calcmode="lin" valueType="num">
                                      <p:cBhvr>
                                        <p:cTn id="34" dur="1000" fill="hold"/>
                                        <p:tgtEl>
                                          <p:spTgt spid="34"/>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1000"/>
                                        <p:tgtEl>
                                          <p:spTgt spid="40"/>
                                        </p:tgtEl>
                                      </p:cBhvr>
                                    </p:animEffect>
                                    <p:anim calcmode="lin" valueType="num">
                                      <p:cBhvr>
                                        <p:cTn id="43" dur="1000" fill="hold"/>
                                        <p:tgtEl>
                                          <p:spTgt spid="40"/>
                                        </p:tgtEl>
                                        <p:attrNameLst>
                                          <p:attrName>ppt_x</p:attrName>
                                        </p:attrNameLst>
                                      </p:cBhvr>
                                      <p:tavLst>
                                        <p:tav tm="0">
                                          <p:val>
                                            <p:strVal val="#ppt_x"/>
                                          </p:val>
                                        </p:tav>
                                        <p:tav tm="100000">
                                          <p:val>
                                            <p:strVal val="#ppt_x"/>
                                          </p:val>
                                        </p:tav>
                                      </p:tavLst>
                                    </p:anim>
                                    <p:anim calcmode="lin" valueType="num">
                                      <p:cBhvr>
                                        <p:cTn id="44" dur="1000" fill="hold"/>
                                        <p:tgtEl>
                                          <p:spTgt spid="40"/>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1000"/>
                                        <p:tgtEl>
                                          <p:spTgt spid="43"/>
                                        </p:tgtEl>
                                      </p:cBhvr>
                                    </p:animEffect>
                                    <p:anim calcmode="lin" valueType="num">
                                      <p:cBhvr>
                                        <p:cTn id="48" dur="1000" fill="hold"/>
                                        <p:tgtEl>
                                          <p:spTgt spid="43"/>
                                        </p:tgtEl>
                                        <p:attrNameLst>
                                          <p:attrName>ppt_x</p:attrName>
                                        </p:attrNameLst>
                                      </p:cBhvr>
                                      <p:tavLst>
                                        <p:tav tm="0">
                                          <p:val>
                                            <p:strVal val="#ppt_x"/>
                                          </p:val>
                                        </p:tav>
                                        <p:tav tm="100000">
                                          <p:val>
                                            <p:strVal val="#ppt_x"/>
                                          </p:val>
                                        </p:tav>
                                      </p:tavLst>
                                    </p:anim>
                                    <p:anim calcmode="lin" valueType="num">
                                      <p:cBhvr>
                                        <p:cTn id="49" dur="1000" fill="hold"/>
                                        <p:tgtEl>
                                          <p:spTgt spid="43"/>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9" grpId="0" animBg="1"/>
      <p:bldP spid="50" grpId="0"/>
      <p:bldP spid="5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梯形 2"/>
          <p:cNvSpPr/>
          <p:nvPr/>
        </p:nvSpPr>
        <p:spPr>
          <a:xfrm rot="16200000">
            <a:off x="8411271" y="2263084"/>
            <a:ext cx="1581152" cy="4151341"/>
          </a:xfrm>
          <a:prstGeom prst="trapezoid">
            <a:avLst>
              <a:gd name="adj" fmla="val 15639"/>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solidFill>
            </a:endParaRPr>
          </a:p>
        </p:txBody>
      </p:sp>
      <p:sp>
        <p:nvSpPr>
          <p:cNvPr id="4" name="梯形 3"/>
          <p:cNvSpPr/>
          <p:nvPr/>
        </p:nvSpPr>
        <p:spPr>
          <a:xfrm rot="16200000">
            <a:off x="8411271" y="-102040"/>
            <a:ext cx="1581152" cy="4151341"/>
          </a:xfrm>
          <a:prstGeom prst="trapezoid">
            <a:avLst>
              <a:gd name="adj" fmla="val 15639"/>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solidFill>
            </a:endParaRPr>
          </a:p>
        </p:txBody>
      </p:sp>
      <p:sp>
        <p:nvSpPr>
          <p:cNvPr id="5" name="梯形 4"/>
          <p:cNvSpPr/>
          <p:nvPr/>
        </p:nvSpPr>
        <p:spPr>
          <a:xfrm rot="5400000" flipH="1">
            <a:off x="2202754" y="3443074"/>
            <a:ext cx="1581152" cy="4151341"/>
          </a:xfrm>
          <a:prstGeom prst="trapezoid">
            <a:avLst>
              <a:gd name="adj" fmla="val 15639"/>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solidFill>
            </a:endParaRPr>
          </a:p>
        </p:txBody>
      </p:sp>
      <p:sp>
        <p:nvSpPr>
          <p:cNvPr id="6" name="梯形 5"/>
          <p:cNvSpPr/>
          <p:nvPr/>
        </p:nvSpPr>
        <p:spPr>
          <a:xfrm rot="5400000" flipH="1">
            <a:off x="2202754" y="1079666"/>
            <a:ext cx="1581152" cy="4151341"/>
          </a:xfrm>
          <a:prstGeom prst="trapezoid">
            <a:avLst>
              <a:gd name="adj" fmla="val 15639"/>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solidFill>
            </a:endParaRPr>
          </a:p>
        </p:txBody>
      </p:sp>
      <p:grpSp>
        <p:nvGrpSpPr>
          <p:cNvPr id="7" name="组合 6"/>
          <p:cNvGrpSpPr/>
          <p:nvPr/>
        </p:nvGrpSpPr>
        <p:grpSpPr>
          <a:xfrm>
            <a:off x="5069000" y="1433631"/>
            <a:ext cx="1800000" cy="1080000"/>
            <a:chOff x="5067414" y="1325994"/>
            <a:chExt cx="1800000" cy="1080000"/>
          </a:xfrm>
          <a:gradFill>
            <a:gsLst>
              <a:gs pos="0">
                <a:schemeClr val="bg1"/>
              </a:gs>
              <a:gs pos="51000">
                <a:schemeClr val="bg1">
                  <a:lumMod val="95000"/>
                </a:schemeClr>
              </a:gs>
              <a:gs pos="100000">
                <a:schemeClr val="bg1">
                  <a:lumMod val="75000"/>
                </a:schemeClr>
              </a:gs>
            </a:gsLst>
            <a:lin ang="18900000" scaled="0"/>
          </a:gradFill>
          <a:effectLst>
            <a:outerShdw blurRad="50800" dist="38100" dir="8100000" algn="tr" rotWithShape="0">
              <a:prstClr val="black">
                <a:alpha val="40000"/>
              </a:prstClr>
            </a:outerShdw>
          </a:effectLst>
        </p:grpSpPr>
        <p:sp>
          <p:nvSpPr>
            <p:cNvPr id="8" name="矩形 7"/>
            <p:cNvSpPr/>
            <p:nvPr/>
          </p:nvSpPr>
          <p:spPr>
            <a:xfrm flipH="1">
              <a:off x="5067414" y="1325994"/>
              <a:ext cx="180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pic>
          <p:nvPicPr>
            <p:cNvPr id="9" name="图片 8"/>
            <p:cNvPicPr>
              <a:picLocks noChangeAspect="1"/>
            </p:cNvPicPr>
            <p:nvPr/>
          </p:nvPicPr>
          <p:blipFill>
            <a:blip r:embed="rId1"/>
            <a:stretch>
              <a:fillRect/>
            </a:stretch>
          </p:blipFill>
          <p:spPr>
            <a:xfrm>
              <a:off x="5785482" y="1553735"/>
              <a:ext cx="563587" cy="551063"/>
            </a:xfrm>
            <a:prstGeom prst="rect">
              <a:avLst/>
            </a:prstGeom>
            <a:grpFill/>
          </p:spPr>
        </p:pic>
      </p:grpSp>
      <p:grpSp>
        <p:nvGrpSpPr>
          <p:cNvPr id="10" name="组合 9"/>
          <p:cNvGrpSpPr/>
          <p:nvPr/>
        </p:nvGrpSpPr>
        <p:grpSpPr>
          <a:xfrm>
            <a:off x="5326176" y="2615336"/>
            <a:ext cx="1800000" cy="1080000"/>
            <a:chOff x="5324589" y="2507698"/>
            <a:chExt cx="1800000" cy="1080000"/>
          </a:xfrm>
          <a:gradFill>
            <a:gsLst>
              <a:gs pos="0">
                <a:schemeClr val="bg1"/>
              </a:gs>
              <a:gs pos="51000">
                <a:schemeClr val="bg1">
                  <a:lumMod val="95000"/>
                </a:schemeClr>
              </a:gs>
              <a:gs pos="100000">
                <a:schemeClr val="bg1">
                  <a:lumMod val="75000"/>
                </a:schemeClr>
              </a:gs>
            </a:gsLst>
            <a:lin ang="18900000" scaled="0"/>
          </a:gradFill>
          <a:effectLst>
            <a:outerShdw blurRad="50800" dist="38100" dir="8100000" algn="tr" rotWithShape="0">
              <a:prstClr val="black">
                <a:alpha val="40000"/>
              </a:prstClr>
            </a:outerShdw>
          </a:effectLst>
        </p:grpSpPr>
        <p:sp>
          <p:nvSpPr>
            <p:cNvPr id="11" name="矩形 10"/>
            <p:cNvSpPr/>
            <p:nvPr/>
          </p:nvSpPr>
          <p:spPr>
            <a:xfrm flipH="1">
              <a:off x="5324589" y="2507698"/>
              <a:ext cx="180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pic>
          <p:nvPicPr>
            <p:cNvPr id="13" name="图片 12"/>
            <p:cNvPicPr>
              <a:picLocks noChangeAspect="1"/>
            </p:cNvPicPr>
            <p:nvPr/>
          </p:nvPicPr>
          <p:blipFill>
            <a:blip r:embed="rId2"/>
            <a:stretch>
              <a:fillRect/>
            </a:stretch>
          </p:blipFill>
          <p:spPr>
            <a:xfrm>
              <a:off x="5871050" y="2605663"/>
              <a:ext cx="543373" cy="711327"/>
            </a:xfrm>
            <a:prstGeom prst="rect">
              <a:avLst/>
            </a:prstGeom>
            <a:grpFill/>
          </p:spPr>
        </p:pic>
      </p:grpSp>
      <p:grpSp>
        <p:nvGrpSpPr>
          <p:cNvPr id="14" name="组合 13"/>
          <p:cNvGrpSpPr/>
          <p:nvPr/>
        </p:nvGrpSpPr>
        <p:grpSpPr>
          <a:xfrm>
            <a:off x="5326176" y="4978744"/>
            <a:ext cx="1800000" cy="1080000"/>
            <a:chOff x="5324589" y="4871107"/>
            <a:chExt cx="1800000" cy="1080000"/>
          </a:xfrm>
          <a:gradFill>
            <a:gsLst>
              <a:gs pos="0">
                <a:schemeClr val="bg1"/>
              </a:gs>
              <a:gs pos="51000">
                <a:schemeClr val="bg1">
                  <a:lumMod val="95000"/>
                </a:schemeClr>
              </a:gs>
              <a:gs pos="100000">
                <a:schemeClr val="bg1">
                  <a:lumMod val="75000"/>
                </a:schemeClr>
              </a:gs>
            </a:gsLst>
            <a:lin ang="18900000" scaled="0"/>
          </a:gradFill>
          <a:effectLst>
            <a:outerShdw blurRad="50800" dist="38100" dir="8100000" algn="tr" rotWithShape="0">
              <a:prstClr val="black">
                <a:alpha val="40000"/>
              </a:prstClr>
            </a:outerShdw>
          </a:effectLst>
        </p:grpSpPr>
        <p:sp>
          <p:nvSpPr>
            <p:cNvPr id="15" name="矩形 14"/>
            <p:cNvSpPr/>
            <p:nvPr/>
          </p:nvSpPr>
          <p:spPr>
            <a:xfrm flipH="1">
              <a:off x="5324589" y="4871107"/>
              <a:ext cx="180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pic>
          <p:nvPicPr>
            <p:cNvPr id="16" name="图片 15"/>
            <p:cNvPicPr>
              <a:picLocks noChangeAspect="1"/>
            </p:cNvPicPr>
            <p:nvPr/>
          </p:nvPicPr>
          <p:blipFill>
            <a:blip r:embed="rId2"/>
            <a:stretch>
              <a:fillRect/>
            </a:stretch>
          </p:blipFill>
          <p:spPr>
            <a:xfrm>
              <a:off x="5951236" y="5117683"/>
              <a:ext cx="448283" cy="586845"/>
            </a:xfrm>
            <a:prstGeom prst="rect">
              <a:avLst/>
            </a:prstGeom>
            <a:grpFill/>
          </p:spPr>
        </p:pic>
      </p:grpSp>
      <p:grpSp>
        <p:nvGrpSpPr>
          <p:cNvPr id="17" name="组合 16"/>
          <p:cNvGrpSpPr/>
          <p:nvPr/>
        </p:nvGrpSpPr>
        <p:grpSpPr>
          <a:xfrm>
            <a:off x="5069000" y="3797039"/>
            <a:ext cx="1800000" cy="1080000"/>
            <a:chOff x="5067414" y="3689402"/>
            <a:chExt cx="1800000" cy="1080000"/>
          </a:xfrm>
          <a:gradFill>
            <a:gsLst>
              <a:gs pos="0">
                <a:schemeClr val="bg1"/>
              </a:gs>
              <a:gs pos="51000">
                <a:schemeClr val="bg1">
                  <a:lumMod val="95000"/>
                </a:schemeClr>
              </a:gs>
              <a:gs pos="100000">
                <a:schemeClr val="bg1">
                  <a:lumMod val="75000"/>
                </a:schemeClr>
              </a:gs>
            </a:gsLst>
            <a:lin ang="18900000" scaled="0"/>
          </a:gradFill>
          <a:effectLst>
            <a:outerShdw blurRad="50800" dist="38100" dir="8100000" algn="tr" rotWithShape="0">
              <a:prstClr val="black">
                <a:alpha val="40000"/>
              </a:prstClr>
            </a:outerShdw>
          </a:effectLst>
        </p:grpSpPr>
        <p:sp>
          <p:nvSpPr>
            <p:cNvPr id="18" name="矩形 17"/>
            <p:cNvSpPr/>
            <p:nvPr/>
          </p:nvSpPr>
          <p:spPr>
            <a:xfrm flipH="1">
              <a:off x="5067414" y="3689402"/>
              <a:ext cx="180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pic>
          <p:nvPicPr>
            <p:cNvPr id="19" name="图片 18"/>
            <p:cNvPicPr>
              <a:picLocks noChangeAspect="1"/>
            </p:cNvPicPr>
            <p:nvPr/>
          </p:nvPicPr>
          <p:blipFill>
            <a:blip r:embed="rId3"/>
            <a:stretch>
              <a:fillRect/>
            </a:stretch>
          </p:blipFill>
          <p:spPr>
            <a:xfrm>
              <a:off x="5656677" y="3836879"/>
              <a:ext cx="821199" cy="703885"/>
            </a:xfrm>
            <a:prstGeom prst="rect">
              <a:avLst/>
            </a:prstGeom>
            <a:grpFill/>
          </p:spPr>
        </p:pic>
      </p:grpSp>
      <p:grpSp>
        <p:nvGrpSpPr>
          <p:cNvPr id="20" name="组合 19"/>
          <p:cNvGrpSpPr/>
          <p:nvPr/>
        </p:nvGrpSpPr>
        <p:grpSpPr>
          <a:xfrm>
            <a:off x="8343644" y="1405633"/>
            <a:ext cx="2745047" cy="1120799"/>
            <a:chOff x="8342056" y="1297995"/>
            <a:chExt cx="2745046" cy="1120800"/>
          </a:xfrm>
        </p:grpSpPr>
        <p:sp>
          <p:nvSpPr>
            <p:cNvPr id="21" name="文本框 35"/>
            <p:cNvSpPr txBox="1"/>
            <p:nvPr/>
          </p:nvSpPr>
          <p:spPr>
            <a:xfrm flipH="1">
              <a:off x="8342056" y="1297995"/>
              <a:ext cx="2320903" cy="350930"/>
            </a:xfrm>
            <a:prstGeom prst="rect">
              <a:avLst/>
            </a:prstGeom>
            <a:noFill/>
          </p:spPr>
          <p:txBody>
            <a:bodyPr wrap="square" rtlCol="0">
              <a:spAutoFit/>
            </a:bodyPr>
            <a:lstStyle/>
            <a:p>
              <a:pPr>
                <a:lnSpc>
                  <a:spcPct val="90000"/>
                </a:lnSpc>
                <a:spcBef>
                  <a:spcPts val="1000"/>
                </a:spcBef>
              </a:pPr>
              <a:r>
                <a:rPr lang="zh-CN" altLang="en-US" sz="1865" b="1" dirty="0">
                  <a:latin typeface="微软雅黑" panose="020B0503020204020204" pitchFamily="34" charset="-122"/>
                  <a:ea typeface="微软雅黑" panose="020B0503020204020204" pitchFamily="34" charset="-122"/>
                </a:rPr>
                <a:t>添加标题</a:t>
              </a:r>
              <a:endParaRPr lang="zh-CN" altLang="en-US" sz="1865" b="1" dirty="0">
                <a:latin typeface="微软雅黑" panose="020B0503020204020204" pitchFamily="34" charset="-122"/>
                <a:ea typeface="微软雅黑" panose="020B0503020204020204" pitchFamily="34" charset="-122"/>
              </a:endParaRPr>
            </a:p>
          </p:txBody>
        </p:sp>
        <p:sp>
          <p:nvSpPr>
            <p:cNvPr id="22" name="文本框 36"/>
            <p:cNvSpPr txBox="1"/>
            <p:nvPr/>
          </p:nvSpPr>
          <p:spPr>
            <a:xfrm flipH="1">
              <a:off x="8346043" y="1587990"/>
              <a:ext cx="2741059" cy="830805"/>
            </a:xfrm>
            <a:prstGeom prst="rect">
              <a:avLst/>
            </a:prstGeom>
            <a:noFill/>
          </p:spPr>
          <p:txBody>
            <a:bodyPr wrap="square" rtlCol="0">
              <a:spAutoFit/>
            </a:bodyPr>
            <a:lstStyle/>
            <a:p>
              <a:pPr>
                <a:lnSpc>
                  <a:spcPct val="120000"/>
                </a:lnSpc>
              </a:pPr>
              <a:r>
                <a:rPr lang="zh-CN" altLang="en-US" sz="1335" dirty="0">
                  <a:latin typeface="微软雅黑" panose="020B0503020204020204" pitchFamily="34" charset="-122"/>
                  <a:ea typeface="微软雅黑" panose="020B0503020204020204" pitchFamily="34" charset="-122"/>
                </a:rPr>
                <a:t>单击添加文本单击添加文本单击添加文本单击添加文本单击添加文本单击添加文本单击添加文本</a:t>
              </a:r>
              <a:endParaRPr lang="en-US" altLang="zh-CN" sz="1335" dirty="0">
                <a:latin typeface="微软雅黑" panose="020B0503020204020204" pitchFamily="34" charset="-122"/>
                <a:ea typeface="微软雅黑" panose="020B0503020204020204" pitchFamily="34" charset="-122"/>
              </a:endParaRPr>
            </a:p>
          </p:txBody>
        </p:sp>
      </p:grpSp>
      <p:sp>
        <p:nvSpPr>
          <p:cNvPr id="23" name="文本框 37"/>
          <p:cNvSpPr txBox="1"/>
          <p:nvPr/>
        </p:nvSpPr>
        <p:spPr>
          <a:xfrm>
            <a:off x="7285014" y="1557852"/>
            <a:ext cx="906017" cy="830997"/>
          </a:xfrm>
          <a:prstGeom prst="rect">
            <a:avLst/>
          </a:prstGeom>
          <a:noFill/>
        </p:spPr>
        <p:txBody>
          <a:bodyPr wrap="none" lIns="91440" tIns="45720" rIns="91440" bIns="45720" rtlCol="0">
            <a:spAutoFit/>
          </a:bodyPr>
          <a:lstStyle/>
          <a:p>
            <a:r>
              <a:rPr lang="en-US" altLang="zh-CN" sz="4800" b="1" dirty="0">
                <a:latin typeface="Batang" panose="02030600000101010101" pitchFamily="18" charset="-127"/>
                <a:ea typeface="Batang" panose="02030600000101010101" pitchFamily="18" charset="-127"/>
              </a:rPr>
              <a:t>01</a:t>
            </a:r>
            <a:endParaRPr lang="zh-CN" altLang="en-US" sz="4800" b="1" dirty="0">
              <a:latin typeface="Batang" panose="02030600000101010101" pitchFamily="18" charset="-127"/>
              <a:ea typeface="Batang" panose="02030600000101010101" pitchFamily="18" charset="-127"/>
            </a:endParaRPr>
          </a:p>
        </p:txBody>
      </p:sp>
      <p:sp>
        <p:nvSpPr>
          <p:cNvPr id="24" name="文本框 38"/>
          <p:cNvSpPr txBox="1"/>
          <p:nvPr/>
        </p:nvSpPr>
        <p:spPr>
          <a:xfrm>
            <a:off x="4016376" y="2739837"/>
            <a:ext cx="906017" cy="830997"/>
          </a:xfrm>
          <a:prstGeom prst="rect">
            <a:avLst/>
          </a:prstGeom>
          <a:noFill/>
        </p:spPr>
        <p:txBody>
          <a:bodyPr wrap="none" lIns="91440" tIns="45720" rIns="91440" bIns="45720" rtlCol="0">
            <a:spAutoFit/>
          </a:bodyPr>
          <a:lstStyle/>
          <a:p>
            <a:r>
              <a:rPr lang="en-US" altLang="zh-CN" sz="4800" b="1" dirty="0">
                <a:latin typeface="Batang" panose="02030600000101010101" pitchFamily="18" charset="-127"/>
                <a:ea typeface="Batang" panose="02030600000101010101" pitchFamily="18" charset="-127"/>
              </a:rPr>
              <a:t>02</a:t>
            </a:r>
            <a:endParaRPr lang="zh-CN" altLang="en-US" sz="4800" b="1" dirty="0">
              <a:latin typeface="Batang" panose="02030600000101010101" pitchFamily="18" charset="-127"/>
              <a:ea typeface="Batang" panose="02030600000101010101" pitchFamily="18" charset="-127"/>
            </a:endParaRPr>
          </a:p>
        </p:txBody>
      </p:sp>
      <p:sp>
        <p:nvSpPr>
          <p:cNvPr id="25" name="文本框 39"/>
          <p:cNvSpPr txBox="1"/>
          <p:nvPr/>
        </p:nvSpPr>
        <p:spPr>
          <a:xfrm>
            <a:off x="7280554" y="3921541"/>
            <a:ext cx="906017" cy="830997"/>
          </a:xfrm>
          <a:prstGeom prst="rect">
            <a:avLst/>
          </a:prstGeom>
          <a:noFill/>
        </p:spPr>
        <p:txBody>
          <a:bodyPr wrap="none" lIns="91440" tIns="45720" rIns="91440" bIns="45720" rtlCol="0">
            <a:spAutoFit/>
          </a:bodyPr>
          <a:lstStyle/>
          <a:p>
            <a:r>
              <a:rPr lang="en-US" altLang="zh-CN" sz="4800" b="1" dirty="0">
                <a:latin typeface="Batang" panose="02030600000101010101" pitchFamily="18" charset="-127"/>
                <a:ea typeface="Batang" panose="02030600000101010101" pitchFamily="18" charset="-127"/>
              </a:rPr>
              <a:t>03</a:t>
            </a:r>
            <a:endParaRPr lang="zh-CN" altLang="en-US" sz="4800" b="1" dirty="0">
              <a:latin typeface="Batang" panose="02030600000101010101" pitchFamily="18" charset="-127"/>
              <a:ea typeface="Batang" panose="02030600000101010101" pitchFamily="18" charset="-127"/>
            </a:endParaRPr>
          </a:p>
        </p:txBody>
      </p:sp>
      <p:sp>
        <p:nvSpPr>
          <p:cNvPr id="26" name="文本框 40"/>
          <p:cNvSpPr txBox="1"/>
          <p:nvPr/>
        </p:nvSpPr>
        <p:spPr>
          <a:xfrm>
            <a:off x="4009842" y="5103245"/>
            <a:ext cx="906017" cy="830997"/>
          </a:xfrm>
          <a:prstGeom prst="rect">
            <a:avLst/>
          </a:prstGeom>
          <a:noFill/>
        </p:spPr>
        <p:txBody>
          <a:bodyPr wrap="none" lIns="91440" tIns="45720" rIns="91440" bIns="45720" rtlCol="0">
            <a:spAutoFit/>
          </a:bodyPr>
          <a:lstStyle/>
          <a:p>
            <a:r>
              <a:rPr lang="en-US" altLang="zh-CN" sz="4800" b="1" dirty="0">
                <a:latin typeface="Batang" panose="02030600000101010101" pitchFamily="18" charset="-127"/>
                <a:ea typeface="Batang" panose="02030600000101010101" pitchFamily="18" charset="-127"/>
              </a:rPr>
              <a:t>04</a:t>
            </a:r>
            <a:endParaRPr lang="zh-CN" altLang="en-US" sz="4800" b="1" dirty="0">
              <a:latin typeface="Batang" panose="02030600000101010101" pitchFamily="18" charset="-127"/>
              <a:ea typeface="Batang" panose="02030600000101010101" pitchFamily="18" charset="-127"/>
            </a:endParaRPr>
          </a:p>
        </p:txBody>
      </p:sp>
      <p:grpSp>
        <p:nvGrpSpPr>
          <p:cNvPr id="27" name="组合 26"/>
          <p:cNvGrpSpPr/>
          <p:nvPr/>
        </p:nvGrpSpPr>
        <p:grpSpPr>
          <a:xfrm>
            <a:off x="8343645" y="3769040"/>
            <a:ext cx="2745045" cy="1120799"/>
            <a:chOff x="7656515" y="2131419"/>
            <a:chExt cx="2830606" cy="1120800"/>
          </a:xfrm>
        </p:grpSpPr>
        <p:sp>
          <p:nvSpPr>
            <p:cNvPr id="28" name="文本框 42"/>
            <p:cNvSpPr txBox="1"/>
            <p:nvPr/>
          </p:nvSpPr>
          <p:spPr>
            <a:xfrm flipH="1">
              <a:off x="7656515" y="2131419"/>
              <a:ext cx="2393245" cy="350930"/>
            </a:xfrm>
            <a:prstGeom prst="rect">
              <a:avLst/>
            </a:prstGeom>
            <a:noFill/>
          </p:spPr>
          <p:txBody>
            <a:bodyPr wrap="square" rtlCol="0">
              <a:spAutoFit/>
            </a:bodyPr>
            <a:lstStyle/>
            <a:p>
              <a:pPr>
                <a:lnSpc>
                  <a:spcPct val="90000"/>
                </a:lnSpc>
                <a:spcBef>
                  <a:spcPts val="1000"/>
                </a:spcBef>
              </a:pPr>
              <a:r>
                <a:rPr lang="zh-CN" altLang="en-US" sz="1865" b="1" dirty="0">
                  <a:latin typeface="微软雅黑" panose="020B0503020204020204" pitchFamily="34" charset="-122"/>
                  <a:ea typeface="微软雅黑" panose="020B0503020204020204" pitchFamily="34" charset="-122"/>
                </a:rPr>
                <a:t>添加标题</a:t>
              </a:r>
              <a:endParaRPr lang="zh-CN" altLang="en-US" sz="1865" b="1" dirty="0">
                <a:latin typeface="微软雅黑" panose="020B0503020204020204" pitchFamily="34" charset="-122"/>
                <a:ea typeface="微软雅黑" panose="020B0503020204020204" pitchFamily="34" charset="-122"/>
              </a:endParaRPr>
            </a:p>
          </p:txBody>
        </p:sp>
        <p:sp>
          <p:nvSpPr>
            <p:cNvPr id="29" name="文本框 43"/>
            <p:cNvSpPr txBox="1"/>
            <p:nvPr/>
          </p:nvSpPr>
          <p:spPr>
            <a:xfrm flipH="1">
              <a:off x="7660625" y="2421414"/>
              <a:ext cx="2826496" cy="830805"/>
            </a:xfrm>
            <a:prstGeom prst="rect">
              <a:avLst/>
            </a:prstGeom>
            <a:noFill/>
          </p:spPr>
          <p:txBody>
            <a:bodyPr wrap="square" rtlCol="0">
              <a:spAutoFit/>
            </a:bodyPr>
            <a:lstStyle/>
            <a:p>
              <a:pPr>
                <a:lnSpc>
                  <a:spcPct val="120000"/>
                </a:lnSpc>
              </a:pPr>
              <a:r>
                <a:rPr lang="zh-CN" altLang="en-US" sz="1335" dirty="0">
                  <a:latin typeface="微软雅黑" panose="020B0503020204020204" pitchFamily="34" charset="-122"/>
                  <a:ea typeface="微软雅黑" panose="020B0503020204020204" pitchFamily="34" charset="-122"/>
                </a:rPr>
                <a:t>单击添加文本单击添加文本单击添加文本单击添加文本单击添加文本单击添加文本单击添加文本</a:t>
              </a:r>
              <a:endParaRPr lang="en-US" altLang="zh-CN" sz="1335" dirty="0">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1169452" y="2587334"/>
            <a:ext cx="2752191" cy="1120799"/>
            <a:chOff x="7649148" y="2131419"/>
            <a:chExt cx="2837973" cy="1120800"/>
          </a:xfrm>
        </p:grpSpPr>
        <p:sp>
          <p:nvSpPr>
            <p:cNvPr id="31" name="文本框 45"/>
            <p:cNvSpPr txBox="1"/>
            <p:nvPr/>
          </p:nvSpPr>
          <p:spPr>
            <a:xfrm flipH="1">
              <a:off x="7649148" y="2131419"/>
              <a:ext cx="2767213" cy="350930"/>
            </a:xfrm>
            <a:prstGeom prst="rect">
              <a:avLst/>
            </a:prstGeom>
            <a:noFill/>
          </p:spPr>
          <p:txBody>
            <a:bodyPr wrap="square" rtlCol="0">
              <a:spAutoFit/>
            </a:bodyPr>
            <a:lstStyle/>
            <a:p>
              <a:pPr algn="r">
                <a:lnSpc>
                  <a:spcPct val="90000"/>
                </a:lnSpc>
                <a:spcBef>
                  <a:spcPts val="1000"/>
                </a:spcBef>
              </a:pPr>
              <a:r>
                <a:rPr lang="zh-CN" altLang="en-US" sz="1865" b="1" dirty="0">
                  <a:latin typeface="微软雅黑" panose="020B0503020204020204" pitchFamily="34" charset="-122"/>
                  <a:ea typeface="微软雅黑" panose="020B0503020204020204" pitchFamily="34" charset="-122"/>
                </a:rPr>
                <a:t>添加标题</a:t>
              </a:r>
              <a:endParaRPr lang="zh-CN" altLang="en-US" sz="1865" b="1" dirty="0">
                <a:latin typeface="微软雅黑" panose="020B0503020204020204" pitchFamily="34" charset="-122"/>
                <a:ea typeface="微软雅黑" panose="020B0503020204020204" pitchFamily="34" charset="-122"/>
              </a:endParaRPr>
            </a:p>
          </p:txBody>
        </p:sp>
        <p:sp>
          <p:nvSpPr>
            <p:cNvPr id="32" name="文本框 46"/>
            <p:cNvSpPr txBox="1"/>
            <p:nvPr/>
          </p:nvSpPr>
          <p:spPr>
            <a:xfrm flipH="1">
              <a:off x="7660624" y="2421414"/>
              <a:ext cx="2826497" cy="830805"/>
            </a:xfrm>
            <a:prstGeom prst="rect">
              <a:avLst/>
            </a:prstGeom>
            <a:noFill/>
          </p:spPr>
          <p:txBody>
            <a:bodyPr wrap="square" rtlCol="0">
              <a:spAutoFit/>
            </a:bodyPr>
            <a:lstStyle/>
            <a:p>
              <a:pPr>
                <a:lnSpc>
                  <a:spcPct val="120000"/>
                </a:lnSpc>
              </a:pPr>
              <a:r>
                <a:rPr lang="zh-CN" altLang="en-US" sz="1335" dirty="0">
                  <a:latin typeface="微软雅黑" panose="020B0503020204020204" pitchFamily="34" charset="-122"/>
                  <a:ea typeface="微软雅黑" panose="020B0503020204020204" pitchFamily="34" charset="-122"/>
                </a:rPr>
                <a:t>单击添加文本单击添加文本单击添加文本单击添加文本单击添加文本单击添加文本单击添加文本</a:t>
              </a:r>
              <a:endParaRPr lang="en-US" altLang="zh-CN" sz="1335" dirty="0">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1169451" y="4950742"/>
            <a:ext cx="2752189" cy="1120799"/>
            <a:chOff x="7649149" y="2131419"/>
            <a:chExt cx="2837972" cy="1120800"/>
          </a:xfrm>
        </p:grpSpPr>
        <p:sp>
          <p:nvSpPr>
            <p:cNvPr id="34" name="文本框 48"/>
            <p:cNvSpPr txBox="1"/>
            <p:nvPr/>
          </p:nvSpPr>
          <p:spPr>
            <a:xfrm flipH="1">
              <a:off x="7649149" y="2131419"/>
              <a:ext cx="2767213" cy="350930"/>
            </a:xfrm>
            <a:prstGeom prst="rect">
              <a:avLst/>
            </a:prstGeom>
            <a:noFill/>
          </p:spPr>
          <p:txBody>
            <a:bodyPr wrap="square" rtlCol="0">
              <a:spAutoFit/>
            </a:bodyPr>
            <a:lstStyle/>
            <a:p>
              <a:pPr algn="r">
                <a:lnSpc>
                  <a:spcPct val="90000"/>
                </a:lnSpc>
                <a:spcBef>
                  <a:spcPts val="1000"/>
                </a:spcBef>
              </a:pPr>
              <a:r>
                <a:rPr lang="zh-CN" altLang="en-US" sz="1865" b="1" dirty="0">
                  <a:latin typeface="微软雅黑" panose="020B0503020204020204" pitchFamily="34" charset="-122"/>
                  <a:ea typeface="微软雅黑" panose="020B0503020204020204" pitchFamily="34" charset="-122"/>
                </a:rPr>
                <a:t>添加标题</a:t>
              </a:r>
              <a:endParaRPr lang="zh-CN" altLang="en-US" sz="1865" b="1" dirty="0">
                <a:latin typeface="微软雅黑" panose="020B0503020204020204" pitchFamily="34" charset="-122"/>
                <a:ea typeface="微软雅黑" panose="020B0503020204020204" pitchFamily="34" charset="-122"/>
              </a:endParaRPr>
            </a:p>
          </p:txBody>
        </p:sp>
        <p:sp>
          <p:nvSpPr>
            <p:cNvPr id="35" name="文本框 49"/>
            <p:cNvSpPr txBox="1"/>
            <p:nvPr/>
          </p:nvSpPr>
          <p:spPr>
            <a:xfrm flipH="1">
              <a:off x="7660624" y="2421414"/>
              <a:ext cx="2826497" cy="830805"/>
            </a:xfrm>
            <a:prstGeom prst="rect">
              <a:avLst/>
            </a:prstGeom>
            <a:noFill/>
          </p:spPr>
          <p:txBody>
            <a:bodyPr wrap="square" rtlCol="0">
              <a:spAutoFit/>
            </a:bodyPr>
            <a:lstStyle/>
            <a:p>
              <a:pPr>
                <a:lnSpc>
                  <a:spcPct val="120000"/>
                </a:lnSpc>
              </a:pPr>
              <a:r>
                <a:rPr lang="zh-CN" altLang="en-US" sz="1335" dirty="0">
                  <a:latin typeface="微软雅黑" panose="020B0503020204020204" pitchFamily="34" charset="-122"/>
                  <a:ea typeface="微软雅黑" panose="020B0503020204020204" pitchFamily="34" charset="-122"/>
                </a:rPr>
                <a:t>单击添加文本单击添加文本单击添加文本单击添加文本单击添加文本单击添加文本单击添加文本</a:t>
              </a:r>
              <a:endParaRPr lang="en-US" altLang="zh-CN" sz="1335" dirty="0">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310060" y="416217"/>
            <a:ext cx="11260135" cy="461558"/>
            <a:chOff x="310060" y="416217"/>
            <a:chExt cx="11260135" cy="461558"/>
          </a:xfrm>
        </p:grpSpPr>
        <p:grpSp>
          <p:nvGrpSpPr>
            <p:cNvPr id="37" name="组合 36"/>
            <p:cNvGrpSpPr/>
            <p:nvPr/>
          </p:nvGrpSpPr>
          <p:grpSpPr>
            <a:xfrm>
              <a:off x="310060" y="416217"/>
              <a:ext cx="2619825" cy="461558"/>
              <a:chOff x="8641357" y="2133650"/>
              <a:chExt cx="2620431" cy="461665"/>
            </a:xfrm>
          </p:grpSpPr>
          <p:sp>
            <p:nvSpPr>
              <p:cNvPr id="39"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40"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38" name="直接连接符 37"/>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250"/>
                                        <p:tgtEl>
                                          <p:spTgt spid="4"/>
                                        </p:tgtEl>
                                      </p:cBhvr>
                                    </p:animEffect>
                                  </p:childTnLst>
                                </p:cTn>
                              </p:par>
                            </p:childTnLst>
                          </p:cTn>
                        </p:par>
                        <p:par>
                          <p:cTn id="25" fill="hold">
                            <p:stCondLst>
                              <p:cond delay="1000"/>
                            </p:stCondLst>
                            <p:childTnLst>
                              <p:par>
                                <p:cTn id="26" presetID="17" presetClass="entr" presetSubtype="8"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ppt_x</p:attrName>
                                        </p:attrNameLst>
                                      </p:cBhvr>
                                      <p:tavLst>
                                        <p:tav tm="0">
                                          <p:val>
                                            <p:strVal val="#ppt_x-#ppt_w/2"/>
                                          </p:val>
                                        </p:tav>
                                        <p:tav tm="100000">
                                          <p:val>
                                            <p:strVal val="#ppt_x"/>
                                          </p:val>
                                        </p:tav>
                                      </p:tavLst>
                                    </p:anim>
                                    <p:anim calcmode="lin" valueType="num">
                                      <p:cBhvr>
                                        <p:cTn id="29" dur="500" fill="hold"/>
                                        <p:tgtEl>
                                          <p:spTgt spid="23"/>
                                        </p:tgtEl>
                                        <p:attrNameLst>
                                          <p:attrName>ppt_y</p:attrName>
                                        </p:attrNameLst>
                                      </p:cBhvr>
                                      <p:tavLst>
                                        <p:tav tm="0">
                                          <p:val>
                                            <p:strVal val="#ppt_y"/>
                                          </p:val>
                                        </p:tav>
                                        <p:tav tm="100000">
                                          <p:val>
                                            <p:strVal val="#ppt_y"/>
                                          </p:val>
                                        </p:tav>
                                      </p:tavLst>
                                    </p:anim>
                                    <p:anim calcmode="lin" valueType="num">
                                      <p:cBhvr>
                                        <p:cTn id="30" dur="500" fill="hold"/>
                                        <p:tgtEl>
                                          <p:spTgt spid="23"/>
                                        </p:tgtEl>
                                        <p:attrNameLst>
                                          <p:attrName>ppt_w</p:attrName>
                                        </p:attrNameLst>
                                      </p:cBhvr>
                                      <p:tavLst>
                                        <p:tav tm="0">
                                          <p:val>
                                            <p:fltVal val="0"/>
                                          </p:val>
                                        </p:tav>
                                        <p:tav tm="100000">
                                          <p:val>
                                            <p:strVal val="#ppt_w"/>
                                          </p:val>
                                        </p:tav>
                                      </p:tavLst>
                                    </p:anim>
                                    <p:anim calcmode="lin" valueType="num">
                                      <p:cBhvr>
                                        <p:cTn id="31" dur="500" fill="hold"/>
                                        <p:tgtEl>
                                          <p:spTgt spid="23"/>
                                        </p:tgtEl>
                                        <p:attrNameLst>
                                          <p:attrName>ppt_h</p:attrName>
                                        </p:attrNameLst>
                                      </p:cBhvr>
                                      <p:tavLst>
                                        <p:tav tm="0">
                                          <p:val>
                                            <p:strVal val="#ppt_h"/>
                                          </p:val>
                                        </p:tav>
                                        <p:tav tm="100000">
                                          <p:val>
                                            <p:strVal val="#ppt_h"/>
                                          </p:val>
                                        </p:tav>
                                      </p:tavLst>
                                    </p:anim>
                                  </p:childTnLst>
                                </p:cTn>
                              </p:par>
                            </p:childTnLst>
                          </p:cTn>
                        </p:par>
                        <p:par>
                          <p:cTn id="32" fill="hold">
                            <p:stCondLst>
                              <p:cond delay="1500"/>
                            </p:stCondLst>
                            <p:childTnLst>
                              <p:par>
                                <p:cTn id="33" presetID="17" presetClass="entr" presetSubtype="8"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ppt_x</p:attrName>
                                        </p:attrNameLst>
                                      </p:cBhvr>
                                      <p:tavLst>
                                        <p:tav tm="0">
                                          <p:val>
                                            <p:strVal val="#ppt_x-#ppt_w/2"/>
                                          </p:val>
                                        </p:tav>
                                        <p:tav tm="100000">
                                          <p:val>
                                            <p:strVal val="#ppt_x"/>
                                          </p:val>
                                        </p:tav>
                                      </p:tavLst>
                                    </p:anim>
                                    <p:anim calcmode="lin" valueType="num">
                                      <p:cBhvr>
                                        <p:cTn id="36" dur="500" fill="hold"/>
                                        <p:tgtEl>
                                          <p:spTgt spid="20"/>
                                        </p:tgtEl>
                                        <p:attrNameLst>
                                          <p:attrName>ppt_y</p:attrName>
                                        </p:attrNameLst>
                                      </p:cBhvr>
                                      <p:tavLst>
                                        <p:tav tm="0">
                                          <p:val>
                                            <p:strVal val="#ppt_y"/>
                                          </p:val>
                                        </p:tav>
                                        <p:tav tm="100000">
                                          <p:val>
                                            <p:strVal val="#ppt_y"/>
                                          </p:val>
                                        </p:tav>
                                      </p:tavLst>
                                    </p:anim>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strVal val="#ppt_h"/>
                                          </p:val>
                                        </p:tav>
                                        <p:tav tm="100000">
                                          <p:val>
                                            <p:strVal val="#ppt_h"/>
                                          </p:val>
                                        </p:tav>
                                      </p:tavLst>
                                    </p:anim>
                                  </p:childTnLst>
                                </p:cTn>
                              </p:par>
                            </p:childTnLst>
                          </p:cTn>
                        </p:par>
                        <p:par>
                          <p:cTn id="39" fill="hold">
                            <p:stCondLst>
                              <p:cond delay="2000"/>
                            </p:stCondLst>
                            <p:childTnLst>
                              <p:par>
                                <p:cTn id="40" presetID="22" presetClass="entr" presetSubtype="2"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right)">
                                      <p:cBhvr>
                                        <p:cTn id="42" dur="250"/>
                                        <p:tgtEl>
                                          <p:spTgt spid="6"/>
                                        </p:tgtEl>
                                      </p:cBhvr>
                                    </p:animEffect>
                                  </p:childTnLst>
                                </p:cTn>
                              </p:par>
                            </p:childTnLst>
                          </p:cTn>
                        </p:par>
                        <p:par>
                          <p:cTn id="43" fill="hold">
                            <p:stCondLst>
                              <p:cond delay="2500"/>
                            </p:stCondLst>
                            <p:childTnLst>
                              <p:par>
                                <p:cTn id="44" presetID="17" presetClass="entr" presetSubtype="2"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ppt_x</p:attrName>
                                        </p:attrNameLst>
                                      </p:cBhvr>
                                      <p:tavLst>
                                        <p:tav tm="0">
                                          <p:val>
                                            <p:strVal val="#ppt_x+#ppt_w/2"/>
                                          </p:val>
                                        </p:tav>
                                        <p:tav tm="100000">
                                          <p:val>
                                            <p:strVal val="#ppt_x"/>
                                          </p:val>
                                        </p:tav>
                                      </p:tavLst>
                                    </p:anim>
                                    <p:anim calcmode="lin" valueType="num">
                                      <p:cBhvr>
                                        <p:cTn id="47" dur="500" fill="hold"/>
                                        <p:tgtEl>
                                          <p:spTgt spid="24"/>
                                        </p:tgtEl>
                                        <p:attrNameLst>
                                          <p:attrName>ppt_y</p:attrName>
                                        </p:attrNameLst>
                                      </p:cBhvr>
                                      <p:tavLst>
                                        <p:tav tm="0">
                                          <p:val>
                                            <p:strVal val="#ppt_y"/>
                                          </p:val>
                                        </p:tav>
                                        <p:tav tm="100000">
                                          <p:val>
                                            <p:strVal val="#ppt_y"/>
                                          </p:val>
                                        </p:tav>
                                      </p:tavLst>
                                    </p:anim>
                                    <p:anim calcmode="lin" valueType="num">
                                      <p:cBhvr>
                                        <p:cTn id="48" dur="500" fill="hold"/>
                                        <p:tgtEl>
                                          <p:spTgt spid="24"/>
                                        </p:tgtEl>
                                        <p:attrNameLst>
                                          <p:attrName>ppt_w</p:attrName>
                                        </p:attrNameLst>
                                      </p:cBhvr>
                                      <p:tavLst>
                                        <p:tav tm="0">
                                          <p:val>
                                            <p:fltVal val="0"/>
                                          </p:val>
                                        </p:tav>
                                        <p:tav tm="100000">
                                          <p:val>
                                            <p:strVal val="#ppt_w"/>
                                          </p:val>
                                        </p:tav>
                                      </p:tavLst>
                                    </p:anim>
                                    <p:anim calcmode="lin" valueType="num">
                                      <p:cBhvr>
                                        <p:cTn id="49" dur="500" fill="hold"/>
                                        <p:tgtEl>
                                          <p:spTgt spid="24"/>
                                        </p:tgtEl>
                                        <p:attrNameLst>
                                          <p:attrName>ppt_h</p:attrName>
                                        </p:attrNameLst>
                                      </p:cBhvr>
                                      <p:tavLst>
                                        <p:tav tm="0">
                                          <p:val>
                                            <p:strVal val="#ppt_h"/>
                                          </p:val>
                                        </p:tav>
                                        <p:tav tm="100000">
                                          <p:val>
                                            <p:strVal val="#ppt_h"/>
                                          </p:val>
                                        </p:tav>
                                      </p:tavLst>
                                    </p:anim>
                                  </p:childTnLst>
                                </p:cTn>
                              </p:par>
                            </p:childTnLst>
                          </p:cTn>
                        </p:par>
                        <p:par>
                          <p:cTn id="50" fill="hold">
                            <p:stCondLst>
                              <p:cond delay="3000"/>
                            </p:stCondLst>
                            <p:childTnLst>
                              <p:par>
                                <p:cTn id="51" presetID="17" presetClass="entr" presetSubtype="2"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p:cTn id="53" dur="500" fill="hold"/>
                                        <p:tgtEl>
                                          <p:spTgt spid="30"/>
                                        </p:tgtEl>
                                        <p:attrNameLst>
                                          <p:attrName>ppt_x</p:attrName>
                                        </p:attrNameLst>
                                      </p:cBhvr>
                                      <p:tavLst>
                                        <p:tav tm="0">
                                          <p:val>
                                            <p:strVal val="#ppt_x+#ppt_w/2"/>
                                          </p:val>
                                        </p:tav>
                                        <p:tav tm="100000">
                                          <p:val>
                                            <p:strVal val="#ppt_x"/>
                                          </p:val>
                                        </p:tav>
                                      </p:tavLst>
                                    </p:anim>
                                    <p:anim calcmode="lin" valueType="num">
                                      <p:cBhvr>
                                        <p:cTn id="54" dur="500" fill="hold"/>
                                        <p:tgtEl>
                                          <p:spTgt spid="30"/>
                                        </p:tgtEl>
                                        <p:attrNameLst>
                                          <p:attrName>ppt_y</p:attrName>
                                        </p:attrNameLst>
                                      </p:cBhvr>
                                      <p:tavLst>
                                        <p:tav tm="0">
                                          <p:val>
                                            <p:strVal val="#ppt_y"/>
                                          </p:val>
                                        </p:tav>
                                        <p:tav tm="100000">
                                          <p:val>
                                            <p:strVal val="#ppt_y"/>
                                          </p:val>
                                        </p:tav>
                                      </p:tavLst>
                                    </p:anim>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strVal val="#ppt_h"/>
                                          </p:val>
                                        </p:tav>
                                        <p:tav tm="100000">
                                          <p:val>
                                            <p:strVal val="#ppt_h"/>
                                          </p:val>
                                        </p:tav>
                                      </p:tavLst>
                                    </p:anim>
                                  </p:childTnLst>
                                </p:cTn>
                              </p:par>
                            </p:childTnLst>
                          </p:cTn>
                        </p:par>
                        <p:par>
                          <p:cTn id="57" fill="hold">
                            <p:stCondLst>
                              <p:cond delay="3500"/>
                            </p:stCondLst>
                            <p:childTnLst>
                              <p:par>
                                <p:cTn id="58" presetID="22" presetClass="entr" presetSubtype="8" fill="hold" grpId="0" nodeType="after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left)">
                                      <p:cBhvr>
                                        <p:cTn id="60" dur="250"/>
                                        <p:tgtEl>
                                          <p:spTgt spid="3"/>
                                        </p:tgtEl>
                                      </p:cBhvr>
                                    </p:animEffect>
                                  </p:childTnLst>
                                </p:cTn>
                              </p:par>
                            </p:childTnLst>
                          </p:cTn>
                        </p:par>
                        <p:par>
                          <p:cTn id="61" fill="hold">
                            <p:stCondLst>
                              <p:cond delay="4000"/>
                            </p:stCondLst>
                            <p:childTnLst>
                              <p:par>
                                <p:cTn id="62" presetID="17" presetClass="entr" presetSubtype="8"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p:cTn id="64" dur="500" fill="hold"/>
                                        <p:tgtEl>
                                          <p:spTgt spid="25"/>
                                        </p:tgtEl>
                                        <p:attrNameLst>
                                          <p:attrName>ppt_x</p:attrName>
                                        </p:attrNameLst>
                                      </p:cBhvr>
                                      <p:tavLst>
                                        <p:tav tm="0">
                                          <p:val>
                                            <p:strVal val="#ppt_x-#ppt_w/2"/>
                                          </p:val>
                                        </p:tav>
                                        <p:tav tm="100000">
                                          <p:val>
                                            <p:strVal val="#ppt_x"/>
                                          </p:val>
                                        </p:tav>
                                      </p:tavLst>
                                    </p:anim>
                                    <p:anim calcmode="lin" valueType="num">
                                      <p:cBhvr>
                                        <p:cTn id="65" dur="500" fill="hold"/>
                                        <p:tgtEl>
                                          <p:spTgt spid="25"/>
                                        </p:tgtEl>
                                        <p:attrNameLst>
                                          <p:attrName>ppt_y</p:attrName>
                                        </p:attrNameLst>
                                      </p:cBhvr>
                                      <p:tavLst>
                                        <p:tav tm="0">
                                          <p:val>
                                            <p:strVal val="#ppt_y"/>
                                          </p:val>
                                        </p:tav>
                                        <p:tav tm="100000">
                                          <p:val>
                                            <p:strVal val="#ppt_y"/>
                                          </p:val>
                                        </p:tav>
                                      </p:tavLst>
                                    </p:anim>
                                    <p:anim calcmode="lin" valueType="num">
                                      <p:cBhvr>
                                        <p:cTn id="66" dur="500" fill="hold"/>
                                        <p:tgtEl>
                                          <p:spTgt spid="25"/>
                                        </p:tgtEl>
                                        <p:attrNameLst>
                                          <p:attrName>ppt_w</p:attrName>
                                        </p:attrNameLst>
                                      </p:cBhvr>
                                      <p:tavLst>
                                        <p:tav tm="0">
                                          <p:val>
                                            <p:fltVal val="0"/>
                                          </p:val>
                                        </p:tav>
                                        <p:tav tm="100000">
                                          <p:val>
                                            <p:strVal val="#ppt_w"/>
                                          </p:val>
                                        </p:tav>
                                      </p:tavLst>
                                    </p:anim>
                                    <p:anim calcmode="lin" valueType="num">
                                      <p:cBhvr>
                                        <p:cTn id="67" dur="500" fill="hold"/>
                                        <p:tgtEl>
                                          <p:spTgt spid="25"/>
                                        </p:tgtEl>
                                        <p:attrNameLst>
                                          <p:attrName>ppt_h</p:attrName>
                                        </p:attrNameLst>
                                      </p:cBhvr>
                                      <p:tavLst>
                                        <p:tav tm="0">
                                          <p:val>
                                            <p:strVal val="#ppt_h"/>
                                          </p:val>
                                        </p:tav>
                                        <p:tav tm="100000">
                                          <p:val>
                                            <p:strVal val="#ppt_h"/>
                                          </p:val>
                                        </p:tav>
                                      </p:tavLst>
                                    </p:anim>
                                  </p:childTnLst>
                                </p:cTn>
                              </p:par>
                            </p:childTnLst>
                          </p:cTn>
                        </p:par>
                        <p:par>
                          <p:cTn id="68" fill="hold">
                            <p:stCondLst>
                              <p:cond delay="4500"/>
                            </p:stCondLst>
                            <p:childTnLst>
                              <p:par>
                                <p:cTn id="69" presetID="17" presetClass="entr" presetSubtype="8" fill="hold" nodeType="after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p:cTn id="71" dur="500" fill="hold"/>
                                        <p:tgtEl>
                                          <p:spTgt spid="27"/>
                                        </p:tgtEl>
                                        <p:attrNameLst>
                                          <p:attrName>ppt_x</p:attrName>
                                        </p:attrNameLst>
                                      </p:cBhvr>
                                      <p:tavLst>
                                        <p:tav tm="0">
                                          <p:val>
                                            <p:strVal val="#ppt_x-#ppt_w/2"/>
                                          </p:val>
                                        </p:tav>
                                        <p:tav tm="100000">
                                          <p:val>
                                            <p:strVal val="#ppt_x"/>
                                          </p:val>
                                        </p:tav>
                                      </p:tavLst>
                                    </p:anim>
                                    <p:anim calcmode="lin" valueType="num">
                                      <p:cBhvr>
                                        <p:cTn id="72" dur="500" fill="hold"/>
                                        <p:tgtEl>
                                          <p:spTgt spid="27"/>
                                        </p:tgtEl>
                                        <p:attrNameLst>
                                          <p:attrName>ppt_y</p:attrName>
                                        </p:attrNameLst>
                                      </p:cBhvr>
                                      <p:tavLst>
                                        <p:tav tm="0">
                                          <p:val>
                                            <p:strVal val="#ppt_y"/>
                                          </p:val>
                                        </p:tav>
                                        <p:tav tm="100000">
                                          <p:val>
                                            <p:strVal val="#ppt_y"/>
                                          </p:val>
                                        </p:tav>
                                      </p:tavLst>
                                    </p:anim>
                                    <p:anim calcmode="lin" valueType="num">
                                      <p:cBhvr>
                                        <p:cTn id="73" dur="500" fill="hold"/>
                                        <p:tgtEl>
                                          <p:spTgt spid="27"/>
                                        </p:tgtEl>
                                        <p:attrNameLst>
                                          <p:attrName>ppt_w</p:attrName>
                                        </p:attrNameLst>
                                      </p:cBhvr>
                                      <p:tavLst>
                                        <p:tav tm="0">
                                          <p:val>
                                            <p:fltVal val="0"/>
                                          </p:val>
                                        </p:tav>
                                        <p:tav tm="100000">
                                          <p:val>
                                            <p:strVal val="#ppt_w"/>
                                          </p:val>
                                        </p:tav>
                                      </p:tavLst>
                                    </p:anim>
                                    <p:anim calcmode="lin" valueType="num">
                                      <p:cBhvr>
                                        <p:cTn id="74" dur="500" fill="hold"/>
                                        <p:tgtEl>
                                          <p:spTgt spid="27"/>
                                        </p:tgtEl>
                                        <p:attrNameLst>
                                          <p:attrName>ppt_h</p:attrName>
                                        </p:attrNameLst>
                                      </p:cBhvr>
                                      <p:tavLst>
                                        <p:tav tm="0">
                                          <p:val>
                                            <p:strVal val="#ppt_h"/>
                                          </p:val>
                                        </p:tav>
                                        <p:tav tm="100000">
                                          <p:val>
                                            <p:strVal val="#ppt_h"/>
                                          </p:val>
                                        </p:tav>
                                      </p:tavLst>
                                    </p:anim>
                                  </p:childTnLst>
                                </p:cTn>
                              </p:par>
                            </p:childTnLst>
                          </p:cTn>
                        </p:par>
                        <p:par>
                          <p:cTn id="75" fill="hold">
                            <p:stCondLst>
                              <p:cond delay="5000"/>
                            </p:stCondLst>
                            <p:childTnLst>
                              <p:par>
                                <p:cTn id="76" presetID="22" presetClass="entr" presetSubtype="2" fill="hold" grpId="0" nodeType="after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wipe(right)">
                                      <p:cBhvr>
                                        <p:cTn id="78" dur="250"/>
                                        <p:tgtEl>
                                          <p:spTgt spid="5"/>
                                        </p:tgtEl>
                                      </p:cBhvr>
                                    </p:animEffect>
                                  </p:childTnLst>
                                </p:cTn>
                              </p:par>
                            </p:childTnLst>
                          </p:cTn>
                        </p:par>
                        <p:par>
                          <p:cTn id="79" fill="hold">
                            <p:stCondLst>
                              <p:cond delay="5500"/>
                            </p:stCondLst>
                            <p:childTnLst>
                              <p:par>
                                <p:cTn id="80" presetID="17" presetClass="entr" presetSubtype="2" fill="hold" grpId="0" nodeType="afterEffect">
                                  <p:stCondLst>
                                    <p:cond delay="0"/>
                                  </p:stCondLst>
                                  <p:childTnLst>
                                    <p:set>
                                      <p:cBhvr>
                                        <p:cTn id="81" dur="1" fill="hold">
                                          <p:stCondLst>
                                            <p:cond delay="0"/>
                                          </p:stCondLst>
                                        </p:cTn>
                                        <p:tgtEl>
                                          <p:spTgt spid="26"/>
                                        </p:tgtEl>
                                        <p:attrNameLst>
                                          <p:attrName>style.visibility</p:attrName>
                                        </p:attrNameLst>
                                      </p:cBhvr>
                                      <p:to>
                                        <p:strVal val="visible"/>
                                      </p:to>
                                    </p:set>
                                    <p:anim calcmode="lin" valueType="num">
                                      <p:cBhvr>
                                        <p:cTn id="82" dur="500" fill="hold"/>
                                        <p:tgtEl>
                                          <p:spTgt spid="26"/>
                                        </p:tgtEl>
                                        <p:attrNameLst>
                                          <p:attrName>ppt_x</p:attrName>
                                        </p:attrNameLst>
                                      </p:cBhvr>
                                      <p:tavLst>
                                        <p:tav tm="0">
                                          <p:val>
                                            <p:strVal val="#ppt_x+#ppt_w/2"/>
                                          </p:val>
                                        </p:tav>
                                        <p:tav tm="100000">
                                          <p:val>
                                            <p:strVal val="#ppt_x"/>
                                          </p:val>
                                        </p:tav>
                                      </p:tavLst>
                                    </p:anim>
                                    <p:anim calcmode="lin" valueType="num">
                                      <p:cBhvr>
                                        <p:cTn id="83" dur="500" fill="hold"/>
                                        <p:tgtEl>
                                          <p:spTgt spid="26"/>
                                        </p:tgtEl>
                                        <p:attrNameLst>
                                          <p:attrName>ppt_y</p:attrName>
                                        </p:attrNameLst>
                                      </p:cBhvr>
                                      <p:tavLst>
                                        <p:tav tm="0">
                                          <p:val>
                                            <p:strVal val="#ppt_y"/>
                                          </p:val>
                                        </p:tav>
                                        <p:tav tm="100000">
                                          <p:val>
                                            <p:strVal val="#ppt_y"/>
                                          </p:val>
                                        </p:tav>
                                      </p:tavLst>
                                    </p:anim>
                                    <p:anim calcmode="lin" valueType="num">
                                      <p:cBhvr>
                                        <p:cTn id="84" dur="500" fill="hold"/>
                                        <p:tgtEl>
                                          <p:spTgt spid="26"/>
                                        </p:tgtEl>
                                        <p:attrNameLst>
                                          <p:attrName>ppt_w</p:attrName>
                                        </p:attrNameLst>
                                      </p:cBhvr>
                                      <p:tavLst>
                                        <p:tav tm="0">
                                          <p:val>
                                            <p:fltVal val="0"/>
                                          </p:val>
                                        </p:tav>
                                        <p:tav tm="100000">
                                          <p:val>
                                            <p:strVal val="#ppt_w"/>
                                          </p:val>
                                        </p:tav>
                                      </p:tavLst>
                                    </p:anim>
                                    <p:anim calcmode="lin" valueType="num">
                                      <p:cBhvr>
                                        <p:cTn id="85" dur="500" fill="hold"/>
                                        <p:tgtEl>
                                          <p:spTgt spid="26"/>
                                        </p:tgtEl>
                                        <p:attrNameLst>
                                          <p:attrName>ppt_h</p:attrName>
                                        </p:attrNameLst>
                                      </p:cBhvr>
                                      <p:tavLst>
                                        <p:tav tm="0">
                                          <p:val>
                                            <p:strVal val="#ppt_h"/>
                                          </p:val>
                                        </p:tav>
                                        <p:tav tm="100000">
                                          <p:val>
                                            <p:strVal val="#ppt_h"/>
                                          </p:val>
                                        </p:tav>
                                      </p:tavLst>
                                    </p:anim>
                                  </p:childTnLst>
                                </p:cTn>
                              </p:par>
                            </p:childTnLst>
                          </p:cTn>
                        </p:par>
                        <p:par>
                          <p:cTn id="86" fill="hold">
                            <p:stCondLst>
                              <p:cond delay="6000"/>
                            </p:stCondLst>
                            <p:childTnLst>
                              <p:par>
                                <p:cTn id="87" presetID="17" presetClass="entr" presetSubtype="2" fill="hold" nodeType="afterEffect">
                                  <p:stCondLst>
                                    <p:cond delay="0"/>
                                  </p:stCondLst>
                                  <p:childTnLst>
                                    <p:set>
                                      <p:cBhvr>
                                        <p:cTn id="88" dur="1" fill="hold">
                                          <p:stCondLst>
                                            <p:cond delay="0"/>
                                          </p:stCondLst>
                                        </p:cTn>
                                        <p:tgtEl>
                                          <p:spTgt spid="33"/>
                                        </p:tgtEl>
                                        <p:attrNameLst>
                                          <p:attrName>style.visibility</p:attrName>
                                        </p:attrNameLst>
                                      </p:cBhvr>
                                      <p:to>
                                        <p:strVal val="visible"/>
                                      </p:to>
                                    </p:set>
                                    <p:anim calcmode="lin" valueType="num">
                                      <p:cBhvr>
                                        <p:cTn id="89" dur="500" fill="hold"/>
                                        <p:tgtEl>
                                          <p:spTgt spid="33"/>
                                        </p:tgtEl>
                                        <p:attrNameLst>
                                          <p:attrName>ppt_x</p:attrName>
                                        </p:attrNameLst>
                                      </p:cBhvr>
                                      <p:tavLst>
                                        <p:tav tm="0">
                                          <p:val>
                                            <p:strVal val="#ppt_x+#ppt_w/2"/>
                                          </p:val>
                                        </p:tav>
                                        <p:tav tm="100000">
                                          <p:val>
                                            <p:strVal val="#ppt_x"/>
                                          </p:val>
                                        </p:tav>
                                      </p:tavLst>
                                    </p:anim>
                                    <p:anim calcmode="lin" valueType="num">
                                      <p:cBhvr>
                                        <p:cTn id="90" dur="500" fill="hold"/>
                                        <p:tgtEl>
                                          <p:spTgt spid="33"/>
                                        </p:tgtEl>
                                        <p:attrNameLst>
                                          <p:attrName>ppt_y</p:attrName>
                                        </p:attrNameLst>
                                      </p:cBhvr>
                                      <p:tavLst>
                                        <p:tav tm="0">
                                          <p:val>
                                            <p:strVal val="#ppt_y"/>
                                          </p:val>
                                        </p:tav>
                                        <p:tav tm="100000">
                                          <p:val>
                                            <p:strVal val="#ppt_y"/>
                                          </p:val>
                                        </p:tav>
                                      </p:tavLst>
                                    </p:anim>
                                    <p:anim calcmode="lin" valueType="num">
                                      <p:cBhvr>
                                        <p:cTn id="91" dur="500" fill="hold"/>
                                        <p:tgtEl>
                                          <p:spTgt spid="33"/>
                                        </p:tgtEl>
                                        <p:attrNameLst>
                                          <p:attrName>ppt_w</p:attrName>
                                        </p:attrNameLst>
                                      </p:cBhvr>
                                      <p:tavLst>
                                        <p:tav tm="0">
                                          <p:val>
                                            <p:fltVal val="0"/>
                                          </p:val>
                                        </p:tav>
                                        <p:tav tm="100000">
                                          <p:val>
                                            <p:strVal val="#ppt_w"/>
                                          </p:val>
                                        </p:tav>
                                      </p:tavLst>
                                    </p:anim>
                                    <p:anim calcmode="lin" valueType="num">
                                      <p:cBhvr>
                                        <p:cTn id="92" dur="500" fill="hold"/>
                                        <p:tgtEl>
                                          <p:spTgt spid="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23" grpId="0"/>
      <p:bldP spid="24" grpId="0"/>
      <p:bldP spid="25"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30820" y="2444856"/>
            <a:ext cx="7919087" cy="2288669"/>
            <a:chOff x="2347913" y="2421930"/>
            <a:chExt cx="7923212" cy="2289200"/>
          </a:xfrm>
        </p:grpSpPr>
        <p:sp>
          <p:nvSpPr>
            <p:cNvPr id="4" name="Line 11"/>
            <p:cNvSpPr>
              <a:spLocks noChangeShapeType="1"/>
            </p:cNvSpPr>
            <p:nvPr/>
          </p:nvSpPr>
          <p:spPr bwMode="auto">
            <a:xfrm>
              <a:off x="2728911" y="4210644"/>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 name="Line 11"/>
            <p:cNvSpPr>
              <a:spLocks noChangeShapeType="1"/>
            </p:cNvSpPr>
            <p:nvPr/>
          </p:nvSpPr>
          <p:spPr bwMode="auto">
            <a:xfrm>
              <a:off x="2728911" y="3709044"/>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 name="Line 11"/>
            <p:cNvSpPr>
              <a:spLocks noChangeShapeType="1"/>
            </p:cNvSpPr>
            <p:nvPr/>
          </p:nvSpPr>
          <p:spPr bwMode="auto">
            <a:xfrm>
              <a:off x="2728911" y="3286026"/>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 name="Line 11"/>
            <p:cNvSpPr>
              <a:spLocks noChangeShapeType="1"/>
            </p:cNvSpPr>
            <p:nvPr/>
          </p:nvSpPr>
          <p:spPr bwMode="auto">
            <a:xfrm>
              <a:off x="2728911" y="2853978"/>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8" name="Line 11"/>
            <p:cNvSpPr>
              <a:spLocks noChangeShapeType="1"/>
            </p:cNvSpPr>
            <p:nvPr/>
          </p:nvSpPr>
          <p:spPr bwMode="auto">
            <a:xfrm>
              <a:off x="2728911" y="2421930"/>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9" name="Line 11"/>
            <p:cNvSpPr>
              <a:spLocks noChangeShapeType="1"/>
            </p:cNvSpPr>
            <p:nvPr/>
          </p:nvSpPr>
          <p:spPr bwMode="auto">
            <a:xfrm>
              <a:off x="2347913" y="4711130"/>
              <a:ext cx="7923212"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10" name="Line 12"/>
          <p:cNvSpPr>
            <a:spLocks noChangeShapeType="1"/>
          </p:cNvSpPr>
          <p:nvPr/>
        </p:nvSpPr>
        <p:spPr bwMode="auto">
          <a:xfrm rot="16200000" flipV="1">
            <a:off x="1150676" y="3399537"/>
            <a:ext cx="3121889"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9" tIns="45689" rIns="91379" bIns="45689"/>
          <a:lstStyle/>
          <a:p>
            <a:endParaRPr lang="zh-CN" altLang="en-US" sz="2400"/>
          </a:p>
        </p:txBody>
      </p:sp>
      <p:sp>
        <p:nvSpPr>
          <p:cNvPr id="11" name="Rectangle 13"/>
          <p:cNvSpPr>
            <a:spLocks noChangeArrowheads="1"/>
          </p:cNvSpPr>
          <p:nvPr/>
        </p:nvSpPr>
        <p:spPr bwMode="auto">
          <a:xfrm>
            <a:off x="3449419" y="3057514"/>
            <a:ext cx="533123" cy="1676012"/>
          </a:xfrm>
          <a:prstGeom prst="rect">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txBody>
          <a:bodyPr wrap="none" lIns="91379" tIns="45689" rIns="91379" bIns="45689"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3735"/>
          </a:p>
        </p:txBody>
      </p:sp>
      <p:sp>
        <p:nvSpPr>
          <p:cNvPr id="13" name="Rectangle 14"/>
          <p:cNvSpPr>
            <a:spLocks noChangeArrowheads="1"/>
          </p:cNvSpPr>
          <p:nvPr/>
        </p:nvSpPr>
        <p:spPr bwMode="auto">
          <a:xfrm>
            <a:off x="4529944" y="2752782"/>
            <a:ext cx="533123" cy="1980741"/>
          </a:xfrm>
          <a:prstGeom prst="rect">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txBody>
          <a:bodyPr wrap="none" lIns="91379" tIns="45689" rIns="91379" bIns="45689"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3735"/>
          </a:p>
        </p:txBody>
      </p:sp>
      <p:sp>
        <p:nvSpPr>
          <p:cNvPr id="14" name="Rectangle 15"/>
          <p:cNvSpPr>
            <a:spLocks noChangeArrowheads="1"/>
          </p:cNvSpPr>
          <p:nvPr/>
        </p:nvSpPr>
        <p:spPr bwMode="auto">
          <a:xfrm>
            <a:off x="5610470" y="3438422"/>
            <a:ext cx="533123" cy="1295101"/>
          </a:xfrm>
          <a:prstGeom prst="rect">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txBody>
          <a:bodyPr wrap="none" lIns="91379" tIns="45689" rIns="91379" bIns="45689"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3735"/>
          </a:p>
        </p:txBody>
      </p:sp>
      <p:sp>
        <p:nvSpPr>
          <p:cNvPr id="15" name="Rectangle 16"/>
          <p:cNvSpPr>
            <a:spLocks noChangeArrowheads="1"/>
          </p:cNvSpPr>
          <p:nvPr/>
        </p:nvSpPr>
        <p:spPr bwMode="auto">
          <a:xfrm>
            <a:off x="6692582" y="2371871"/>
            <a:ext cx="533123" cy="2361653"/>
          </a:xfrm>
          <a:prstGeom prst="rect">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txBody>
          <a:bodyPr wrap="none" lIns="91379" tIns="45689" rIns="91379" bIns="45689"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3735"/>
          </a:p>
        </p:txBody>
      </p:sp>
      <p:sp>
        <p:nvSpPr>
          <p:cNvPr id="16" name="Rectangle 17"/>
          <p:cNvSpPr>
            <a:spLocks noChangeArrowheads="1"/>
          </p:cNvSpPr>
          <p:nvPr/>
        </p:nvSpPr>
        <p:spPr bwMode="auto">
          <a:xfrm>
            <a:off x="7773107" y="3057514"/>
            <a:ext cx="533123" cy="1676012"/>
          </a:xfrm>
          <a:prstGeom prst="rect">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txBody>
          <a:bodyPr wrap="none" lIns="91379" tIns="45689" rIns="91379" bIns="45689"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3735"/>
          </a:p>
        </p:txBody>
      </p:sp>
      <p:sp>
        <p:nvSpPr>
          <p:cNvPr id="17" name="Rectangle 18"/>
          <p:cNvSpPr>
            <a:spLocks noChangeArrowheads="1"/>
          </p:cNvSpPr>
          <p:nvPr/>
        </p:nvSpPr>
        <p:spPr bwMode="auto">
          <a:xfrm>
            <a:off x="8855218" y="1610047"/>
            <a:ext cx="533123" cy="3123479"/>
          </a:xfrm>
          <a:prstGeom prst="rect">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txBody>
          <a:bodyPr wrap="none" lIns="91379" tIns="45689" rIns="91379" bIns="45689"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3735"/>
          </a:p>
        </p:txBody>
      </p:sp>
      <p:sp>
        <p:nvSpPr>
          <p:cNvPr id="18" name="未知"/>
          <p:cNvSpPr/>
          <p:nvPr/>
        </p:nvSpPr>
        <p:spPr bwMode="auto">
          <a:xfrm>
            <a:off x="3466874" y="1220755"/>
            <a:ext cx="5591437" cy="1836759"/>
          </a:xfrm>
          <a:custGeom>
            <a:avLst/>
            <a:gdLst>
              <a:gd name="T0" fmla="*/ 0 w 3524"/>
              <a:gd name="T1" fmla="*/ 2147483647 h 1273"/>
              <a:gd name="T2" fmla="*/ 1776710950 w 3524"/>
              <a:gd name="T3" fmla="*/ 2121971037 h 1273"/>
              <a:gd name="T4" fmla="*/ 2147483647 w 3524"/>
              <a:gd name="T5" fmla="*/ 2147483647 h 1273"/>
              <a:gd name="T6" fmla="*/ 2147483647 w 3524"/>
              <a:gd name="T7" fmla="*/ 1451609641 h 1273"/>
              <a:gd name="T8" fmla="*/ 2147483647 w 3524"/>
              <a:gd name="T9" fmla="*/ 2147483647 h 1273"/>
              <a:gd name="T10" fmla="*/ 2147483647 w 3524"/>
              <a:gd name="T11" fmla="*/ 604837350 h 1273"/>
              <a:gd name="T12" fmla="*/ 2147483647 w 3524"/>
              <a:gd name="T13" fmla="*/ 0 h 12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24" h="1273">
                <a:moveTo>
                  <a:pt x="0" y="1040"/>
                </a:moveTo>
                <a:cubicBezTo>
                  <a:pt x="118" y="1007"/>
                  <a:pt x="469" y="810"/>
                  <a:pt x="705" y="842"/>
                </a:cubicBezTo>
                <a:cubicBezTo>
                  <a:pt x="941" y="874"/>
                  <a:pt x="1196" y="1273"/>
                  <a:pt x="1418" y="1229"/>
                </a:cubicBezTo>
                <a:cubicBezTo>
                  <a:pt x="1640" y="1185"/>
                  <a:pt x="1811" y="605"/>
                  <a:pt x="2037" y="576"/>
                </a:cubicBezTo>
                <a:cubicBezTo>
                  <a:pt x="2263" y="547"/>
                  <a:pt x="2582" y="1113"/>
                  <a:pt x="2777" y="1057"/>
                </a:cubicBezTo>
                <a:cubicBezTo>
                  <a:pt x="2972" y="1001"/>
                  <a:pt x="3082" y="416"/>
                  <a:pt x="3206" y="240"/>
                </a:cubicBezTo>
                <a:cubicBezTo>
                  <a:pt x="3330" y="64"/>
                  <a:pt x="3458" y="50"/>
                  <a:pt x="3524" y="0"/>
                </a:cubicBezTo>
              </a:path>
            </a:pathLst>
          </a:custGeom>
          <a:noFill/>
          <a:ln w="12700" cmpd="sng">
            <a:solidFill>
              <a:srgbClr val="0070C0"/>
            </a:solidFill>
            <a:beve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9" tIns="45689" rIns="91379" bIns="45689"/>
          <a:lstStyle/>
          <a:p>
            <a:endParaRPr lang="zh-CN" altLang="en-US" sz="2400">
              <a:solidFill>
                <a:srgbClr val="0070C0"/>
              </a:solidFill>
            </a:endParaRPr>
          </a:p>
        </p:txBody>
      </p:sp>
      <p:grpSp>
        <p:nvGrpSpPr>
          <p:cNvPr id="19" name="组合 18"/>
          <p:cNvGrpSpPr/>
          <p:nvPr/>
        </p:nvGrpSpPr>
        <p:grpSpPr>
          <a:xfrm>
            <a:off x="1905834" y="2297689"/>
            <a:ext cx="871841" cy="2249967"/>
            <a:chOff x="1922711" y="2214181"/>
            <a:chExt cx="872295" cy="2250488"/>
          </a:xfrm>
        </p:grpSpPr>
        <p:sp>
          <p:nvSpPr>
            <p:cNvPr id="20" name="TextBox 19"/>
            <p:cNvSpPr txBox="1"/>
            <p:nvPr/>
          </p:nvSpPr>
          <p:spPr>
            <a:xfrm>
              <a:off x="2079374" y="4002897"/>
              <a:ext cx="715632" cy="461772"/>
            </a:xfrm>
            <a:prstGeom prst="rect">
              <a:avLst/>
            </a:prstGeom>
            <a:noFill/>
          </p:spPr>
          <p:txBody>
            <a:bodyPr wrap="none" rtlCol="0">
              <a:spAutoFit/>
            </a:bodyPr>
            <a:lstStyle/>
            <a:p>
              <a:r>
                <a:rPr lang="en-US" altLang="zh-CN" sz="2400" dirty="0"/>
                <a:t>20%</a:t>
              </a:r>
              <a:endParaRPr lang="zh-CN" altLang="en-US" sz="2400" dirty="0"/>
            </a:p>
          </p:txBody>
        </p:sp>
        <p:sp>
          <p:nvSpPr>
            <p:cNvPr id="21" name="TextBox 20"/>
            <p:cNvSpPr txBox="1"/>
            <p:nvPr/>
          </p:nvSpPr>
          <p:spPr>
            <a:xfrm>
              <a:off x="2079374" y="3501295"/>
              <a:ext cx="715632" cy="461772"/>
            </a:xfrm>
            <a:prstGeom prst="rect">
              <a:avLst/>
            </a:prstGeom>
            <a:noFill/>
          </p:spPr>
          <p:txBody>
            <a:bodyPr wrap="none" rtlCol="0">
              <a:spAutoFit/>
            </a:bodyPr>
            <a:lstStyle/>
            <a:p>
              <a:r>
                <a:rPr lang="en-US" altLang="zh-CN" sz="2400" dirty="0"/>
                <a:t>40%</a:t>
              </a:r>
              <a:endParaRPr lang="zh-CN" altLang="en-US" sz="2400" dirty="0"/>
            </a:p>
          </p:txBody>
        </p:sp>
        <p:sp>
          <p:nvSpPr>
            <p:cNvPr id="22" name="TextBox 21"/>
            <p:cNvSpPr txBox="1"/>
            <p:nvPr/>
          </p:nvSpPr>
          <p:spPr>
            <a:xfrm>
              <a:off x="2079374" y="3074416"/>
              <a:ext cx="715632" cy="461772"/>
            </a:xfrm>
            <a:prstGeom prst="rect">
              <a:avLst/>
            </a:prstGeom>
            <a:noFill/>
          </p:spPr>
          <p:txBody>
            <a:bodyPr wrap="none" rtlCol="0">
              <a:spAutoFit/>
            </a:bodyPr>
            <a:lstStyle/>
            <a:p>
              <a:r>
                <a:rPr lang="en-US" altLang="zh-CN" sz="2400" dirty="0"/>
                <a:t>60%</a:t>
              </a:r>
              <a:endParaRPr lang="zh-CN" altLang="en-US" sz="2400" dirty="0"/>
            </a:p>
          </p:txBody>
        </p:sp>
        <p:sp>
          <p:nvSpPr>
            <p:cNvPr id="23" name="TextBox 22"/>
            <p:cNvSpPr txBox="1"/>
            <p:nvPr/>
          </p:nvSpPr>
          <p:spPr>
            <a:xfrm>
              <a:off x="2079374" y="2646229"/>
              <a:ext cx="715632" cy="461772"/>
            </a:xfrm>
            <a:prstGeom prst="rect">
              <a:avLst/>
            </a:prstGeom>
            <a:noFill/>
          </p:spPr>
          <p:txBody>
            <a:bodyPr wrap="none" rtlCol="0">
              <a:spAutoFit/>
            </a:bodyPr>
            <a:lstStyle/>
            <a:p>
              <a:r>
                <a:rPr lang="en-US" altLang="zh-CN" sz="2400" dirty="0"/>
                <a:t>80%</a:t>
              </a:r>
              <a:endParaRPr lang="zh-CN" altLang="en-US" sz="2400" dirty="0"/>
            </a:p>
          </p:txBody>
        </p:sp>
        <p:sp>
          <p:nvSpPr>
            <p:cNvPr id="24" name="TextBox 23"/>
            <p:cNvSpPr txBox="1"/>
            <p:nvPr/>
          </p:nvSpPr>
          <p:spPr>
            <a:xfrm>
              <a:off x="1922711" y="2214181"/>
              <a:ext cx="871204" cy="461772"/>
            </a:xfrm>
            <a:prstGeom prst="rect">
              <a:avLst/>
            </a:prstGeom>
            <a:noFill/>
          </p:spPr>
          <p:txBody>
            <a:bodyPr wrap="none" rtlCol="0">
              <a:spAutoFit/>
            </a:bodyPr>
            <a:lstStyle/>
            <a:p>
              <a:r>
                <a:rPr lang="en-US" altLang="zh-CN" sz="2400" dirty="0"/>
                <a:t>100%</a:t>
              </a:r>
              <a:endParaRPr lang="zh-CN" altLang="en-US" sz="2400" dirty="0"/>
            </a:p>
          </p:txBody>
        </p:sp>
      </p:grpSp>
      <p:grpSp>
        <p:nvGrpSpPr>
          <p:cNvPr id="25" name="组合 24"/>
          <p:cNvGrpSpPr/>
          <p:nvPr/>
        </p:nvGrpSpPr>
        <p:grpSpPr>
          <a:xfrm>
            <a:off x="3223356" y="4834978"/>
            <a:ext cx="6479674" cy="466926"/>
            <a:chOff x="3240915" y="4752074"/>
            <a:chExt cx="6483050" cy="467037"/>
          </a:xfrm>
        </p:grpSpPr>
        <p:sp>
          <p:nvSpPr>
            <p:cNvPr id="26" name="TextBox 25"/>
            <p:cNvSpPr txBox="1"/>
            <p:nvPr/>
          </p:nvSpPr>
          <p:spPr>
            <a:xfrm>
              <a:off x="3409029" y="4752074"/>
              <a:ext cx="184827" cy="461774"/>
            </a:xfrm>
            <a:prstGeom prst="rect">
              <a:avLst/>
            </a:prstGeom>
            <a:noFill/>
          </p:spPr>
          <p:txBody>
            <a:bodyPr wrap="none" rtlCol="0">
              <a:spAutoFit/>
            </a:bodyPr>
            <a:lstStyle/>
            <a:p>
              <a:endParaRPr lang="zh-CN" altLang="en-US" sz="2400" dirty="0"/>
            </a:p>
          </p:txBody>
        </p:sp>
        <p:sp>
          <p:nvSpPr>
            <p:cNvPr id="27" name="TextBox 26"/>
            <p:cNvSpPr txBox="1"/>
            <p:nvPr/>
          </p:nvSpPr>
          <p:spPr>
            <a:xfrm>
              <a:off x="3240915" y="4752074"/>
              <a:ext cx="981870" cy="461774"/>
            </a:xfrm>
            <a:prstGeom prst="rect">
              <a:avLst/>
            </a:prstGeom>
            <a:noFill/>
          </p:spPr>
          <p:txBody>
            <a:bodyPr wrap="none" rtlCol="0">
              <a:spAutoFit/>
            </a:bodyPr>
            <a:lstStyle/>
            <a:p>
              <a:pPr algn="ct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月份</a:t>
              </a:r>
              <a:endParaRPr lang="zh-CN" altLang="en-US" sz="2400" dirty="0">
                <a:latin typeface="微软雅黑" panose="020B0503020204020204" pitchFamily="34" charset="-122"/>
                <a:ea typeface="微软雅黑" panose="020B0503020204020204" pitchFamily="34" charset="-122"/>
              </a:endParaRPr>
            </a:p>
          </p:txBody>
        </p:sp>
        <p:sp>
          <p:nvSpPr>
            <p:cNvPr id="28" name="TextBox 27"/>
            <p:cNvSpPr txBox="1"/>
            <p:nvPr/>
          </p:nvSpPr>
          <p:spPr>
            <a:xfrm>
              <a:off x="4323952" y="4757337"/>
              <a:ext cx="981870" cy="461774"/>
            </a:xfrm>
            <a:prstGeom prst="rect">
              <a:avLst/>
            </a:prstGeom>
            <a:noFill/>
          </p:spPr>
          <p:txBody>
            <a:bodyPr wrap="none" rtlCol="0">
              <a:spAutoFit/>
            </a:bodyPr>
            <a:lstStyle/>
            <a:p>
              <a:pPr algn="ct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月份</a:t>
              </a:r>
              <a:endParaRPr lang="zh-CN" altLang="en-US" sz="2400" dirty="0">
                <a:latin typeface="微软雅黑" panose="020B0503020204020204" pitchFamily="34" charset="-122"/>
                <a:ea typeface="微软雅黑" panose="020B0503020204020204" pitchFamily="34" charset="-122"/>
              </a:endParaRPr>
            </a:p>
          </p:txBody>
        </p:sp>
        <p:sp>
          <p:nvSpPr>
            <p:cNvPr id="29" name="TextBox 28"/>
            <p:cNvSpPr txBox="1"/>
            <p:nvPr/>
          </p:nvSpPr>
          <p:spPr>
            <a:xfrm>
              <a:off x="5377601" y="4757337"/>
              <a:ext cx="981870" cy="461774"/>
            </a:xfrm>
            <a:prstGeom prst="rect">
              <a:avLst/>
            </a:prstGeom>
            <a:noFill/>
          </p:spPr>
          <p:txBody>
            <a:bodyPr wrap="none" rtlCol="0">
              <a:spAutoFit/>
            </a:bodyPr>
            <a:lstStyle/>
            <a:p>
              <a:pPr algn="ct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月份</a:t>
              </a:r>
              <a:endParaRPr lang="zh-CN" altLang="en-US" sz="2400" dirty="0">
                <a:latin typeface="微软雅黑" panose="020B0503020204020204" pitchFamily="34" charset="-122"/>
                <a:ea typeface="微软雅黑" panose="020B0503020204020204" pitchFamily="34" charset="-122"/>
              </a:endParaRPr>
            </a:p>
          </p:txBody>
        </p:sp>
        <p:sp>
          <p:nvSpPr>
            <p:cNvPr id="30" name="TextBox 29"/>
            <p:cNvSpPr txBox="1"/>
            <p:nvPr/>
          </p:nvSpPr>
          <p:spPr>
            <a:xfrm>
              <a:off x="6487714" y="4757337"/>
              <a:ext cx="981870" cy="461774"/>
            </a:xfrm>
            <a:prstGeom prst="rect">
              <a:avLst/>
            </a:prstGeom>
            <a:noFill/>
          </p:spPr>
          <p:txBody>
            <a:bodyPr wrap="none" rtlCol="0">
              <a:spAutoFit/>
            </a:bodyPr>
            <a:lstStyle/>
            <a:p>
              <a:pPr algn="ct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月份</a:t>
              </a:r>
              <a:endParaRPr lang="zh-CN" altLang="en-US" sz="2400" dirty="0">
                <a:latin typeface="微软雅黑" panose="020B0503020204020204" pitchFamily="34" charset="-122"/>
                <a:ea typeface="微软雅黑" panose="020B0503020204020204" pitchFamily="34" charset="-122"/>
              </a:endParaRPr>
            </a:p>
          </p:txBody>
        </p:sp>
        <p:sp>
          <p:nvSpPr>
            <p:cNvPr id="31" name="TextBox 30"/>
            <p:cNvSpPr txBox="1"/>
            <p:nvPr/>
          </p:nvSpPr>
          <p:spPr>
            <a:xfrm>
              <a:off x="7478185" y="4757337"/>
              <a:ext cx="1163104" cy="461774"/>
            </a:xfrm>
            <a:prstGeom prst="rect">
              <a:avLst/>
            </a:prstGeom>
            <a:noFill/>
          </p:spPr>
          <p:txBody>
            <a:bodyPr wrap="none" rtlCol="0">
              <a:spAutoFit/>
            </a:bodyPr>
            <a:lstStyle/>
            <a:p>
              <a:pPr algn="ct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月份</a:t>
              </a:r>
              <a:endParaRPr lang="zh-CN" altLang="en-US" sz="2400" dirty="0">
                <a:latin typeface="微软雅黑" panose="020B0503020204020204" pitchFamily="34" charset="-122"/>
                <a:ea typeface="微软雅黑" panose="020B0503020204020204" pitchFamily="34" charset="-122"/>
              </a:endParaRPr>
            </a:p>
          </p:txBody>
        </p:sp>
        <p:sp>
          <p:nvSpPr>
            <p:cNvPr id="32" name="TextBox 31"/>
            <p:cNvSpPr txBox="1"/>
            <p:nvPr/>
          </p:nvSpPr>
          <p:spPr>
            <a:xfrm>
              <a:off x="8560861" y="4757337"/>
              <a:ext cx="1163104" cy="461774"/>
            </a:xfrm>
            <a:prstGeom prst="rect">
              <a:avLst/>
            </a:prstGeom>
            <a:noFill/>
          </p:spPr>
          <p:txBody>
            <a:bodyPr wrap="none" rtlCol="0">
              <a:spAutoFit/>
            </a:bodyPr>
            <a:lstStyle/>
            <a:p>
              <a:pPr algn="ct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月份</a:t>
              </a:r>
              <a:endParaRPr lang="zh-CN" altLang="en-US" sz="2400" dirty="0">
                <a:latin typeface="微软雅黑" panose="020B0503020204020204" pitchFamily="34" charset="-122"/>
                <a:ea typeface="微软雅黑" panose="020B0503020204020204" pitchFamily="34" charset="-122"/>
              </a:endParaRPr>
            </a:p>
          </p:txBody>
        </p:sp>
      </p:grpSp>
      <p:sp>
        <p:nvSpPr>
          <p:cNvPr id="33" name="矩形 32"/>
          <p:cNvSpPr/>
          <p:nvPr/>
        </p:nvSpPr>
        <p:spPr>
          <a:xfrm>
            <a:off x="2249428" y="5444022"/>
            <a:ext cx="8191932" cy="907404"/>
          </a:xfrm>
          <a:prstGeom prst="rect">
            <a:avLst/>
          </a:prstGeom>
        </p:spPr>
        <p:txBody>
          <a:bodyPr lIns="91379" tIns="45689" rIns="91379" bIns="45689"/>
          <a:lstStyle/>
          <a:p>
            <a:pPr algn="just">
              <a:spcAft>
                <a:spcPts val="600"/>
              </a:spcAft>
              <a:buClr>
                <a:srgbClr val="00B050"/>
              </a:buClr>
              <a:buSzPct val="80000"/>
              <a:defRPr/>
            </a:pPr>
            <a:r>
              <a:rPr lang="zh-CN" altLang="en-US" sz="1600" dirty="0">
                <a:latin typeface="Adobe 黑体 Std R" pitchFamily="34" charset="-122"/>
                <a:ea typeface="Adobe 黑体 Std R" pitchFamily="34" charset="-122"/>
              </a:rPr>
              <a:t>请在此处输入您的文本或者复制您的文本粘贴到此处，请在此处输入您的文本或者复制您的文本粘贴到此处。请在此处输入您的文本或者复制您的文本粘贴到此处，请在此处输入您的文本或者复制您的文本粘贴到此处。</a:t>
            </a:r>
            <a:endParaRPr lang="zh-CN" altLang="en-US" sz="1600" dirty="0">
              <a:latin typeface="Adobe 黑体 Std R" pitchFamily="34" charset="-122"/>
              <a:ea typeface="Adobe 黑体 Std R" pitchFamily="34" charset="-122"/>
            </a:endParaRPr>
          </a:p>
        </p:txBody>
      </p:sp>
      <p:grpSp>
        <p:nvGrpSpPr>
          <p:cNvPr id="34" name="组合 33"/>
          <p:cNvGrpSpPr/>
          <p:nvPr/>
        </p:nvGrpSpPr>
        <p:grpSpPr>
          <a:xfrm>
            <a:off x="310060" y="416217"/>
            <a:ext cx="11260135" cy="461558"/>
            <a:chOff x="310060" y="416217"/>
            <a:chExt cx="11260135" cy="461558"/>
          </a:xfrm>
        </p:grpSpPr>
        <p:grpSp>
          <p:nvGrpSpPr>
            <p:cNvPr id="35" name="组合 34"/>
            <p:cNvGrpSpPr/>
            <p:nvPr/>
          </p:nvGrpSpPr>
          <p:grpSpPr>
            <a:xfrm>
              <a:off x="310060" y="416217"/>
              <a:ext cx="2619825" cy="461558"/>
              <a:chOff x="8641357" y="2133650"/>
              <a:chExt cx="2620431" cy="461665"/>
            </a:xfrm>
          </p:grpSpPr>
          <p:sp>
            <p:nvSpPr>
              <p:cNvPr id="37"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38"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36" name="直接连接符 35"/>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42"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par>
                          <p:cTn id="44" fill="hold">
                            <p:stCondLst>
                              <p:cond delay="1500"/>
                            </p:stCondLst>
                            <p:childTnLst>
                              <p:par>
                                <p:cTn id="45" presetID="42" presetClass="entr" presetSubtype="0" fill="hold" grpId="0" nodeType="afterEffect">
                                  <p:stCondLst>
                                    <p:cond delay="0"/>
                                  </p:stCondLst>
                                  <p:iterate type="wd">
                                    <p:tmPct val="10000"/>
                                  </p:iterate>
                                  <p:childTnLst>
                                    <p:set>
                                      <p:cBhvr>
                                        <p:cTn id="46" dur="1" fill="hold">
                                          <p:stCondLst>
                                            <p:cond delay="0"/>
                                          </p:stCondLst>
                                        </p:cTn>
                                        <p:tgtEl>
                                          <p:spTgt spid="33"/>
                                        </p:tgtEl>
                                        <p:attrNameLst>
                                          <p:attrName>style.visibility</p:attrName>
                                        </p:attrNameLst>
                                      </p:cBhvr>
                                      <p:to>
                                        <p:strVal val="visible"/>
                                      </p:to>
                                    </p:set>
                                    <p:animEffect transition="in" filter="fade">
                                      <p:cBhvr>
                                        <p:cTn id="47" dur="250"/>
                                        <p:tgtEl>
                                          <p:spTgt spid="33"/>
                                        </p:tgtEl>
                                      </p:cBhvr>
                                    </p:animEffect>
                                    <p:anim calcmode="lin" valueType="num">
                                      <p:cBhvr>
                                        <p:cTn id="48" dur="250" fill="hold"/>
                                        <p:tgtEl>
                                          <p:spTgt spid="33"/>
                                        </p:tgtEl>
                                        <p:attrNameLst>
                                          <p:attrName>ppt_x</p:attrName>
                                        </p:attrNameLst>
                                      </p:cBhvr>
                                      <p:tavLst>
                                        <p:tav tm="0">
                                          <p:val>
                                            <p:strVal val="#ppt_x"/>
                                          </p:val>
                                        </p:tav>
                                        <p:tav tm="100000">
                                          <p:val>
                                            <p:strVal val="#ppt_x"/>
                                          </p:val>
                                        </p:tav>
                                      </p:tavLst>
                                    </p:anim>
                                    <p:anim calcmode="lin" valueType="num">
                                      <p:cBhvr>
                                        <p:cTn id="49" dur="250" fill="hold"/>
                                        <p:tgtEl>
                                          <p:spTgt spid="33"/>
                                        </p:tgtEl>
                                        <p:attrNameLst>
                                          <p:attrName>ppt_y</p:attrName>
                                        </p:attrNameLst>
                                      </p:cBhvr>
                                      <p:tavLst>
                                        <p:tav tm="0">
                                          <p:val>
                                            <p:strVal val="#ppt_y+.1"/>
                                          </p:val>
                                        </p:tav>
                                        <p:tav tm="100000">
                                          <p:val>
                                            <p:strVal val="#ppt_y"/>
                                          </p:val>
                                        </p:tav>
                                      </p:tavLst>
                                    </p:anim>
                                  </p:childTnLst>
                                </p:cTn>
                              </p:par>
                            </p:childTnLst>
                          </p:cTn>
                        </p:par>
                        <p:par>
                          <p:cTn id="50" fill="hold">
                            <p:stCondLst>
                              <p:cond delay="4625"/>
                            </p:stCondLst>
                            <p:childTnLst>
                              <p:par>
                                <p:cTn id="51" presetID="1" presetClass="entr" presetSubtype="0" fill="hold" grpId="1" nodeType="afterEffect">
                                  <p:stCondLst>
                                    <p:cond delay="0"/>
                                  </p:stCondLst>
                                  <p:iterate type="wd">
                                    <p:tmAbs val="0"/>
                                  </p:iterate>
                                  <p:childTnLst>
                                    <p:set>
                                      <p:cBhvr>
                                        <p:cTn id="52" dur="1" fill="hold">
                                          <p:stCondLst>
                                            <p:cond delay="9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p:bldP spid="33" grpId="0"/>
      <p:bldP spid="33"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组合 102"/>
          <p:cNvGrpSpPr/>
          <p:nvPr/>
        </p:nvGrpSpPr>
        <p:grpSpPr>
          <a:xfrm>
            <a:off x="8877113" y="2560999"/>
            <a:ext cx="2619825" cy="965111"/>
            <a:chOff x="8641357" y="2133650"/>
            <a:chExt cx="2620431" cy="965334"/>
          </a:xfrm>
        </p:grpSpPr>
        <p:sp>
          <p:nvSpPr>
            <p:cNvPr id="104" name="TextBox 103"/>
            <p:cNvSpPr txBox="1"/>
            <p:nvPr/>
          </p:nvSpPr>
          <p:spPr>
            <a:xfrm>
              <a:off x="8785373" y="2493690"/>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05"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06" name="TextBox 105"/>
            <p:cNvSpPr txBox="1"/>
            <p:nvPr/>
          </p:nvSpPr>
          <p:spPr>
            <a:xfrm>
              <a:off x="8784483" y="2133650"/>
              <a:ext cx="24773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点击输入小标题</a:t>
              </a:r>
              <a:endParaRPr lang="zh-CN" altLang="zh-CN" sz="2000" dirty="0">
                <a:latin typeface="微软雅黑" panose="020B0503020204020204" pitchFamily="34" charset="-122"/>
                <a:ea typeface="微软雅黑" panose="020B0503020204020204" pitchFamily="34" charset="-122"/>
              </a:endParaRPr>
            </a:p>
          </p:txBody>
        </p:sp>
      </p:grpSp>
      <p:cxnSp>
        <p:nvCxnSpPr>
          <p:cNvPr id="110" name="直接连接符 109"/>
          <p:cNvCxnSpPr/>
          <p:nvPr/>
        </p:nvCxnSpPr>
        <p:spPr>
          <a:xfrm flipV="1">
            <a:off x="4801743" y="2920956"/>
            <a:ext cx="1439827" cy="1"/>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4657760" y="4355877"/>
            <a:ext cx="1214417" cy="7804"/>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5824993" y="3958504"/>
            <a:ext cx="2707505" cy="779138"/>
            <a:chOff x="2133599" y="4028641"/>
            <a:chExt cx="2708132" cy="779318"/>
          </a:xfrm>
        </p:grpSpPr>
        <p:sp>
          <p:nvSpPr>
            <p:cNvPr id="115" name="任意多边形 114"/>
            <p:cNvSpPr/>
            <p:nvPr/>
          </p:nvSpPr>
          <p:spPr>
            <a:xfrm>
              <a:off x="2133599" y="4028641"/>
              <a:ext cx="2708132" cy="779318"/>
            </a:xfrm>
            <a:custGeom>
              <a:avLst/>
              <a:gdLst>
                <a:gd name="connsiteX0" fmla="*/ 313459 w 2708132"/>
                <a:gd name="connsiteY0" fmla="*/ 0 h 779318"/>
                <a:gd name="connsiteX1" fmla="*/ 342467 w 2708132"/>
                <a:gd name="connsiteY1" fmla="*/ 3635 h 779318"/>
                <a:gd name="connsiteX2" fmla="*/ 342467 w 2708132"/>
                <a:gd name="connsiteY2" fmla="*/ 0 h 779318"/>
                <a:gd name="connsiteX3" fmla="*/ 2365664 w 2708132"/>
                <a:gd name="connsiteY3" fmla="*/ 0 h 779318"/>
                <a:gd name="connsiteX4" fmla="*/ 2365664 w 2708132"/>
                <a:gd name="connsiteY4" fmla="*/ 3635 h 779318"/>
                <a:gd name="connsiteX5" fmla="*/ 2394673 w 2708132"/>
                <a:gd name="connsiteY5" fmla="*/ 0 h 779318"/>
                <a:gd name="connsiteX6" fmla="*/ 2708132 w 2708132"/>
                <a:gd name="connsiteY6" fmla="*/ 389659 h 779318"/>
                <a:gd name="connsiteX7" fmla="*/ 2394673 w 2708132"/>
                <a:gd name="connsiteY7" fmla="*/ 779318 h 779318"/>
                <a:gd name="connsiteX8" fmla="*/ 2365664 w 2708132"/>
                <a:gd name="connsiteY8" fmla="*/ 775683 h 779318"/>
                <a:gd name="connsiteX9" fmla="*/ 2365664 w 2708132"/>
                <a:gd name="connsiteY9" fmla="*/ 779318 h 779318"/>
                <a:gd name="connsiteX10" fmla="*/ 342467 w 2708132"/>
                <a:gd name="connsiteY10" fmla="*/ 779318 h 779318"/>
                <a:gd name="connsiteX11" fmla="*/ 342467 w 2708132"/>
                <a:gd name="connsiteY11" fmla="*/ 775683 h 779318"/>
                <a:gd name="connsiteX12" fmla="*/ 313459 w 2708132"/>
                <a:gd name="connsiteY12" fmla="*/ 779318 h 779318"/>
                <a:gd name="connsiteX13" fmla="*/ 0 w 2708132"/>
                <a:gd name="connsiteY13" fmla="*/ 389659 h 779318"/>
                <a:gd name="connsiteX14" fmla="*/ 313459 w 2708132"/>
                <a:gd name="connsiteY14" fmla="*/ 0 h 77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8132" h="779318">
                  <a:moveTo>
                    <a:pt x="313459" y="0"/>
                  </a:moveTo>
                  <a:lnTo>
                    <a:pt x="342467" y="3635"/>
                  </a:lnTo>
                  <a:lnTo>
                    <a:pt x="342467" y="0"/>
                  </a:lnTo>
                  <a:lnTo>
                    <a:pt x="2365664" y="0"/>
                  </a:lnTo>
                  <a:lnTo>
                    <a:pt x="2365664" y="3635"/>
                  </a:lnTo>
                  <a:lnTo>
                    <a:pt x="2394673" y="0"/>
                  </a:lnTo>
                  <a:cubicBezTo>
                    <a:pt x="2567792" y="0"/>
                    <a:pt x="2708132" y="174456"/>
                    <a:pt x="2708132" y="389659"/>
                  </a:cubicBezTo>
                  <a:cubicBezTo>
                    <a:pt x="2708132" y="604862"/>
                    <a:pt x="2567792" y="779318"/>
                    <a:pt x="2394673" y="779318"/>
                  </a:cubicBezTo>
                  <a:lnTo>
                    <a:pt x="2365664" y="775683"/>
                  </a:lnTo>
                  <a:lnTo>
                    <a:pt x="2365664" y="779318"/>
                  </a:lnTo>
                  <a:lnTo>
                    <a:pt x="342467" y="779318"/>
                  </a:lnTo>
                  <a:lnTo>
                    <a:pt x="342467" y="775683"/>
                  </a:lnTo>
                  <a:lnTo>
                    <a:pt x="313459" y="779318"/>
                  </a:lnTo>
                  <a:cubicBezTo>
                    <a:pt x="140340" y="779318"/>
                    <a:pt x="0" y="604862"/>
                    <a:pt x="0" y="389659"/>
                  </a:cubicBezTo>
                  <a:cubicBezTo>
                    <a:pt x="0" y="174456"/>
                    <a:pt x="140340" y="0"/>
                    <a:pt x="313459" y="0"/>
                  </a:cubicBezTo>
                  <a:close/>
                </a:path>
              </a:pathLst>
            </a:custGeom>
            <a:gradFill flip="none" rotWithShape="1">
              <a:gsLst>
                <a:gs pos="28000">
                  <a:schemeClr val="accent1">
                    <a:lumMod val="5000"/>
                    <a:lumOff val="95000"/>
                  </a:schemeClr>
                </a:gs>
                <a:gs pos="85000">
                  <a:schemeClr val="bg1">
                    <a:lumMod val="85000"/>
                  </a:schemeClr>
                </a:gs>
                <a:gs pos="100000">
                  <a:schemeClr val="bg1">
                    <a:lumMod val="75000"/>
                  </a:schemeClr>
                </a:gs>
              </a:gsLst>
              <a:lin ang="8100000" scaled="1"/>
              <a:tileRect/>
            </a:gra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6" name="任意多边形 115"/>
            <p:cNvSpPr/>
            <p:nvPr/>
          </p:nvSpPr>
          <p:spPr>
            <a:xfrm>
              <a:off x="2162607" y="4080595"/>
              <a:ext cx="2650116" cy="675411"/>
            </a:xfrm>
            <a:custGeom>
              <a:avLst/>
              <a:gdLst>
                <a:gd name="connsiteX0" fmla="*/ 268866 w 2650116"/>
                <a:gd name="connsiteY0" fmla="*/ 0 h 675411"/>
                <a:gd name="connsiteX1" fmla="*/ 2336657 w 2650116"/>
                <a:gd name="connsiteY1" fmla="*/ 0 h 675411"/>
                <a:gd name="connsiteX2" fmla="*/ 2336657 w 2650116"/>
                <a:gd name="connsiteY2" fmla="*/ 3473 h 675411"/>
                <a:gd name="connsiteX3" fmla="*/ 2365665 w 2650116"/>
                <a:gd name="connsiteY3" fmla="*/ 1 h 675411"/>
                <a:gd name="connsiteX4" fmla="*/ 2650116 w 2650116"/>
                <a:gd name="connsiteY4" fmla="*/ 337706 h 675411"/>
                <a:gd name="connsiteX5" fmla="*/ 2365665 w 2650116"/>
                <a:gd name="connsiteY5" fmla="*/ 675411 h 675411"/>
                <a:gd name="connsiteX6" fmla="*/ 2336657 w 2650116"/>
                <a:gd name="connsiteY6" fmla="*/ 671940 h 675411"/>
                <a:gd name="connsiteX7" fmla="*/ 2336657 w 2650116"/>
                <a:gd name="connsiteY7" fmla="*/ 675409 h 675411"/>
                <a:gd name="connsiteX8" fmla="*/ 284468 w 2650116"/>
                <a:gd name="connsiteY8" fmla="*/ 675409 h 675411"/>
                <a:gd name="connsiteX9" fmla="*/ 284451 w 2650116"/>
                <a:gd name="connsiteY9" fmla="*/ 675411 h 675411"/>
                <a:gd name="connsiteX10" fmla="*/ 284434 w 2650116"/>
                <a:gd name="connsiteY10" fmla="*/ 675409 h 675411"/>
                <a:gd name="connsiteX11" fmla="*/ 268866 w 2650116"/>
                <a:gd name="connsiteY11" fmla="*/ 675409 h 675411"/>
                <a:gd name="connsiteX12" fmla="*/ 268866 w 2650116"/>
                <a:gd name="connsiteY12" fmla="*/ 673546 h 675411"/>
                <a:gd name="connsiteX13" fmla="*/ 227124 w 2650116"/>
                <a:gd name="connsiteY13" fmla="*/ 668550 h 675411"/>
                <a:gd name="connsiteX14" fmla="*/ 0 w 2650116"/>
                <a:gd name="connsiteY14" fmla="*/ 337706 h 675411"/>
                <a:gd name="connsiteX15" fmla="*/ 227124 w 2650116"/>
                <a:gd name="connsiteY15" fmla="*/ 6862 h 675411"/>
                <a:gd name="connsiteX16" fmla="*/ 268866 w 2650116"/>
                <a:gd name="connsiteY16" fmla="*/ 1866 h 67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0116" h="675411">
                  <a:moveTo>
                    <a:pt x="268866" y="0"/>
                  </a:moveTo>
                  <a:lnTo>
                    <a:pt x="2336657" y="0"/>
                  </a:lnTo>
                  <a:lnTo>
                    <a:pt x="2336657" y="3473"/>
                  </a:lnTo>
                  <a:lnTo>
                    <a:pt x="2365665" y="1"/>
                  </a:lnTo>
                  <a:cubicBezTo>
                    <a:pt x="2522763" y="1"/>
                    <a:pt x="2650116" y="151197"/>
                    <a:pt x="2650116" y="337706"/>
                  </a:cubicBezTo>
                  <a:cubicBezTo>
                    <a:pt x="2650116" y="524215"/>
                    <a:pt x="2522763" y="675411"/>
                    <a:pt x="2365665" y="675411"/>
                  </a:cubicBezTo>
                  <a:lnTo>
                    <a:pt x="2336657" y="671940"/>
                  </a:lnTo>
                  <a:lnTo>
                    <a:pt x="2336657" y="675409"/>
                  </a:lnTo>
                  <a:lnTo>
                    <a:pt x="284468" y="675409"/>
                  </a:lnTo>
                  <a:lnTo>
                    <a:pt x="284451" y="675411"/>
                  </a:lnTo>
                  <a:lnTo>
                    <a:pt x="284434" y="675409"/>
                  </a:lnTo>
                  <a:lnTo>
                    <a:pt x="268866" y="675409"/>
                  </a:lnTo>
                  <a:lnTo>
                    <a:pt x="268866" y="673546"/>
                  </a:lnTo>
                  <a:lnTo>
                    <a:pt x="227124" y="668550"/>
                  </a:lnTo>
                  <a:cubicBezTo>
                    <a:pt x="97505" y="637060"/>
                    <a:pt x="0" y="500902"/>
                    <a:pt x="0" y="337706"/>
                  </a:cubicBezTo>
                  <a:cubicBezTo>
                    <a:pt x="0" y="174511"/>
                    <a:pt x="97505" y="38352"/>
                    <a:pt x="227124" y="6862"/>
                  </a:cubicBezTo>
                  <a:lnTo>
                    <a:pt x="268866" y="1866"/>
                  </a:lnTo>
                  <a:close/>
                </a:path>
              </a:pathLst>
            </a:custGeom>
            <a:gradFill flip="none" rotWithShape="1">
              <a:gsLst>
                <a:gs pos="28000">
                  <a:schemeClr val="accent1">
                    <a:lumMod val="5000"/>
                    <a:lumOff val="95000"/>
                  </a:schemeClr>
                </a:gs>
                <a:gs pos="85000">
                  <a:schemeClr val="bg1">
                    <a:lumMod val="85000"/>
                  </a:schemeClr>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18" name="组合 117"/>
          <p:cNvGrpSpPr/>
          <p:nvPr/>
        </p:nvGrpSpPr>
        <p:grpSpPr>
          <a:xfrm>
            <a:off x="1231808" y="3897028"/>
            <a:ext cx="3992652" cy="779138"/>
            <a:chOff x="2078615" y="1943100"/>
            <a:chExt cx="3993576" cy="779318"/>
          </a:xfrm>
        </p:grpSpPr>
        <p:sp>
          <p:nvSpPr>
            <p:cNvPr id="120" name="任意多边形 119"/>
            <p:cNvSpPr/>
            <p:nvPr/>
          </p:nvSpPr>
          <p:spPr>
            <a:xfrm>
              <a:off x="2078615" y="1943100"/>
              <a:ext cx="3993576" cy="779318"/>
            </a:xfrm>
            <a:custGeom>
              <a:avLst/>
              <a:gdLst>
                <a:gd name="connsiteX0" fmla="*/ 313459 w 3993576"/>
                <a:gd name="connsiteY0" fmla="*/ 0 h 779318"/>
                <a:gd name="connsiteX1" fmla="*/ 342467 w 3993576"/>
                <a:gd name="connsiteY1" fmla="*/ 3635 h 779318"/>
                <a:gd name="connsiteX2" fmla="*/ 342467 w 3993576"/>
                <a:gd name="connsiteY2" fmla="*/ 0 h 779318"/>
                <a:gd name="connsiteX3" fmla="*/ 3680117 w 3993576"/>
                <a:gd name="connsiteY3" fmla="*/ 0 h 779318"/>
                <a:gd name="connsiteX4" fmla="*/ 3680835 w 3993576"/>
                <a:gd name="connsiteY4" fmla="*/ 0 h 779318"/>
                <a:gd name="connsiteX5" fmla="*/ 3680835 w 3993576"/>
                <a:gd name="connsiteY5" fmla="*/ 90 h 779318"/>
                <a:gd name="connsiteX6" fmla="*/ 3743290 w 3993576"/>
                <a:gd name="connsiteY6" fmla="*/ 7917 h 779318"/>
                <a:gd name="connsiteX7" fmla="*/ 3993576 w 3993576"/>
                <a:gd name="connsiteY7" fmla="*/ 389659 h 779318"/>
                <a:gd name="connsiteX8" fmla="*/ 3743290 w 3993576"/>
                <a:gd name="connsiteY8" fmla="*/ 771402 h 779318"/>
                <a:gd name="connsiteX9" fmla="*/ 3680835 w 3993576"/>
                <a:gd name="connsiteY9" fmla="*/ 779228 h 779318"/>
                <a:gd name="connsiteX10" fmla="*/ 3680835 w 3993576"/>
                <a:gd name="connsiteY10" fmla="*/ 779318 h 779318"/>
                <a:gd name="connsiteX11" fmla="*/ 3680117 w 3993576"/>
                <a:gd name="connsiteY11" fmla="*/ 779318 h 779318"/>
                <a:gd name="connsiteX12" fmla="*/ 342467 w 3993576"/>
                <a:gd name="connsiteY12" fmla="*/ 779318 h 779318"/>
                <a:gd name="connsiteX13" fmla="*/ 342467 w 3993576"/>
                <a:gd name="connsiteY13" fmla="*/ 775683 h 779318"/>
                <a:gd name="connsiteX14" fmla="*/ 313459 w 3993576"/>
                <a:gd name="connsiteY14" fmla="*/ 779318 h 779318"/>
                <a:gd name="connsiteX15" fmla="*/ 0 w 3993576"/>
                <a:gd name="connsiteY15" fmla="*/ 389659 h 779318"/>
                <a:gd name="connsiteX16" fmla="*/ 313459 w 3993576"/>
                <a:gd name="connsiteY16" fmla="*/ 0 h 77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93576" h="779318">
                  <a:moveTo>
                    <a:pt x="313459" y="0"/>
                  </a:moveTo>
                  <a:lnTo>
                    <a:pt x="342467" y="3635"/>
                  </a:lnTo>
                  <a:lnTo>
                    <a:pt x="342467" y="0"/>
                  </a:lnTo>
                  <a:lnTo>
                    <a:pt x="3680117" y="0"/>
                  </a:lnTo>
                  <a:lnTo>
                    <a:pt x="3680835" y="0"/>
                  </a:lnTo>
                  <a:lnTo>
                    <a:pt x="3680835" y="90"/>
                  </a:lnTo>
                  <a:lnTo>
                    <a:pt x="3743290" y="7917"/>
                  </a:lnTo>
                  <a:cubicBezTo>
                    <a:pt x="3886128" y="44251"/>
                    <a:pt x="3993576" y="201357"/>
                    <a:pt x="3993576" y="389659"/>
                  </a:cubicBezTo>
                  <a:cubicBezTo>
                    <a:pt x="3993576" y="577962"/>
                    <a:pt x="3886128" y="735067"/>
                    <a:pt x="3743290" y="771402"/>
                  </a:cubicBezTo>
                  <a:lnTo>
                    <a:pt x="3680835" y="779228"/>
                  </a:lnTo>
                  <a:lnTo>
                    <a:pt x="3680835" y="779318"/>
                  </a:lnTo>
                  <a:lnTo>
                    <a:pt x="3680117" y="779318"/>
                  </a:lnTo>
                  <a:lnTo>
                    <a:pt x="342467" y="779318"/>
                  </a:lnTo>
                  <a:lnTo>
                    <a:pt x="342467" y="775683"/>
                  </a:lnTo>
                  <a:lnTo>
                    <a:pt x="313459" y="779318"/>
                  </a:lnTo>
                  <a:cubicBezTo>
                    <a:pt x="140340" y="779318"/>
                    <a:pt x="0" y="604862"/>
                    <a:pt x="0" y="389659"/>
                  </a:cubicBezTo>
                  <a:cubicBezTo>
                    <a:pt x="0" y="174456"/>
                    <a:pt x="140340" y="0"/>
                    <a:pt x="313459" y="0"/>
                  </a:cubicBezTo>
                  <a:close/>
                </a:path>
              </a:pathLst>
            </a:custGeom>
            <a:gradFill flip="none" rotWithShape="1">
              <a:gsLst>
                <a:gs pos="28000">
                  <a:schemeClr val="accent1">
                    <a:lumMod val="5000"/>
                    <a:lumOff val="95000"/>
                  </a:schemeClr>
                </a:gs>
                <a:gs pos="85000">
                  <a:schemeClr val="bg1">
                    <a:lumMod val="85000"/>
                  </a:schemeClr>
                </a:gs>
                <a:gs pos="100000">
                  <a:schemeClr val="bg1">
                    <a:lumMod val="75000"/>
                  </a:schemeClr>
                </a:gs>
              </a:gsLst>
              <a:lin ang="8100000" scaled="1"/>
              <a:tileRect/>
            </a:gra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1" name="任意多边形 120"/>
            <p:cNvSpPr/>
            <p:nvPr/>
          </p:nvSpPr>
          <p:spPr>
            <a:xfrm>
              <a:off x="2107622" y="1995054"/>
              <a:ext cx="3935560" cy="675411"/>
            </a:xfrm>
            <a:custGeom>
              <a:avLst/>
              <a:gdLst>
                <a:gd name="connsiteX0" fmla="*/ 268867 w 3935560"/>
                <a:gd name="connsiteY0" fmla="*/ 0 h 675411"/>
                <a:gd name="connsiteX1" fmla="*/ 3653273 w 3935560"/>
                <a:gd name="connsiteY1" fmla="*/ 0 h 675411"/>
                <a:gd name="connsiteX2" fmla="*/ 3653273 w 3935560"/>
                <a:gd name="connsiteY2" fmla="*/ 260 h 675411"/>
                <a:gd name="connsiteX3" fmla="*/ 3708436 w 3935560"/>
                <a:gd name="connsiteY3" fmla="*/ 6862 h 675411"/>
                <a:gd name="connsiteX4" fmla="*/ 3935560 w 3935560"/>
                <a:gd name="connsiteY4" fmla="*/ 337706 h 675411"/>
                <a:gd name="connsiteX5" fmla="*/ 3708436 w 3935560"/>
                <a:gd name="connsiteY5" fmla="*/ 668550 h 675411"/>
                <a:gd name="connsiteX6" fmla="*/ 3653273 w 3935560"/>
                <a:gd name="connsiteY6" fmla="*/ 675152 h 675411"/>
                <a:gd name="connsiteX7" fmla="*/ 3653273 w 3935560"/>
                <a:gd name="connsiteY7" fmla="*/ 675409 h 675411"/>
                <a:gd name="connsiteX8" fmla="*/ 3651126 w 3935560"/>
                <a:gd name="connsiteY8" fmla="*/ 675409 h 675411"/>
                <a:gd name="connsiteX9" fmla="*/ 3651109 w 3935560"/>
                <a:gd name="connsiteY9" fmla="*/ 675411 h 675411"/>
                <a:gd name="connsiteX10" fmla="*/ 3651093 w 3935560"/>
                <a:gd name="connsiteY10" fmla="*/ 675409 h 675411"/>
                <a:gd name="connsiteX11" fmla="*/ 284468 w 3935560"/>
                <a:gd name="connsiteY11" fmla="*/ 675409 h 675411"/>
                <a:gd name="connsiteX12" fmla="*/ 284451 w 3935560"/>
                <a:gd name="connsiteY12" fmla="*/ 675411 h 675411"/>
                <a:gd name="connsiteX13" fmla="*/ 284435 w 3935560"/>
                <a:gd name="connsiteY13" fmla="*/ 675409 h 675411"/>
                <a:gd name="connsiteX14" fmla="*/ 268867 w 3935560"/>
                <a:gd name="connsiteY14" fmla="*/ 675409 h 675411"/>
                <a:gd name="connsiteX15" fmla="*/ 268867 w 3935560"/>
                <a:gd name="connsiteY15" fmla="*/ 673546 h 675411"/>
                <a:gd name="connsiteX16" fmla="*/ 227124 w 3935560"/>
                <a:gd name="connsiteY16" fmla="*/ 668550 h 675411"/>
                <a:gd name="connsiteX17" fmla="*/ 0 w 3935560"/>
                <a:gd name="connsiteY17" fmla="*/ 337706 h 675411"/>
                <a:gd name="connsiteX18" fmla="*/ 227124 w 3935560"/>
                <a:gd name="connsiteY18" fmla="*/ 6862 h 675411"/>
                <a:gd name="connsiteX19" fmla="*/ 268867 w 3935560"/>
                <a:gd name="connsiteY19" fmla="*/ 1866 h 67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35560" h="675411">
                  <a:moveTo>
                    <a:pt x="268867" y="0"/>
                  </a:moveTo>
                  <a:lnTo>
                    <a:pt x="3653273" y="0"/>
                  </a:lnTo>
                  <a:lnTo>
                    <a:pt x="3653273" y="260"/>
                  </a:lnTo>
                  <a:lnTo>
                    <a:pt x="3708436" y="6862"/>
                  </a:lnTo>
                  <a:cubicBezTo>
                    <a:pt x="3838056" y="38352"/>
                    <a:pt x="3935560" y="174511"/>
                    <a:pt x="3935560" y="337706"/>
                  </a:cubicBezTo>
                  <a:cubicBezTo>
                    <a:pt x="3935560" y="500902"/>
                    <a:pt x="3838056" y="637060"/>
                    <a:pt x="3708436" y="668550"/>
                  </a:cubicBezTo>
                  <a:lnTo>
                    <a:pt x="3653273" y="675152"/>
                  </a:lnTo>
                  <a:lnTo>
                    <a:pt x="3653273" y="675409"/>
                  </a:lnTo>
                  <a:lnTo>
                    <a:pt x="3651126" y="675409"/>
                  </a:lnTo>
                  <a:lnTo>
                    <a:pt x="3651109" y="675411"/>
                  </a:lnTo>
                  <a:lnTo>
                    <a:pt x="3651093" y="675409"/>
                  </a:lnTo>
                  <a:lnTo>
                    <a:pt x="284468" y="675409"/>
                  </a:lnTo>
                  <a:lnTo>
                    <a:pt x="284451" y="675411"/>
                  </a:lnTo>
                  <a:lnTo>
                    <a:pt x="284435" y="675409"/>
                  </a:lnTo>
                  <a:lnTo>
                    <a:pt x="268867" y="675409"/>
                  </a:lnTo>
                  <a:lnTo>
                    <a:pt x="268867" y="673546"/>
                  </a:lnTo>
                  <a:lnTo>
                    <a:pt x="227124" y="668550"/>
                  </a:lnTo>
                  <a:cubicBezTo>
                    <a:pt x="97505" y="637060"/>
                    <a:pt x="0" y="500902"/>
                    <a:pt x="0" y="337706"/>
                  </a:cubicBezTo>
                  <a:cubicBezTo>
                    <a:pt x="0" y="174511"/>
                    <a:pt x="97505" y="38352"/>
                    <a:pt x="227124" y="6862"/>
                  </a:cubicBezTo>
                  <a:lnTo>
                    <a:pt x="268867" y="1866"/>
                  </a:lnTo>
                  <a:close/>
                </a:path>
              </a:pathLst>
            </a:custGeom>
            <a:gradFill flip="none" rotWithShape="1">
              <a:gsLst>
                <a:gs pos="28000">
                  <a:schemeClr val="accent1">
                    <a:lumMod val="5000"/>
                    <a:lumOff val="95000"/>
                  </a:schemeClr>
                </a:gs>
                <a:gs pos="85000">
                  <a:schemeClr val="bg1">
                    <a:lumMod val="85000"/>
                  </a:schemeClr>
                </a:gs>
                <a:gs pos="100000">
                  <a:schemeClr val="bg1">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23" name="组合 122"/>
          <p:cNvGrpSpPr/>
          <p:nvPr/>
        </p:nvGrpSpPr>
        <p:grpSpPr>
          <a:xfrm>
            <a:off x="5824993" y="2509057"/>
            <a:ext cx="2707505" cy="779138"/>
            <a:chOff x="2133599" y="4028641"/>
            <a:chExt cx="2708132" cy="779318"/>
          </a:xfrm>
        </p:grpSpPr>
        <p:sp>
          <p:nvSpPr>
            <p:cNvPr id="125" name="任意多边形 124"/>
            <p:cNvSpPr/>
            <p:nvPr/>
          </p:nvSpPr>
          <p:spPr>
            <a:xfrm>
              <a:off x="2133599" y="4028641"/>
              <a:ext cx="2708132" cy="779318"/>
            </a:xfrm>
            <a:custGeom>
              <a:avLst/>
              <a:gdLst>
                <a:gd name="connsiteX0" fmla="*/ 313459 w 2708132"/>
                <a:gd name="connsiteY0" fmla="*/ 0 h 779318"/>
                <a:gd name="connsiteX1" fmla="*/ 342467 w 2708132"/>
                <a:gd name="connsiteY1" fmla="*/ 3635 h 779318"/>
                <a:gd name="connsiteX2" fmla="*/ 342467 w 2708132"/>
                <a:gd name="connsiteY2" fmla="*/ 0 h 779318"/>
                <a:gd name="connsiteX3" fmla="*/ 2365664 w 2708132"/>
                <a:gd name="connsiteY3" fmla="*/ 0 h 779318"/>
                <a:gd name="connsiteX4" fmla="*/ 2365664 w 2708132"/>
                <a:gd name="connsiteY4" fmla="*/ 3635 h 779318"/>
                <a:gd name="connsiteX5" fmla="*/ 2394673 w 2708132"/>
                <a:gd name="connsiteY5" fmla="*/ 0 h 779318"/>
                <a:gd name="connsiteX6" fmla="*/ 2708132 w 2708132"/>
                <a:gd name="connsiteY6" fmla="*/ 389659 h 779318"/>
                <a:gd name="connsiteX7" fmla="*/ 2394673 w 2708132"/>
                <a:gd name="connsiteY7" fmla="*/ 779318 h 779318"/>
                <a:gd name="connsiteX8" fmla="*/ 2365664 w 2708132"/>
                <a:gd name="connsiteY8" fmla="*/ 775683 h 779318"/>
                <a:gd name="connsiteX9" fmla="*/ 2365664 w 2708132"/>
                <a:gd name="connsiteY9" fmla="*/ 779318 h 779318"/>
                <a:gd name="connsiteX10" fmla="*/ 342467 w 2708132"/>
                <a:gd name="connsiteY10" fmla="*/ 779318 h 779318"/>
                <a:gd name="connsiteX11" fmla="*/ 342467 w 2708132"/>
                <a:gd name="connsiteY11" fmla="*/ 775683 h 779318"/>
                <a:gd name="connsiteX12" fmla="*/ 313459 w 2708132"/>
                <a:gd name="connsiteY12" fmla="*/ 779318 h 779318"/>
                <a:gd name="connsiteX13" fmla="*/ 0 w 2708132"/>
                <a:gd name="connsiteY13" fmla="*/ 389659 h 779318"/>
                <a:gd name="connsiteX14" fmla="*/ 313459 w 2708132"/>
                <a:gd name="connsiteY14" fmla="*/ 0 h 77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8132" h="779318">
                  <a:moveTo>
                    <a:pt x="313459" y="0"/>
                  </a:moveTo>
                  <a:lnTo>
                    <a:pt x="342467" y="3635"/>
                  </a:lnTo>
                  <a:lnTo>
                    <a:pt x="342467" y="0"/>
                  </a:lnTo>
                  <a:lnTo>
                    <a:pt x="2365664" y="0"/>
                  </a:lnTo>
                  <a:lnTo>
                    <a:pt x="2365664" y="3635"/>
                  </a:lnTo>
                  <a:lnTo>
                    <a:pt x="2394673" y="0"/>
                  </a:lnTo>
                  <a:cubicBezTo>
                    <a:pt x="2567792" y="0"/>
                    <a:pt x="2708132" y="174456"/>
                    <a:pt x="2708132" y="389659"/>
                  </a:cubicBezTo>
                  <a:cubicBezTo>
                    <a:pt x="2708132" y="604862"/>
                    <a:pt x="2567792" y="779318"/>
                    <a:pt x="2394673" y="779318"/>
                  </a:cubicBezTo>
                  <a:lnTo>
                    <a:pt x="2365664" y="775683"/>
                  </a:lnTo>
                  <a:lnTo>
                    <a:pt x="2365664" y="779318"/>
                  </a:lnTo>
                  <a:lnTo>
                    <a:pt x="342467" y="779318"/>
                  </a:lnTo>
                  <a:lnTo>
                    <a:pt x="342467" y="775683"/>
                  </a:lnTo>
                  <a:lnTo>
                    <a:pt x="313459" y="779318"/>
                  </a:lnTo>
                  <a:cubicBezTo>
                    <a:pt x="140340" y="779318"/>
                    <a:pt x="0" y="604862"/>
                    <a:pt x="0" y="389659"/>
                  </a:cubicBezTo>
                  <a:cubicBezTo>
                    <a:pt x="0" y="174456"/>
                    <a:pt x="140340" y="0"/>
                    <a:pt x="313459" y="0"/>
                  </a:cubicBezTo>
                  <a:close/>
                </a:path>
              </a:pathLst>
            </a:custGeom>
            <a:gradFill flip="none" rotWithShape="1">
              <a:gsLst>
                <a:gs pos="28000">
                  <a:schemeClr val="accent1">
                    <a:lumMod val="5000"/>
                    <a:lumOff val="95000"/>
                  </a:schemeClr>
                </a:gs>
                <a:gs pos="85000">
                  <a:schemeClr val="bg1">
                    <a:lumMod val="85000"/>
                  </a:schemeClr>
                </a:gs>
                <a:gs pos="100000">
                  <a:schemeClr val="bg1">
                    <a:lumMod val="75000"/>
                  </a:schemeClr>
                </a:gs>
              </a:gsLst>
              <a:lin ang="8100000" scaled="1"/>
              <a:tileRect/>
            </a:gra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 name="任意多边形 125"/>
            <p:cNvSpPr/>
            <p:nvPr/>
          </p:nvSpPr>
          <p:spPr>
            <a:xfrm>
              <a:off x="2162607" y="4080595"/>
              <a:ext cx="2650116" cy="675411"/>
            </a:xfrm>
            <a:custGeom>
              <a:avLst/>
              <a:gdLst>
                <a:gd name="connsiteX0" fmla="*/ 268866 w 2650116"/>
                <a:gd name="connsiteY0" fmla="*/ 0 h 675411"/>
                <a:gd name="connsiteX1" fmla="*/ 2336657 w 2650116"/>
                <a:gd name="connsiteY1" fmla="*/ 0 h 675411"/>
                <a:gd name="connsiteX2" fmla="*/ 2336657 w 2650116"/>
                <a:gd name="connsiteY2" fmla="*/ 3473 h 675411"/>
                <a:gd name="connsiteX3" fmla="*/ 2365665 w 2650116"/>
                <a:gd name="connsiteY3" fmla="*/ 1 h 675411"/>
                <a:gd name="connsiteX4" fmla="*/ 2650116 w 2650116"/>
                <a:gd name="connsiteY4" fmla="*/ 337706 h 675411"/>
                <a:gd name="connsiteX5" fmla="*/ 2365665 w 2650116"/>
                <a:gd name="connsiteY5" fmla="*/ 675411 h 675411"/>
                <a:gd name="connsiteX6" fmla="*/ 2336657 w 2650116"/>
                <a:gd name="connsiteY6" fmla="*/ 671940 h 675411"/>
                <a:gd name="connsiteX7" fmla="*/ 2336657 w 2650116"/>
                <a:gd name="connsiteY7" fmla="*/ 675409 h 675411"/>
                <a:gd name="connsiteX8" fmla="*/ 284468 w 2650116"/>
                <a:gd name="connsiteY8" fmla="*/ 675409 h 675411"/>
                <a:gd name="connsiteX9" fmla="*/ 284451 w 2650116"/>
                <a:gd name="connsiteY9" fmla="*/ 675411 h 675411"/>
                <a:gd name="connsiteX10" fmla="*/ 284434 w 2650116"/>
                <a:gd name="connsiteY10" fmla="*/ 675409 h 675411"/>
                <a:gd name="connsiteX11" fmla="*/ 268866 w 2650116"/>
                <a:gd name="connsiteY11" fmla="*/ 675409 h 675411"/>
                <a:gd name="connsiteX12" fmla="*/ 268866 w 2650116"/>
                <a:gd name="connsiteY12" fmla="*/ 673546 h 675411"/>
                <a:gd name="connsiteX13" fmla="*/ 227124 w 2650116"/>
                <a:gd name="connsiteY13" fmla="*/ 668550 h 675411"/>
                <a:gd name="connsiteX14" fmla="*/ 0 w 2650116"/>
                <a:gd name="connsiteY14" fmla="*/ 337706 h 675411"/>
                <a:gd name="connsiteX15" fmla="*/ 227124 w 2650116"/>
                <a:gd name="connsiteY15" fmla="*/ 6862 h 675411"/>
                <a:gd name="connsiteX16" fmla="*/ 268866 w 2650116"/>
                <a:gd name="connsiteY16" fmla="*/ 1866 h 67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0116" h="675411">
                  <a:moveTo>
                    <a:pt x="268866" y="0"/>
                  </a:moveTo>
                  <a:lnTo>
                    <a:pt x="2336657" y="0"/>
                  </a:lnTo>
                  <a:lnTo>
                    <a:pt x="2336657" y="3473"/>
                  </a:lnTo>
                  <a:lnTo>
                    <a:pt x="2365665" y="1"/>
                  </a:lnTo>
                  <a:cubicBezTo>
                    <a:pt x="2522763" y="1"/>
                    <a:pt x="2650116" y="151197"/>
                    <a:pt x="2650116" y="337706"/>
                  </a:cubicBezTo>
                  <a:cubicBezTo>
                    <a:pt x="2650116" y="524215"/>
                    <a:pt x="2522763" y="675411"/>
                    <a:pt x="2365665" y="675411"/>
                  </a:cubicBezTo>
                  <a:lnTo>
                    <a:pt x="2336657" y="671940"/>
                  </a:lnTo>
                  <a:lnTo>
                    <a:pt x="2336657" y="675409"/>
                  </a:lnTo>
                  <a:lnTo>
                    <a:pt x="284468" y="675409"/>
                  </a:lnTo>
                  <a:lnTo>
                    <a:pt x="284451" y="675411"/>
                  </a:lnTo>
                  <a:lnTo>
                    <a:pt x="284434" y="675409"/>
                  </a:lnTo>
                  <a:lnTo>
                    <a:pt x="268866" y="675409"/>
                  </a:lnTo>
                  <a:lnTo>
                    <a:pt x="268866" y="673546"/>
                  </a:lnTo>
                  <a:lnTo>
                    <a:pt x="227124" y="668550"/>
                  </a:lnTo>
                  <a:cubicBezTo>
                    <a:pt x="97505" y="637060"/>
                    <a:pt x="0" y="500902"/>
                    <a:pt x="0" y="337706"/>
                  </a:cubicBezTo>
                  <a:cubicBezTo>
                    <a:pt x="0" y="174511"/>
                    <a:pt x="97505" y="38352"/>
                    <a:pt x="227124" y="6862"/>
                  </a:cubicBezTo>
                  <a:lnTo>
                    <a:pt x="268866" y="1866"/>
                  </a:lnTo>
                  <a:close/>
                </a:path>
              </a:pathLst>
            </a:custGeom>
            <a:gradFill flip="none" rotWithShape="1">
              <a:gsLst>
                <a:gs pos="28000">
                  <a:schemeClr val="accent1">
                    <a:lumMod val="5000"/>
                    <a:lumOff val="95000"/>
                  </a:schemeClr>
                </a:gs>
                <a:gs pos="85000">
                  <a:schemeClr val="bg1">
                    <a:lumMod val="85000"/>
                  </a:schemeClr>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28" name="组合 127"/>
          <p:cNvGrpSpPr/>
          <p:nvPr/>
        </p:nvGrpSpPr>
        <p:grpSpPr>
          <a:xfrm>
            <a:off x="1231808" y="2493112"/>
            <a:ext cx="3992652" cy="779138"/>
            <a:chOff x="2078615" y="1943100"/>
            <a:chExt cx="3993576" cy="779318"/>
          </a:xfrm>
        </p:grpSpPr>
        <p:sp>
          <p:nvSpPr>
            <p:cNvPr id="130" name="任意多边形 129"/>
            <p:cNvSpPr/>
            <p:nvPr/>
          </p:nvSpPr>
          <p:spPr>
            <a:xfrm>
              <a:off x="2078615" y="1943100"/>
              <a:ext cx="3993576" cy="779318"/>
            </a:xfrm>
            <a:custGeom>
              <a:avLst/>
              <a:gdLst>
                <a:gd name="connsiteX0" fmla="*/ 313459 w 3993576"/>
                <a:gd name="connsiteY0" fmla="*/ 0 h 779318"/>
                <a:gd name="connsiteX1" fmla="*/ 342467 w 3993576"/>
                <a:gd name="connsiteY1" fmla="*/ 3635 h 779318"/>
                <a:gd name="connsiteX2" fmla="*/ 342467 w 3993576"/>
                <a:gd name="connsiteY2" fmla="*/ 0 h 779318"/>
                <a:gd name="connsiteX3" fmla="*/ 3680117 w 3993576"/>
                <a:gd name="connsiteY3" fmla="*/ 0 h 779318"/>
                <a:gd name="connsiteX4" fmla="*/ 3680835 w 3993576"/>
                <a:gd name="connsiteY4" fmla="*/ 0 h 779318"/>
                <a:gd name="connsiteX5" fmla="*/ 3680835 w 3993576"/>
                <a:gd name="connsiteY5" fmla="*/ 90 h 779318"/>
                <a:gd name="connsiteX6" fmla="*/ 3743290 w 3993576"/>
                <a:gd name="connsiteY6" fmla="*/ 7917 h 779318"/>
                <a:gd name="connsiteX7" fmla="*/ 3993576 w 3993576"/>
                <a:gd name="connsiteY7" fmla="*/ 389659 h 779318"/>
                <a:gd name="connsiteX8" fmla="*/ 3743290 w 3993576"/>
                <a:gd name="connsiteY8" fmla="*/ 771402 h 779318"/>
                <a:gd name="connsiteX9" fmla="*/ 3680835 w 3993576"/>
                <a:gd name="connsiteY9" fmla="*/ 779228 h 779318"/>
                <a:gd name="connsiteX10" fmla="*/ 3680835 w 3993576"/>
                <a:gd name="connsiteY10" fmla="*/ 779318 h 779318"/>
                <a:gd name="connsiteX11" fmla="*/ 3680117 w 3993576"/>
                <a:gd name="connsiteY11" fmla="*/ 779318 h 779318"/>
                <a:gd name="connsiteX12" fmla="*/ 342467 w 3993576"/>
                <a:gd name="connsiteY12" fmla="*/ 779318 h 779318"/>
                <a:gd name="connsiteX13" fmla="*/ 342467 w 3993576"/>
                <a:gd name="connsiteY13" fmla="*/ 775683 h 779318"/>
                <a:gd name="connsiteX14" fmla="*/ 313459 w 3993576"/>
                <a:gd name="connsiteY14" fmla="*/ 779318 h 779318"/>
                <a:gd name="connsiteX15" fmla="*/ 0 w 3993576"/>
                <a:gd name="connsiteY15" fmla="*/ 389659 h 779318"/>
                <a:gd name="connsiteX16" fmla="*/ 313459 w 3993576"/>
                <a:gd name="connsiteY16" fmla="*/ 0 h 77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93576" h="779318">
                  <a:moveTo>
                    <a:pt x="313459" y="0"/>
                  </a:moveTo>
                  <a:lnTo>
                    <a:pt x="342467" y="3635"/>
                  </a:lnTo>
                  <a:lnTo>
                    <a:pt x="342467" y="0"/>
                  </a:lnTo>
                  <a:lnTo>
                    <a:pt x="3680117" y="0"/>
                  </a:lnTo>
                  <a:lnTo>
                    <a:pt x="3680835" y="0"/>
                  </a:lnTo>
                  <a:lnTo>
                    <a:pt x="3680835" y="90"/>
                  </a:lnTo>
                  <a:lnTo>
                    <a:pt x="3743290" y="7917"/>
                  </a:lnTo>
                  <a:cubicBezTo>
                    <a:pt x="3886128" y="44251"/>
                    <a:pt x="3993576" y="201357"/>
                    <a:pt x="3993576" y="389659"/>
                  </a:cubicBezTo>
                  <a:cubicBezTo>
                    <a:pt x="3993576" y="577962"/>
                    <a:pt x="3886128" y="735067"/>
                    <a:pt x="3743290" y="771402"/>
                  </a:cubicBezTo>
                  <a:lnTo>
                    <a:pt x="3680835" y="779228"/>
                  </a:lnTo>
                  <a:lnTo>
                    <a:pt x="3680835" y="779318"/>
                  </a:lnTo>
                  <a:lnTo>
                    <a:pt x="3680117" y="779318"/>
                  </a:lnTo>
                  <a:lnTo>
                    <a:pt x="342467" y="779318"/>
                  </a:lnTo>
                  <a:lnTo>
                    <a:pt x="342467" y="775683"/>
                  </a:lnTo>
                  <a:lnTo>
                    <a:pt x="313459" y="779318"/>
                  </a:lnTo>
                  <a:cubicBezTo>
                    <a:pt x="140340" y="779318"/>
                    <a:pt x="0" y="604862"/>
                    <a:pt x="0" y="389659"/>
                  </a:cubicBezTo>
                  <a:cubicBezTo>
                    <a:pt x="0" y="174456"/>
                    <a:pt x="140340" y="0"/>
                    <a:pt x="313459" y="0"/>
                  </a:cubicBezTo>
                  <a:close/>
                </a:path>
              </a:pathLst>
            </a:custGeom>
            <a:gradFill flip="none" rotWithShape="1">
              <a:gsLst>
                <a:gs pos="28000">
                  <a:schemeClr val="accent1">
                    <a:lumMod val="5000"/>
                    <a:lumOff val="95000"/>
                  </a:schemeClr>
                </a:gs>
                <a:gs pos="85000">
                  <a:schemeClr val="bg1">
                    <a:lumMod val="85000"/>
                  </a:schemeClr>
                </a:gs>
                <a:gs pos="100000">
                  <a:schemeClr val="bg1">
                    <a:lumMod val="75000"/>
                  </a:schemeClr>
                </a:gs>
              </a:gsLst>
              <a:lin ang="8100000" scaled="1"/>
              <a:tileRect/>
            </a:gra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1" name="任意多边形 130"/>
            <p:cNvSpPr/>
            <p:nvPr/>
          </p:nvSpPr>
          <p:spPr>
            <a:xfrm>
              <a:off x="2107622" y="1995054"/>
              <a:ext cx="3935560" cy="675411"/>
            </a:xfrm>
            <a:custGeom>
              <a:avLst/>
              <a:gdLst>
                <a:gd name="connsiteX0" fmla="*/ 268867 w 3935560"/>
                <a:gd name="connsiteY0" fmla="*/ 0 h 675411"/>
                <a:gd name="connsiteX1" fmla="*/ 3653273 w 3935560"/>
                <a:gd name="connsiteY1" fmla="*/ 0 h 675411"/>
                <a:gd name="connsiteX2" fmla="*/ 3653273 w 3935560"/>
                <a:gd name="connsiteY2" fmla="*/ 260 h 675411"/>
                <a:gd name="connsiteX3" fmla="*/ 3708436 w 3935560"/>
                <a:gd name="connsiteY3" fmla="*/ 6862 h 675411"/>
                <a:gd name="connsiteX4" fmla="*/ 3935560 w 3935560"/>
                <a:gd name="connsiteY4" fmla="*/ 337706 h 675411"/>
                <a:gd name="connsiteX5" fmla="*/ 3708436 w 3935560"/>
                <a:gd name="connsiteY5" fmla="*/ 668550 h 675411"/>
                <a:gd name="connsiteX6" fmla="*/ 3653273 w 3935560"/>
                <a:gd name="connsiteY6" fmla="*/ 675152 h 675411"/>
                <a:gd name="connsiteX7" fmla="*/ 3653273 w 3935560"/>
                <a:gd name="connsiteY7" fmla="*/ 675409 h 675411"/>
                <a:gd name="connsiteX8" fmla="*/ 3651126 w 3935560"/>
                <a:gd name="connsiteY8" fmla="*/ 675409 h 675411"/>
                <a:gd name="connsiteX9" fmla="*/ 3651109 w 3935560"/>
                <a:gd name="connsiteY9" fmla="*/ 675411 h 675411"/>
                <a:gd name="connsiteX10" fmla="*/ 3651093 w 3935560"/>
                <a:gd name="connsiteY10" fmla="*/ 675409 h 675411"/>
                <a:gd name="connsiteX11" fmla="*/ 284468 w 3935560"/>
                <a:gd name="connsiteY11" fmla="*/ 675409 h 675411"/>
                <a:gd name="connsiteX12" fmla="*/ 284451 w 3935560"/>
                <a:gd name="connsiteY12" fmla="*/ 675411 h 675411"/>
                <a:gd name="connsiteX13" fmla="*/ 284435 w 3935560"/>
                <a:gd name="connsiteY13" fmla="*/ 675409 h 675411"/>
                <a:gd name="connsiteX14" fmla="*/ 268867 w 3935560"/>
                <a:gd name="connsiteY14" fmla="*/ 675409 h 675411"/>
                <a:gd name="connsiteX15" fmla="*/ 268867 w 3935560"/>
                <a:gd name="connsiteY15" fmla="*/ 673546 h 675411"/>
                <a:gd name="connsiteX16" fmla="*/ 227124 w 3935560"/>
                <a:gd name="connsiteY16" fmla="*/ 668550 h 675411"/>
                <a:gd name="connsiteX17" fmla="*/ 0 w 3935560"/>
                <a:gd name="connsiteY17" fmla="*/ 337706 h 675411"/>
                <a:gd name="connsiteX18" fmla="*/ 227124 w 3935560"/>
                <a:gd name="connsiteY18" fmla="*/ 6862 h 675411"/>
                <a:gd name="connsiteX19" fmla="*/ 268867 w 3935560"/>
                <a:gd name="connsiteY19" fmla="*/ 1866 h 67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35560" h="675411">
                  <a:moveTo>
                    <a:pt x="268867" y="0"/>
                  </a:moveTo>
                  <a:lnTo>
                    <a:pt x="3653273" y="0"/>
                  </a:lnTo>
                  <a:lnTo>
                    <a:pt x="3653273" y="260"/>
                  </a:lnTo>
                  <a:lnTo>
                    <a:pt x="3708436" y="6862"/>
                  </a:lnTo>
                  <a:cubicBezTo>
                    <a:pt x="3838056" y="38352"/>
                    <a:pt x="3935560" y="174511"/>
                    <a:pt x="3935560" y="337706"/>
                  </a:cubicBezTo>
                  <a:cubicBezTo>
                    <a:pt x="3935560" y="500902"/>
                    <a:pt x="3838056" y="637060"/>
                    <a:pt x="3708436" y="668550"/>
                  </a:cubicBezTo>
                  <a:lnTo>
                    <a:pt x="3653273" y="675152"/>
                  </a:lnTo>
                  <a:lnTo>
                    <a:pt x="3653273" y="675409"/>
                  </a:lnTo>
                  <a:lnTo>
                    <a:pt x="3651126" y="675409"/>
                  </a:lnTo>
                  <a:lnTo>
                    <a:pt x="3651109" y="675411"/>
                  </a:lnTo>
                  <a:lnTo>
                    <a:pt x="3651093" y="675409"/>
                  </a:lnTo>
                  <a:lnTo>
                    <a:pt x="284468" y="675409"/>
                  </a:lnTo>
                  <a:lnTo>
                    <a:pt x="284451" y="675411"/>
                  </a:lnTo>
                  <a:lnTo>
                    <a:pt x="284435" y="675409"/>
                  </a:lnTo>
                  <a:lnTo>
                    <a:pt x="268867" y="675409"/>
                  </a:lnTo>
                  <a:lnTo>
                    <a:pt x="268867" y="673546"/>
                  </a:lnTo>
                  <a:lnTo>
                    <a:pt x="227124" y="668550"/>
                  </a:lnTo>
                  <a:cubicBezTo>
                    <a:pt x="97505" y="637060"/>
                    <a:pt x="0" y="500902"/>
                    <a:pt x="0" y="337706"/>
                  </a:cubicBezTo>
                  <a:cubicBezTo>
                    <a:pt x="0" y="174511"/>
                    <a:pt x="97505" y="38352"/>
                    <a:pt x="227124" y="6862"/>
                  </a:cubicBezTo>
                  <a:lnTo>
                    <a:pt x="268867" y="1866"/>
                  </a:lnTo>
                  <a:close/>
                </a:path>
              </a:pathLst>
            </a:custGeom>
            <a:gradFill flip="none" rotWithShape="1">
              <a:gsLst>
                <a:gs pos="28000">
                  <a:schemeClr val="accent1">
                    <a:lumMod val="5000"/>
                    <a:lumOff val="95000"/>
                  </a:schemeClr>
                </a:gs>
                <a:gs pos="85000">
                  <a:schemeClr val="bg1">
                    <a:lumMod val="85000"/>
                  </a:schemeClr>
                </a:gs>
                <a:gs pos="100000">
                  <a:schemeClr val="bg1">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2" name="文本框 32"/>
          <p:cNvSpPr txBox="1"/>
          <p:nvPr/>
        </p:nvSpPr>
        <p:spPr>
          <a:xfrm>
            <a:off x="1951988" y="2645492"/>
            <a:ext cx="2129842" cy="523099"/>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zh-CN" sz="2800" dirty="0">
                <a:solidFill>
                  <a:schemeClr val="tx1"/>
                </a:solidFill>
                <a:effectLst/>
              </a:rPr>
              <a:t>存在问题</a:t>
            </a:r>
            <a:endParaRPr lang="en-US" altLang="zh-CN" sz="2800" dirty="0">
              <a:solidFill>
                <a:schemeClr val="tx1"/>
              </a:solidFill>
            </a:endParaRPr>
          </a:p>
        </p:txBody>
      </p:sp>
      <p:sp>
        <p:nvSpPr>
          <p:cNvPr id="134" name="文本框 32"/>
          <p:cNvSpPr txBox="1"/>
          <p:nvPr/>
        </p:nvSpPr>
        <p:spPr>
          <a:xfrm>
            <a:off x="1951988" y="4053007"/>
            <a:ext cx="2129842" cy="523099"/>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zh-CN" sz="2800" dirty="0">
                <a:solidFill>
                  <a:schemeClr val="tx1"/>
                </a:solidFill>
                <a:effectLst/>
              </a:rPr>
              <a:t>提出建议</a:t>
            </a:r>
            <a:endParaRPr lang="en-US" altLang="zh-CN" sz="2800" dirty="0">
              <a:solidFill>
                <a:schemeClr val="tx1"/>
              </a:solidFill>
            </a:endParaRPr>
          </a:p>
        </p:txBody>
      </p:sp>
      <p:sp>
        <p:nvSpPr>
          <p:cNvPr id="135" name="文本框 32"/>
          <p:cNvSpPr txBox="1"/>
          <p:nvPr/>
        </p:nvSpPr>
        <p:spPr>
          <a:xfrm>
            <a:off x="6113825" y="2645492"/>
            <a:ext cx="2129842" cy="523099"/>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sz="2800" dirty="0">
                <a:solidFill>
                  <a:schemeClr val="tx1"/>
                </a:solidFill>
              </a:rPr>
              <a:t>如何解决</a:t>
            </a:r>
            <a:endParaRPr lang="en-US" altLang="zh-CN" sz="2800" dirty="0">
              <a:solidFill>
                <a:schemeClr val="tx1"/>
              </a:solidFill>
            </a:endParaRPr>
          </a:p>
        </p:txBody>
      </p:sp>
      <p:sp>
        <p:nvSpPr>
          <p:cNvPr id="136" name="文本框 32"/>
          <p:cNvSpPr txBox="1"/>
          <p:nvPr/>
        </p:nvSpPr>
        <p:spPr>
          <a:xfrm>
            <a:off x="6164261" y="4053007"/>
            <a:ext cx="2129842" cy="523099"/>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sz="2800" dirty="0">
                <a:solidFill>
                  <a:schemeClr val="tx1"/>
                </a:solidFill>
              </a:rPr>
              <a:t>采纳办法</a:t>
            </a:r>
            <a:endParaRPr lang="en-US" altLang="zh-CN" sz="2800" dirty="0">
              <a:solidFill>
                <a:schemeClr val="tx1"/>
              </a:solidFill>
            </a:endParaRPr>
          </a:p>
        </p:txBody>
      </p:sp>
      <p:grpSp>
        <p:nvGrpSpPr>
          <p:cNvPr id="137" name="组合 136"/>
          <p:cNvGrpSpPr/>
          <p:nvPr/>
        </p:nvGrpSpPr>
        <p:grpSpPr>
          <a:xfrm>
            <a:off x="8877113" y="4053006"/>
            <a:ext cx="2619825" cy="965111"/>
            <a:chOff x="8641357" y="2133650"/>
            <a:chExt cx="2620431" cy="965334"/>
          </a:xfrm>
        </p:grpSpPr>
        <p:sp>
          <p:nvSpPr>
            <p:cNvPr id="138" name="TextBox 137"/>
            <p:cNvSpPr txBox="1"/>
            <p:nvPr/>
          </p:nvSpPr>
          <p:spPr>
            <a:xfrm>
              <a:off x="8785373" y="2493690"/>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39"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40" name="TextBox 139"/>
            <p:cNvSpPr txBox="1"/>
            <p:nvPr/>
          </p:nvSpPr>
          <p:spPr>
            <a:xfrm>
              <a:off x="8784483" y="2133650"/>
              <a:ext cx="24773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点击输入小标题</a:t>
              </a:r>
              <a:endParaRPr lang="zh-CN" altLang="zh-CN" sz="2000" dirty="0">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310060" y="416217"/>
            <a:ext cx="11260135" cy="461558"/>
            <a:chOff x="310060" y="416217"/>
            <a:chExt cx="11260135" cy="461558"/>
          </a:xfrm>
        </p:grpSpPr>
        <p:grpSp>
          <p:nvGrpSpPr>
            <p:cNvPr id="34" name="组合 33"/>
            <p:cNvGrpSpPr/>
            <p:nvPr/>
          </p:nvGrpSpPr>
          <p:grpSpPr>
            <a:xfrm>
              <a:off x="310060" y="416217"/>
              <a:ext cx="2619825" cy="461558"/>
              <a:chOff x="8641357" y="2133650"/>
              <a:chExt cx="2620431" cy="461665"/>
            </a:xfrm>
          </p:grpSpPr>
          <p:sp>
            <p:nvSpPr>
              <p:cNvPr id="3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39"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37" name="直接连接符 36"/>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barn(inVertical)">
                                      <p:cBhvr>
                                        <p:cTn id="7" dur="500"/>
                                        <p:tgtEl>
                                          <p:spTgt spid="12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32"/>
                                        </p:tgtEl>
                                        <p:attrNameLst>
                                          <p:attrName>style.visibility</p:attrName>
                                        </p:attrNameLst>
                                      </p:cBhvr>
                                      <p:to>
                                        <p:strVal val="visible"/>
                                      </p:to>
                                    </p:set>
                                    <p:anim calcmode="lin" valueType="num">
                                      <p:cBhvr>
                                        <p:cTn id="11" dur="500" fill="hold"/>
                                        <p:tgtEl>
                                          <p:spTgt spid="132"/>
                                        </p:tgtEl>
                                        <p:attrNameLst>
                                          <p:attrName>ppt_w</p:attrName>
                                        </p:attrNameLst>
                                      </p:cBhvr>
                                      <p:tavLst>
                                        <p:tav tm="0">
                                          <p:val>
                                            <p:fltVal val="0"/>
                                          </p:val>
                                        </p:tav>
                                        <p:tav tm="100000">
                                          <p:val>
                                            <p:strVal val="#ppt_w"/>
                                          </p:val>
                                        </p:tav>
                                      </p:tavLst>
                                    </p:anim>
                                    <p:anim calcmode="lin" valueType="num">
                                      <p:cBhvr>
                                        <p:cTn id="12" dur="500" fill="hold"/>
                                        <p:tgtEl>
                                          <p:spTgt spid="132"/>
                                        </p:tgtEl>
                                        <p:attrNameLst>
                                          <p:attrName>ppt_h</p:attrName>
                                        </p:attrNameLst>
                                      </p:cBhvr>
                                      <p:tavLst>
                                        <p:tav tm="0">
                                          <p:val>
                                            <p:fltVal val="0"/>
                                          </p:val>
                                        </p:tav>
                                        <p:tav tm="100000">
                                          <p:val>
                                            <p:strVal val="#ppt_h"/>
                                          </p:val>
                                        </p:tav>
                                      </p:tavLst>
                                    </p:anim>
                                    <p:animEffect transition="in" filter="fade">
                                      <p:cBhvr>
                                        <p:cTn id="13" dur="500"/>
                                        <p:tgtEl>
                                          <p:spTgt spid="132"/>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wipe(down)">
                                      <p:cBhvr>
                                        <p:cTn id="17" dur="500"/>
                                        <p:tgtEl>
                                          <p:spTgt spid="110"/>
                                        </p:tgtEl>
                                      </p:cBhvr>
                                    </p:animEffect>
                                  </p:childTnLst>
                                </p:cTn>
                              </p:par>
                            </p:childTnLst>
                          </p:cTn>
                        </p:par>
                        <p:par>
                          <p:cTn id="18" fill="hold">
                            <p:stCondLst>
                              <p:cond delay="1500"/>
                            </p:stCondLst>
                            <p:childTnLst>
                              <p:par>
                                <p:cTn id="19" presetID="16" presetClass="entr" presetSubtype="21" fill="hold" nodeType="afterEffect">
                                  <p:stCondLst>
                                    <p:cond delay="0"/>
                                  </p:stCondLst>
                                  <p:childTnLst>
                                    <p:set>
                                      <p:cBhvr>
                                        <p:cTn id="20" dur="1" fill="hold">
                                          <p:stCondLst>
                                            <p:cond delay="0"/>
                                          </p:stCondLst>
                                        </p:cTn>
                                        <p:tgtEl>
                                          <p:spTgt spid="123"/>
                                        </p:tgtEl>
                                        <p:attrNameLst>
                                          <p:attrName>style.visibility</p:attrName>
                                        </p:attrNameLst>
                                      </p:cBhvr>
                                      <p:to>
                                        <p:strVal val="visible"/>
                                      </p:to>
                                    </p:set>
                                    <p:animEffect transition="in" filter="barn(inVertical)">
                                      <p:cBhvr>
                                        <p:cTn id="21" dur="500"/>
                                        <p:tgtEl>
                                          <p:spTgt spid="123"/>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135"/>
                                        </p:tgtEl>
                                        <p:attrNameLst>
                                          <p:attrName>style.visibility</p:attrName>
                                        </p:attrNameLst>
                                      </p:cBhvr>
                                      <p:to>
                                        <p:strVal val="visible"/>
                                      </p:to>
                                    </p:set>
                                    <p:anim calcmode="lin" valueType="num">
                                      <p:cBhvr>
                                        <p:cTn id="25" dur="500" fill="hold"/>
                                        <p:tgtEl>
                                          <p:spTgt spid="135"/>
                                        </p:tgtEl>
                                        <p:attrNameLst>
                                          <p:attrName>ppt_w</p:attrName>
                                        </p:attrNameLst>
                                      </p:cBhvr>
                                      <p:tavLst>
                                        <p:tav tm="0">
                                          <p:val>
                                            <p:fltVal val="0"/>
                                          </p:val>
                                        </p:tav>
                                        <p:tav tm="100000">
                                          <p:val>
                                            <p:strVal val="#ppt_w"/>
                                          </p:val>
                                        </p:tav>
                                      </p:tavLst>
                                    </p:anim>
                                    <p:anim calcmode="lin" valueType="num">
                                      <p:cBhvr>
                                        <p:cTn id="26" dur="500" fill="hold"/>
                                        <p:tgtEl>
                                          <p:spTgt spid="135"/>
                                        </p:tgtEl>
                                        <p:attrNameLst>
                                          <p:attrName>ppt_h</p:attrName>
                                        </p:attrNameLst>
                                      </p:cBhvr>
                                      <p:tavLst>
                                        <p:tav tm="0">
                                          <p:val>
                                            <p:fltVal val="0"/>
                                          </p:val>
                                        </p:tav>
                                        <p:tav tm="100000">
                                          <p:val>
                                            <p:strVal val="#ppt_h"/>
                                          </p:val>
                                        </p:tav>
                                      </p:tavLst>
                                    </p:anim>
                                    <p:animEffect transition="in" filter="fade">
                                      <p:cBhvr>
                                        <p:cTn id="27" dur="500"/>
                                        <p:tgtEl>
                                          <p:spTgt spid="135"/>
                                        </p:tgtEl>
                                      </p:cBhvr>
                                    </p:animEffect>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500"/>
                                        <p:tgtEl>
                                          <p:spTgt spid="103"/>
                                        </p:tgtEl>
                                      </p:cBhvr>
                                    </p:animEffect>
                                    <p:anim calcmode="lin" valueType="num">
                                      <p:cBhvr>
                                        <p:cTn id="32" dur="500" fill="hold"/>
                                        <p:tgtEl>
                                          <p:spTgt spid="103"/>
                                        </p:tgtEl>
                                        <p:attrNameLst>
                                          <p:attrName>ppt_x</p:attrName>
                                        </p:attrNameLst>
                                      </p:cBhvr>
                                      <p:tavLst>
                                        <p:tav tm="0">
                                          <p:val>
                                            <p:strVal val="#ppt_x"/>
                                          </p:val>
                                        </p:tav>
                                        <p:tav tm="100000">
                                          <p:val>
                                            <p:strVal val="#ppt_x"/>
                                          </p:val>
                                        </p:tav>
                                      </p:tavLst>
                                    </p:anim>
                                    <p:anim calcmode="lin" valueType="num">
                                      <p:cBhvr>
                                        <p:cTn id="33" dur="500" fill="hold"/>
                                        <p:tgtEl>
                                          <p:spTgt spid="103"/>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16" presetClass="entr" presetSubtype="21" fill="hold" nodeType="after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barn(inVertical)">
                                      <p:cBhvr>
                                        <p:cTn id="37" dur="500"/>
                                        <p:tgtEl>
                                          <p:spTgt spid="118"/>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134"/>
                                        </p:tgtEl>
                                        <p:attrNameLst>
                                          <p:attrName>style.visibility</p:attrName>
                                        </p:attrNameLst>
                                      </p:cBhvr>
                                      <p:to>
                                        <p:strVal val="visible"/>
                                      </p:to>
                                    </p:set>
                                    <p:anim calcmode="lin" valueType="num">
                                      <p:cBhvr>
                                        <p:cTn id="41" dur="500" fill="hold"/>
                                        <p:tgtEl>
                                          <p:spTgt spid="134"/>
                                        </p:tgtEl>
                                        <p:attrNameLst>
                                          <p:attrName>ppt_w</p:attrName>
                                        </p:attrNameLst>
                                      </p:cBhvr>
                                      <p:tavLst>
                                        <p:tav tm="0">
                                          <p:val>
                                            <p:fltVal val="0"/>
                                          </p:val>
                                        </p:tav>
                                        <p:tav tm="100000">
                                          <p:val>
                                            <p:strVal val="#ppt_w"/>
                                          </p:val>
                                        </p:tav>
                                      </p:tavLst>
                                    </p:anim>
                                    <p:anim calcmode="lin" valueType="num">
                                      <p:cBhvr>
                                        <p:cTn id="42" dur="500" fill="hold"/>
                                        <p:tgtEl>
                                          <p:spTgt spid="134"/>
                                        </p:tgtEl>
                                        <p:attrNameLst>
                                          <p:attrName>ppt_h</p:attrName>
                                        </p:attrNameLst>
                                      </p:cBhvr>
                                      <p:tavLst>
                                        <p:tav tm="0">
                                          <p:val>
                                            <p:fltVal val="0"/>
                                          </p:val>
                                        </p:tav>
                                        <p:tav tm="100000">
                                          <p:val>
                                            <p:strVal val="#ppt_h"/>
                                          </p:val>
                                        </p:tav>
                                      </p:tavLst>
                                    </p:anim>
                                    <p:animEffect transition="in" filter="fade">
                                      <p:cBhvr>
                                        <p:cTn id="43" dur="500"/>
                                        <p:tgtEl>
                                          <p:spTgt spid="134"/>
                                        </p:tgtEl>
                                      </p:cBhvr>
                                    </p:animEffect>
                                  </p:childTnLst>
                                </p:cTn>
                              </p:par>
                            </p:childTnLst>
                          </p:cTn>
                        </p:par>
                        <p:par>
                          <p:cTn id="44" fill="hold">
                            <p:stCondLst>
                              <p:cond delay="4000"/>
                            </p:stCondLst>
                            <p:childTnLst>
                              <p:par>
                                <p:cTn id="45" presetID="22" presetClass="entr" presetSubtype="4" fill="hold" nodeType="afterEffect">
                                  <p:stCondLst>
                                    <p:cond delay="0"/>
                                  </p:stCondLst>
                                  <p:childTnLst>
                                    <p:set>
                                      <p:cBhvr>
                                        <p:cTn id="46" dur="1" fill="hold">
                                          <p:stCondLst>
                                            <p:cond delay="0"/>
                                          </p:stCondLst>
                                        </p:cTn>
                                        <p:tgtEl>
                                          <p:spTgt spid="111"/>
                                        </p:tgtEl>
                                        <p:attrNameLst>
                                          <p:attrName>style.visibility</p:attrName>
                                        </p:attrNameLst>
                                      </p:cBhvr>
                                      <p:to>
                                        <p:strVal val="visible"/>
                                      </p:to>
                                    </p:set>
                                    <p:animEffect transition="in" filter="wipe(down)">
                                      <p:cBhvr>
                                        <p:cTn id="47" dur="500"/>
                                        <p:tgtEl>
                                          <p:spTgt spid="111"/>
                                        </p:tgtEl>
                                      </p:cBhvr>
                                    </p:animEffect>
                                  </p:childTnLst>
                                </p:cTn>
                              </p:par>
                            </p:childTnLst>
                          </p:cTn>
                        </p:par>
                        <p:par>
                          <p:cTn id="48" fill="hold">
                            <p:stCondLst>
                              <p:cond delay="4500"/>
                            </p:stCondLst>
                            <p:childTnLst>
                              <p:par>
                                <p:cTn id="49" presetID="16" presetClass="entr" presetSubtype="21" fill="hold" nodeType="afterEffect">
                                  <p:stCondLst>
                                    <p:cond delay="0"/>
                                  </p:stCondLst>
                                  <p:childTnLst>
                                    <p:set>
                                      <p:cBhvr>
                                        <p:cTn id="50" dur="1" fill="hold">
                                          <p:stCondLst>
                                            <p:cond delay="0"/>
                                          </p:stCondLst>
                                        </p:cTn>
                                        <p:tgtEl>
                                          <p:spTgt spid="113"/>
                                        </p:tgtEl>
                                        <p:attrNameLst>
                                          <p:attrName>style.visibility</p:attrName>
                                        </p:attrNameLst>
                                      </p:cBhvr>
                                      <p:to>
                                        <p:strVal val="visible"/>
                                      </p:to>
                                    </p:set>
                                    <p:animEffect transition="in" filter="barn(inVertical)">
                                      <p:cBhvr>
                                        <p:cTn id="51" dur="500"/>
                                        <p:tgtEl>
                                          <p:spTgt spid="113"/>
                                        </p:tgtEl>
                                      </p:cBhvr>
                                    </p:animEffect>
                                  </p:childTnLst>
                                </p:cTn>
                              </p:par>
                            </p:childTnLst>
                          </p:cTn>
                        </p:par>
                        <p:par>
                          <p:cTn id="52" fill="hold">
                            <p:stCondLst>
                              <p:cond delay="5000"/>
                            </p:stCondLst>
                            <p:childTnLst>
                              <p:par>
                                <p:cTn id="53" presetID="53" presetClass="entr" presetSubtype="16" fill="hold" grpId="0" nodeType="afterEffect">
                                  <p:stCondLst>
                                    <p:cond delay="0"/>
                                  </p:stCondLst>
                                  <p:childTnLst>
                                    <p:set>
                                      <p:cBhvr>
                                        <p:cTn id="54" dur="1" fill="hold">
                                          <p:stCondLst>
                                            <p:cond delay="0"/>
                                          </p:stCondLst>
                                        </p:cTn>
                                        <p:tgtEl>
                                          <p:spTgt spid="136"/>
                                        </p:tgtEl>
                                        <p:attrNameLst>
                                          <p:attrName>style.visibility</p:attrName>
                                        </p:attrNameLst>
                                      </p:cBhvr>
                                      <p:to>
                                        <p:strVal val="visible"/>
                                      </p:to>
                                    </p:set>
                                    <p:anim calcmode="lin" valueType="num">
                                      <p:cBhvr>
                                        <p:cTn id="55" dur="500" fill="hold"/>
                                        <p:tgtEl>
                                          <p:spTgt spid="136"/>
                                        </p:tgtEl>
                                        <p:attrNameLst>
                                          <p:attrName>ppt_w</p:attrName>
                                        </p:attrNameLst>
                                      </p:cBhvr>
                                      <p:tavLst>
                                        <p:tav tm="0">
                                          <p:val>
                                            <p:fltVal val="0"/>
                                          </p:val>
                                        </p:tav>
                                        <p:tav tm="100000">
                                          <p:val>
                                            <p:strVal val="#ppt_w"/>
                                          </p:val>
                                        </p:tav>
                                      </p:tavLst>
                                    </p:anim>
                                    <p:anim calcmode="lin" valueType="num">
                                      <p:cBhvr>
                                        <p:cTn id="56" dur="500" fill="hold"/>
                                        <p:tgtEl>
                                          <p:spTgt spid="136"/>
                                        </p:tgtEl>
                                        <p:attrNameLst>
                                          <p:attrName>ppt_h</p:attrName>
                                        </p:attrNameLst>
                                      </p:cBhvr>
                                      <p:tavLst>
                                        <p:tav tm="0">
                                          <p:val>
                                            <p:fltVal val="0"/>
                                          </p:val>
                                        </p:tav>
                                        <p:tav tm="100000">
                                          <p:val>
                                            <p:strVal val="#ppt_h"/>
                                          </p:val>
                                        </p:tav>
                                      </p:tavLst>
                                    </p:anim>
                                    <p:animEffect transition="in" filter="fade">
                                      <p:cBhvr>
                                        <p:cTn id="57" dur="500"/>
                                        <p:tgtEl>
                                          <p:spTgt spid="136"/>
                                        </p:tgtEl>
                                      </p:cBhvr>
                                    </p:animEffect>
                                  </p:childTnLst>
                                </p:cTn>
                              </p:par>
                            </p:childTnLst>
                          </p:cTn>
                        </p:par>
                        <p:par>
                          <p:cTn id="58" fill="hold">
                            <p:stCondLst>
                              <p:cond delay="5500"/>
                            </p:stCondLst>
                            <p:childTnLst>
                              <p:par>
                                <p:cTn id="59" presetID="42" presetClass="entr" presetSubtype="0" fill="hold" nodeType="afterEffect">
                                  <p:stCondLst>
                                    <p:cond delay="0"/>
                                  </p:stCondLst>
                                  <p:childTnLst>
                                    <p:set>
                                      <p:cBhvr>
                                        <p:cTn id="60" dur="1" fill="hold">
                                          <p:stCondLst>
                                            <p:cond delay="0"/>
                                          </p:stCondLst>
                                        </p:cTn>
                                        <p:tgtEl>
                                          <p:spTgt spid="137"/>
                                        </p:tgtEl>
                                        <p:attrNameLst>
                                          <p:attrName>style.visibility</p:attrName>
                                        </p:attrNameLst>
                                      </p:cBhvr>
                                      <p:to>
                                        <p:strVal val="visible"/>
                                      </p:to>
                                    </p:set>
                                    <p:animEffect transition="in" filter="fade">
                                      <p:cBhvr>
                                        <p:cTn id="61" dur="500"/>
                                        <p:tgtEl>
                                          <p:spTgt spid="137"/>
                                        </p:tgtEl>
                                      </p:cBhvr>
                                    </p:animEffect>
                                    <p:anim calcmode="lin" valueType="num">
                                      <p:cBhvr>
                                        <p:cTn id="62" dur="500" fill="hold"/>
                                        <p:tgtEl>
                                          <p:spTgt spid="137"/>
                                        </p:tgtEl>
                                        <p:attrNameLst>
                                          <p:attrName>ppt_x</p:attrName>
                                        </p:attrNameLst>
                                      </p:cBhvr>
                                      <p:tavLst>
                                        <p:tav tm="0">
                                          <p:val>
                                            <p:strVal val="#ppt_x"/>
                                          </p:val>
                                        </p:tav>
                                        <p:tav tm="100000">
                                          <p:val>
                                            <p:strVal val="#ppt_x"/>
                                          </p:val>
                                        </p:tav>
                                      </p:tavLst>
                                    </p:anim>
                                    <p:anim calcmode="lin" valueType="num">
                                      <p:cBhvr>
                                        <p:cTn id="63" dur="500" fill="hold"/>
                                        <p:tgtEl>
                                          <p:spTgt spid="1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4" grpId="0"/>
      <p:bldP spid="135" grpId="0"/>
      <p:bldP spid="13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接连接符 47"/>
          <p:cNvCxnSpPr>
            <a:stCxn id="59" idx="3"/>
          </p:cNvCxnSpPr>
          <p:nvPr/>
        </p:nvCxnSpPr>
        <p:spPr>
          <a:xfrm flipH="1">
            <a:off x="4365104" y="3072628"/>
            <a:ext cx="1588839" cy="1274408"/>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5589504" y="1817441"/>
            <a:ext cx="1619625" cy="1619625"/>
            <a:chOff x="5252836" y="1817862"/>
            <a:chExt cx="1620000" cy="1620000"/>
          </a:xfrm>
          <a:solidFill>
            <a:srgbClr val="3399FF"/>
          </a:solidFill>
        </p:grpSpPr>
        <p:sp>
          <p:nvSpPr>
            <p:cNvPr id="57" name="椭圆 56"/>
            <p:cNvSpPr>
              <a:spLocks noChangeAspect="1"/>
            </p:cNvSpPr>
            <p:nvPr/>
          </p:nvSpPr>
          <p:spPr>
            <a:xfrm>
              <a:off x="5252836" y="1817862"/>
              <a:ext cx="1620000" cy="1620000"/>
            </a:xfrm>
            <a:prstGeom prst="ellipse">
              <a:avLst/>
            </a:prstGeom>
            <a:grpFill/>
            <a:ln>
              <a:noFill/>
            </a:ln>
            <a:effectLst>
              <a:outerShdw blurRad="63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a:spLocks noChangeAspect="1"/>
            </p:cNvSpPr>
            <p:nvPr/>
          </p:nvSpPr>
          <p:spPr>
            <a:xfrm>
              <a:off x="5252836" y="1817862"/>
              <a:ext cx="1620000" cy="1620000"/>
            </a:xfrm>
            <a:prstGeom prst="ellipse">
              <a:avLst/>
            </a:prstGeom>
            <a:grpFill/>
            <a:ln>
              <a:noFill/>
            </a:ln>
            <a:effectLst>
              <a:innerShdw blurRad="114300" dist="1143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a:spLocks noChangeAspect="1"/>
            </p:cNvSpPr>
            <p:nvPr/>
          </p:nvSpPr>
          <p:spPr>
            <a:xfrm>
              <a:off x="5432836" y="1997862"/>
              <a:ext cx="1260000" cy="1260000"/>
            </a:xfrm>
            <a:prstGeom prst="ellipse">
              <a:avLst/>
            </a:prstGeom>
            <a:grpFill/>
            <a:ln w="25400">
              <a:gradFill flip="none" rotWithShape="1">
                <a:gsLst>
                  <a:gs pos="0">
                    <a:schemeClr val="accent1">
                      <a:lumMod val="5000"/>
                      <a:lumOff val="95000"/>
                    </a:schemeClr>
                  </a:gs>
                  <a:gs pos="100000">
                    <a:schemeClr val="bg1">
                      <a:lumMod val="65000"/>
                    </a:schemeClr>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任意多边形 59"/>
          <p:cNvSpPr/>
          <p:nvPr/>
        </p:nvSpPr>
        <p:spPr>
          <a:xfrm>
            <a:off x="6418053" y="2114836"/>
            <a:ext cx="2527067" cy="1007767"/>
          </a:xfrm>
          <a:custGeom>
            <a:avLst/>
            <a:gdLst>
              <a:gd name="connsiteX0" fmla="*/ 0 w 2527652"/>
              <a:gd name="connsiteY0" fmla="*/ 0 h 1008000"/>
              <a:gd name="connsiteX1" fmla="*/ 2023652 w 2527652"/>
              <a:gd name="connsiteY1" fmla="*/ 0 h 1008000"/>
              <a:gd name="connsiteX2" fmla="*/ 2527652 w 2527652"/>
              <a:gd name="connsiteY2" fmla="*/ 504000 h 1008000"/>
              <a:gd name="connsiteX3" fmla="*/ 2023652 w 2527652"/>
              <a:gd name="connsiteY3" fmla="*/ 1008000 h 1008000"/>
              <a:gd name="connsiteX4" fmla="*/ 0 w 2527652"/>
              <a:gd name="connsiteY4" fmla="*/ 1008000 h 100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652" h="1008000">
                <a:moveTo>
                  <a:pt x="0" y="0"/>
                </a:moveTo>
                <a:lnTo>
                  <a:pt x="2023652" y="0"/>
                </a:lnTo>
                <a:cubicBezTo>
                  <a:pt x="2302004" y="0"/>
                  <a:pt x="2527652" y="225648"/>
                  <a:pt x="2527652" y="504000"/>
                </a:cubicBezTo>
                <a:cubicBezTo>
                  <a:pt x="2527652" y="782352"/>
                  <a:pt x="2302004" y="1008000"/>
                  <a:pt x="2023652" y="1008000"/>
                </a:cubicBezTo>
                <a:lnTo>
                  <a:pt x="0" y="1008000"/>
                </a:lnTo>
                <a:close/>
              </a:path>
            </a:pathLst>
          </a:custGeom>
          <a:gradFill flip="none" rotWithShape="1">
            <a:gsLst>
              <a:gs pos="0">
                <a:schemeClr val="bg1"/>
              </a:gs>
              <a:gs pos="100000">
                <a:schemeClr val="bg1">
                  <a:lumMod val="85000"/>
                </a:schemeClr>
              </a:gs>
            </a:gsLst>
            <a:lin ang="135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51"/>
          <p:cNvSpPr txBox="1"/>
          <p:nvPr/>
        </p:nvSpPr>
        <p:spPr>
          <a:xfrm>
            <a:off x="6843308" y="2326401"/>
            <a:ext cx="1825718" cy="584640"/>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点击添加标题文字</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点击添加标题文字</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5895433" y="2130773"/>
            <a:ext cx="1007767" cy="1007767"/>
            <a:chOff x="5558836" y="2123862"/>
            <a:chExt cx="1008000" cy="1008000"/>
          </a:xfrm>
        </p:grpSpPr>
        <p:sp>
          <p:nvSpPr>
            <p:cNvPr id="61" name="椭圆 60"/>
            <p:cNvSpPr>
              <a:spLocks noChangeAspect="1"/>
            </p:cNvSpPr>
            <p:nvPr/>
          </p:nvSpPr>
          <p:spPr>
            <a:xfrm>
              <a:off x="5558836" y="2123862"/>
              <a:ext cx="1008000" cy="1008000"/>
            </a:xfrm>
            <a:prstGeom prst="ellipse">
              <a:avLst/>
            </a:prstGeom>
            <a:gradFill flip="none" rotWithShape="1">
              <a:gsLst>
                <a:gs pos="0">
                  <a:schemeClr val="bg1"/>
                </a:gs>
                <a:gs pos="100000">
                  <a:schemeClr val="bg1">
                    <a:lumMod val="65000"/>
                  </a:schemeClr>
                </a:gs>
              </a:gsLst>
              <a:lin ang="13500000" scaled="1"/>
              <a:tileRect/>
            </a:gradFill>
            <a:ln w="25400">
              <a:gradFill flip="none" rotWithShape="1">
                <a:gsLst>
                  <a:gs pos="0">
                    <a:schemeClr val="bg1"/>
                  </a:gs>
                  <a:gs pos="100000">
                    <a:schemeClr val="tx1">
                      <a:lumMod val="65000"/>
                      <a:lumOff val="3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29"/>
            <p:cNvSpPr txBox="1">
              <a:spLocks noChangeArrowheads="1"/>
            </p:cNvSpPr>
            <p:nvPr/>
          </p:nvSpPr>
          <p:spPr bwMode="auto">
            <a:xfrm>
              <a:off x="5669138" y="2289860"/>
              <a:ext cx="7873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4000" dirty="0">
                  <a:solidFill>
                    <a:srgbClr val="0066CC"/>
                  </a:solidFill>
                </a:rPr>
                <a:t>02</a:t>
              </a:r>
              <a:endParaRPr lang="zh-CN" altLang="en-US" sz="4000" dirty="0">
                <a:solidFill>
                  <a:srgbClr val="0066CC"/>
                </a:solidFill>
              </a:endParaRPr>
            </a:p>
          </p:txBody>
        </p:sp>
      </p:grpSp>
      <p:cxnSp>
        <p:nvCxnSpPr>
          <p:cNvPr id="41" name="直接连接符 40"/>
          <p:cNvCxnSpPr>
            <a:stCxn id="58" idx="2"/>
            <a:endCxn id="53" idx="2"/>
          </p:cNvCxnSpPr>
          <p:nvPr/>
        </p:nvCxnSpPr>
        <p:spPr>
          <a:xfrm flipH="1" flipV="1">
            <a:off x="4844501" y="2622987"/>
            <a:ext cx="745003" cy="4267"/>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1562133" y="1817441"/>
            <a:ext cx="1619625" cy="1619625"/>
            <a:chOff x="1224533" y="1817862"/>
            <a:chExt cx="1620000" cy="1620000"/>
          </a:xfrm>
          <a:solidFill>
            <a:srgbClr val="3399FF"/>
          </a:solidFill>
        </p:grpSpPr>
        <p:sp>
          <p:nvSpPr>
            <p:cNvPr id="50" name="椭圆 49"/>
            <p:cNvSpPr>
              <a:spLocks noChangeAspect="1"/>
            </p:cNvSpPr>
            <p:nvPr/>
          </p:nvSpPr>
          <p:spPr>
            <a:xfrm>
              <a:off x="1224533" y="1817862"/>
              <a:ext cx="1620000" cy="1620000"/>
            </a:xfrm>
            <a:prstGeom prst="ellipse">
              <a:avLst/>
            </a:prstGeom>
            <a:grpFill/>
            <a:ln>
              <a:noFill/>
            </a:ln>
            <a:effectLst>
              <a:outerShdw blurRad="63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a:spLocks noChangeAspect="1"/>
            </p:cNvSpPr>
            <p:nvPr/>
          </p:nvSpPr>
          <p:spPr>
            <a:xfrm>
              <a:off x="1224533" y="1817862"/>
              <a:ext cx="1620000" cy="1620000"/>
            </a:xfrm>
            <a:prstGeom prst="ellipse">
              <a:avLst/>
            </a:prstGeom>
            <a:grpFill/>
            <a:ln>
              <a:noFill/>
            </a:ln>
            <a:effectLst>
              <a:innerShdw blurRad="114300" dist="1143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a:spLocks noChangeAspect="1"/>
            </p:cNvSpPr>
            <p:nvPr/>
          </p:nvSpPr>
          <p:spPr>
            <a:xfrm>
              <a:off x="1404533" y="1997862"/>
              <a:ext cx="1260000" cy="1260000"/>
            </a:xfrm>
            <a:prstGeom prst="ellipse">
              <a:avLst/>
            </a:prstGeom>
            <a:grpFill/>
            <a:ln w="25400">
              <a:gradFill flip="none" rotWithShape="1">
                <a:gsLst>
                  <a:gs pos="0">
                    <a:schemeClr val="accent1">
                      <a:lumMod val="5000"/>
                      <a:lumOff val="95000"/>
                    </a:schemeClr>
                  </a:gs>
                  <a:gs pos="100000">
                    <a:schemeClr val="bg1">
                      <a:lumMod val="65000"/>
                    </a:schemeClr>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任意多边形 52"/>
          <p:cNvSpPr/>
          <p:nvPr/>
        </p:nvSpPr>
        <p:spPr>
          <a:xfrm>
            <a:off x="2317434" y="2123370"/>
            <a:ext cx="2527067" cy="999233"/>
          </a:xfrm>
          <a:custGeom>
            <a:avLst/>
            <a:gdLst>
              <a:gd name="connsiteX0" fmla="*/ 0 w 2527652"/>
              <a:gd name="connsiteY0" fmla="*/ 0 h 1008000"/>
              <a:gd name="connsiteX1" fmla="*/ 2023652 w 2527652"/>
              <a:gd name="connsiteY1" fmla="*/ 0 h 1008000"/>
              <a:gd name="connsiteX2" fmla="*/ 2527652 w 2527652"/>
              <a:gd name="connsiteY2" fmla="*/ 504000 h 1008000"/>
              <a:gd name="connsiteX3" fmla="*/ 2023652 w 2527652"/>
              <a:gd name="connsiteY3" fmla="*/ 1008000 h 1008000"/>
              <a:gd name="connsiteX4" fmla="*/ 0 w 2527652"/>
              <a:gd name="connsiteY4" fmla="*/ 1008000 h 100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652" h="1008000">
                <a:moveTo>
                  <a:pt x="0" y="0"/>
                </a:moveTo>
                <a:lnTo>
                  <a:pt x="2023652" y="0"/>
                </a:lnTo>
                <a:cubicBezTo>
                  <a:pt x="2302004" y="0"/>
                  <a:pt x="2527652" y="225648"/>
                  <a:pt x="2527652" y="504000"/>
                </a:cubicBezTo>
                <a:cubicBezTo>
                  <a:pt x="2527652" y="782352"/>
                  <a:pt x="2302004" y="1008000"/>
                  <a:pt x="2023652" y="1008000"/>
                </a:cubicBezTo>
                <a:lnTo>
                  <a:pt x="0" y="1008000"/>
                </a:lnTo>
                <a:close/>
              </a:path>
            </a:pathLst>
          </a:custGeom>
          <a:gradFill flip="none" rotWithShape="1">
            <a:gsLst>
              <a:gs pos="0">
                <a:schemeClr val="bg1"/>
              </a:gs>
              <a:gs pos="100000">
                <a:schemeClr val="bg1">
                  <a:lumMod val="85000"/>
                </a:schemeClr>
              </a:gs>
            </a:gsLst>
            <a:lin ang="135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44"/>
          <p:cNvSpPr txBox="1"/>
          <p:nvPr/>
        </p:nvSpPr>
        <p:spPr>
          <a:xfrm>
            <a:off x="2815937" y="2326401"/>
            <a:ext cx="1825718" cy="584640"/>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点击添加标题文字</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点击添加标题文字</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868062" y="2114836"/>
            <a:ext cx="1007767" cy="1007767"/>
            <a:chOff x="1530533" y="2123862"/>
            <a:chExt cx="1008000" cy="1008000"/>
          </a:xfrm>
        </p:grpSpPr>
        <p:sp>
          <p:nvSpPr>
            <p:cNvPr id="54" name="椭圆 53"/>
            <p:cNvSpPr>
              <a:spLocks noChangeAspect="1"/>
            </p:cNvSpPr>
            <p:nvPr/>
          </p:nvSpPr>
          <p:spPr>
            <a:xfrm>
              <a:off x="1530533" y="2123862"/>
              <a:ext cx="1008000" cy="1008000"/>
            </a:xfrm>
            <a:prstGeom prst="ellipse">
              <a:avLst/>
            </a:prstGeom>
            <a:gradFill flip="none" rotWithShape="1">
              <a:gsLst>
                <a:gs pos="0">
                  <a:schemeClr val="bg1"/>
                </a:gs>
                <a:gs pos="100000">
                  <a:schemeClr val="bg1">
                    <a:lumMod val="65000"/>
                  </a:schemeClr>
                </a:gs>
              </a:gsLst>
              <a:lin ang="13500000" scaled="1"/>
              <a:tileRect/>
            </a:gradFill>
            <a:ln w="25400">
              <a:gradFill flip="none" rotWithShape="1">
                <a:gsLst>
                  <a:gs pos="0">
                    <a:schemeClr val="bg1"/>
                  </a:gs>
                  <a:gs pos="100000">
                    <a:schemeClr val="tx1">
                      <a:lumMod val="65000"/>
                      <a:lumOff val="3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29"/>
            <p:cNvSpPr txBox="1">
              <a:spLocks noChangeArrowheads="1"/>
            </p:cNvSpPr>
            <p:nvPr/>
          </p:nvSpPr>
          <p:spPr bwMode="auto">
            <a:xfrm>
              <a:off x="1670350" y="2289860"/>
              <a:ext cx="7873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4000" dirty="0">
                  <a:solidFill>
                    <a:srgbClr val="0066CC"/>
                  </a:solidFill>
                </a:rPr>
                <a:t>01</a:t>
              </a:r>
              <a:endParaRPr lang="zh-CN" altLang="en-US" sz="4000" dirty="0">
                <a:solidFill>
                  <a:srgbClr val="0066CC"/>
                </a:solidFill>
              </a:endParaRPr>
            </a:p>
          </p:txBody>
        </p:sp>
      </p:grpSp>
      <p:grpSp>
        <p:nvGrpSpPr>
          <p:cNvPr id="22" name="组合 21"/>
          <p:cNvGrpSpPr/>
          <p:nvPr/>
        </p:nvGrpSpPr>
        <p:grpSpPr>
          <a:xfrm>
            <a:off x="3145942" y="4041106"/>
            <a:ext cx="1619625" cy="1619625"/>
            <a:chOff x="2808709" y="4042042"/>
            <a:chExt cx="1620000" cy="1620000"/>
          </a:xfrm>
          <a:solidFill>
            <a:srgbClr val="3399FF"/>
          </a:solidFill>
        </p:grpSpPr>
        <p:sp>
          <p:nvSpPr>
            <p:cNvPr id="33" name="椭圆 32"/>
            <p:cNvSpPr>
              <a:spLocks noChangeAspect="1"/>
            </p:cNvSpPr>
            <p:nvPr/>
          </p:nvSpPr>
          <p:spPr>
            <a:xfrm>
              <a:off x="2808709" y="4042042"/>
              <a:ext cx="1620000" cy="1620000"/>
            </a:xfrm>
            <a:prstGeom prst="ellipse">
              <a:avLst/>
            </a:prstGeom>
            <a:grpFill/>
            <a:ln>
              <a:noFill/>
            </a:ln>
            <a:effectLst>
              <a:outerShdw blurRad="63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a:spLocks noChangeAspect="1"/>
            </p:cNvSpPr>
            <p:nvPr/>
          </p:nvSpPr>
          <p:spPr>
            <a:xfrm>
              <a:off x="2808709" y="4042042"/>
              <a:ext cx="1620000" cy="1620000"/>
            </a:xfrm>
            <a:prstGeom prst="ellipse">
              <a:avLst/>
            </a:prstGeom>
            <a:grpFill/>
            <a:ln>
              <a:noFill/>
            </a:ln>
            <a:effectLst>
              <a:innerShdw blurRad="114300" dist="1143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a:spLocks noChangeAspect="1"/>
            </p:cNvSpPr>
            <p:nvPr/>
          </p:nvSpPr>
          <p:spPr>
            <a:xfrm>
              <a:off x="2988709" y="4222042"/>
              <a:ext cx="1260000" cy="1260000"/>
            </a:xfrm>
            <a:prstGeom prst="ellipse">
              <a:avLst/>
            </a:prstGeom>
            <a:grpFill/>
            <a:ln w="25400">
              <a:gradFill flip="none" rotWithShape="1">
                <a:gsLst>
                  <a:gs pos="0">
                    <a:schemeClr val="accent1">
                      <a:lumMod val="5000"/>
                      <a:lumOff val="95000"/>
                    </a:schemeClr>
                  </a:gs>
                  <a:gs pos="100000">
                    <a:schemeClr val="bg1">
                      <a:lumMod val="65000"/>
                    </a:schemeClr>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任意多边形 38"/>
          <p:cNvSpPr/>
          <p:nvPr/>
        </p:nvSpPr>
        <p:spPr>
          <a:xfrm>
            <a:off x="3901243" y="4347035"/>
            <a:ext cx="2527067" cy="1007767"/>
          </a:xfrm>
          <a:custGeom>
            <a:avLst/>
            <a:gdLst>
              <a:gd name="connsiteX0" fmla="*/ 0 w 2527652"/>
              <a:gd name="connsiteY0" fmla="*/ 0 h 1008000"/>
              <a:gd name="connsiteX1" fmla="*/ 2023652 w 2527652"/>
              <a:gd name="connsiteY1" fmla="*/ 0 h 1008000"/>
              <a:gd name="connsiteX2" fmla="*/ 2527652 w 2527652"/>
              <a:gd name="connsiteY2" fmla="*/ 504000 h 1008000"/>
              <a:gd name="connsiteX3" fmla="*/ 2023652 w 2527652"/>
              <a:gd name="connsiteY3" fmla="*/ 1008000 h 1008000"/>
              <a:gd name="connsiteX4" fmla="*/ 0 w 2527652"/>
              <a:gd name="connsiteY4" fmla="*/ 1008000 h 100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652" h="1008000">
                <a:moveTo>
                  <a:pt x="0" y="0"/>
                </a:moveTo>
                <a:lnTo>
                  <a:pt x="2023652" y="0"/>
                </a:lnTo>
                <a:cubicBezTo>
                  <a:pt x="2302004" y="0"/>
                  <a:pt x="2527652" y="225648"/>
                  <a:pt x="2527652" y="504000"/>
                </a:cubicBezTo>
                <a:cubicBezTo>
                  <a:pt x="2527652" y="782352"/>
                  <a:pt x="2302004" y="1008000"/>
                  <a:pt x="2023652" y="1008000"/>
                </a:cubicBezTo>
                <a:lnTo>
                  <a:pt x="0" y="1008000"/>
                </a:lnTo>
                <a:close/>
              </a:path>
            </a:pathLst>
          </a:custGeom>
          <a:gradFill flip="none" rotWithShape="1">
            <a:gsLst>
              <a:gs pos="0">
                <a:schemeClr val="bg1"/>
              </a:gs>
              <a:gs pos="100000">
                <a:schemeClr val="bg1">
                  <a:lumMod val="85000"/>
                </a:schemeClr>
              </a:gs>
            </a:gsLst>
            <a:lin ang="135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16"/>
          <p:cNvSpPr txBox="1"/>
          <p:nvPr/>
        </p:nvSpPr>
        <p:spPr>
          <a:xfrm>
            <a:off x="4399747" y="4550066"/>
            <a:ext cx="1825718" cy="584640"/>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点击添加标题文字</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点击添加标题文字</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451871" y="4338501"/>
            <a:ext cx="1007767" cy="1007767"/>
            <a:chOff x="3114709" y="4348042"/>
            <a:chExt cx="1008000" cy="1008000"/>
          </a:xfrm>
        </p:grpSpPr>
        <p:sp>
          <p:nvSpPr>
            <p:cNvPr id="40" name="椭圆 39"/>
            <p:cNvSpPr>
              <a:spLocks noChangeAspect="1"/>
            </p:cNvSpPr>
            <p:nvPr/>
          </p:nvSpPr>
          <p:spPr>
            <a:xfrm>
              <a:off x="3114709" y="4348042"/>
              <a:ext cx="1008000" cy="1008000"/>
            </a:xfrm>
            <a:prstGeom prst="ellipse">
              <a:avLst/>
            </a:prstGeom>
            <a:gradFill flip="none" rotWithShape="1">
              <a:gsLst>
                <a:gs pos="0">
                  <a:schemeClr val="bg1"/>
                </a:gs>
                <a:gs pos="100000">
                  <a:schemeClr val="bg1">
                    <a:lumMod val="65000"/>
                  </a:schemeClr>
                </a:gs>
              </a:gsLst>
              <a:lin ang="13500000" scaled="1"/>
              <a:tileRect/>
            </a:gradFill>
            <a:ln w="25400">
              <a:gradFill flip="none" rotWithShape="1">
                <a:gsLst>
                  <a:gs pos="0">
                    <a:schemeClr val="bg1"/>
                  </a:gs>
                  <a:gs pos="100000">
                    <a:schemeClr val="tx1">
                      <a:lumMod val="65000"/>
                      <a:lumOff val="3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29"/>
            <p:cNvSpPr txBox="1">
              <a:spLocks noChangeArrowheads="1"/>
            </p:cNvSpPr>
            <p:nvPr/>
          </p:nvSpPr>
          <p:spPr bwMode="auto">
            <a:xfrm>
              <a:off x="3240757" y="4522108"/>
              <a:ext cx="7873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4000" dirty="0">
                  <a:solidFill>
                    <a:srgbClr val="0066CC"/>
                  </a:solidFill>
                </a:rPr>
                <a:t>03</a:t>
              </a:r>
              <a:endParaRPr lang="zh-CN" altLang="en-US" sz="4000" dirty="0">
                <a:solidFill>
                  <a:srgbClr val="0066CC"/>
                </a:solidFill>
              </a:endParaRPr>
            </a:p>
          </p:txBody>
        </p:sp>
      </p:grpSp>
      <p:cxnSp>
        <p:nvCxnSpPr>
          <p:cNvPr id="55" name="直接连接符 54"/>
          <p:cNvCxnSpPr/>
          <p:nvPr/>
        </p:nvCxnSpPr>
        <p:spPr>
          <a:xfrm flipH="1">
            <a:off x="6399316" y="4842386"/>
            <a:ext cx="953956" cy="32537"/>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7173313" y="4041106"/>
            <a:ext cx="1619625" cy="1619625"/>
            <a:chOff x="6837012" y="4042042"/>
            <a:chExt cx="1620000" cy="1620000"/>
          </a:xfrm>
          <a:solidFill>
            <a:srgbClr val="3399FF"/>
          </a:solidFill>
        </p:grpSpPr>
        <p:sp>
          <p:nvSpPr>
            <p:cNvPr id="43" name="椭圆 42"/>
            <p:cNvSpPr>
              <a:spLocks noChangeAspect="1"/>
            </p:cNvSpPr>
            <p:nvPr/>
          </p:nvSpPr>
          <p:spPr>
            <a:xfrm>
              <a:off x="6837012" y="4042042"/>
              <a:ext cx="1620000" cy="1620000"/>
            </a:xfrm>
            <a:prstGeom prst="ellipse">
              <a:avLst/>
            </a:prstGeom>
            <a:grpFill/>
            <a:ln>
              <a:noFill/>
            </a:ln>
            <a:effectLst>
              <a:outerShdw blurRad="63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a:spLocks noChangeAspect="1"/>
            </p:cNvSpPr>
            <p:nvPr/>
          </p:nvSpPr>
          <p:spPr>
            <a:xfrm>
              <a:off x="6837012" y="4042042"/>
              <a:ext cx="1620000" cy="1620000"/>
            </a:xfrm>
            <a:prstGeom prst="ellipse">
              <a:avLst/>
            </a:prstGeom>
            <a:grpFill/>
            <a:ln>
              <a:noFill/>
            </a:ln>
            <a:effectLst>
              <a:innerShdw blurRad="114300" dist="1143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a:spLocks noChangeAspect="1"/>
            </p:cNvSpPr>
            <p:nvPr/>
          </p:nvSpPr>
          <p:spPr>
            <a:xfrm>
              <a:off x="7017012" y="4222042"/>
              <a:ext cx="1260000" cy="1260000"/>
            </a:xfrm>
            <a:prstGeom prst="ellipse">
              <a:avLst/>
            </a:prstGeom>
            <a:grpFill/>
            <a:ln w="25400">
              <a:gradFill flip="none" rotWithShape="1">
                <a:gsLst>
                  <a:gs pos="0">
                    <a:schemeClr val="accent1">
                      <a:lumMod val="5000"/>
                      <a:lumOff val="95000"/>
                    </a:schemeClr>
                  </a:gs>
                  <a:gs pos="100000">
                    <a:schemeClr val="bg1">
                      <a:lumMod val="65000"/>
                    </a:schemeClr>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任意多边形 45"/>
          <p:cNvSpPr/>
          <p:nvPr/>
        </p:nvSpPr>
        <p:spPr>
          <a:xfrm>
            <a:off x="8001862" y="4347035"/>
            <a:ext cx="2527067" cy="1007767"/>
          </a:xfrm>
          <a:custGeom>
            <a:avLst/>
            <a:gdLst>
              <a:gd name="connsiteX0" fmla="*/ 0 w 2527652"/>
              <a:gd name="connsiteY0" fmla="*/ 0 h 1008000"/>
              <a:gd name="connsiteX1" fmla="*/ 2023652 w 2527652"/>
              <a:gd name="connsiteY1" fmla="*/ 0 h 1008000"/>
              <a:gd name="connsiteX2" fmla="*/ 2527652 w 2527652"/>
              <a:gd name="connsiteY2" fmla="*/ 504000 h 1008000"/>
              <a:gd name="connsiteX3" fmla="*/ 2023652 w 2527652"/>
              <a:gd name="connsiteY3" fmla="*/ 1008000 h 1008000"/>
              <a:gd name="connsiteX4" fmla="*/ 0 w 2527652"/>
              <a:gd name="connsiteY4" fmla="*/ 1008000 h 100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652" h="1008000">
                <a:moveTo>
                  <a:pt x="0" y="0"/>
                </a:moveTo>
                <a:lnTo>
                  <a:pt x="2023652" y="0"/>
                </a:lnTo>
                <a:cubicBezTo>
                  <a:pt x="2302004" y="0"/>
                  <a:pt x="2527652" y="225648"/>
                  <a:pt x="2527652" y="504000"/>
                </a:cubicBezTo>
                <a:cubicBezTo>
                  <a:pt x="2527652" y="782352"/>
                  <a:pt x="2302004" y="1008000"/>
                  <a:pt x="2023652" y="1008000"/>
                </a:cubicBezTo>
                <a:lnTo>
                  <a:pt x="0" y="1008000"/>
                </a:lnTo>
                <a:close/>
              </a:path>
            </a:pathLst>
          </a:custGeom>
          <a:gradFill flip="none" rotWithShape="1">
            <a:gsLst>
              <a:gs pos="0">
                <a:schemeClr val="bg1"/>
              </a:gs>
              <a:gs pos="100000">
                <a:schemeClr val="bg1">
                  <a:lumMod val="85000"/>
                </a:schemeClr>
              </a:gs>
            </a:gsLst>
            <a:lin ang="135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37"/>
          <p:cNvSpPr txBox="1"/>
          <p:nvPr/>
        </p:nvSpPr>
        <p:spPr>
          <a:xfrm>
            <a:off x="8427117" y="4550066"/>
            <a:ext cx="1825718" cy="584640"/>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点击添加标题文字</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点击添加标题文字</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7479242" y="4371039"/>
            <a:ext cx="1007767" cy="1007767"/>
            <a:chOff x="7143012" y="4348042"/>
            <a:chExt cx="1008000" cy="1008000"/>
          </a:xfrm>
        </p:grpSpPr>
        <p:sp>
          <p:nvSpPr>
            <p:cNvPr id="47" name="椭圆 46"/>
            <p:cNvSpPr>
              <a:spLocks noChangeAspect="1"/>
            </p:cNvSpPr>
            <p:nvPr/>
          </p:nvSpPr>
          <p:spPr>
            <a:xfrm>
              <a:off x="7143012" y="4348042"/>
              <a:ext cx="1008000" cy="1008000"/>
            </a:xfrm>
            <a:prstGeom prst="ellipse">
              <a:avLst/>
            </a:prstGeom>
            <a:gradFill flip="none" rotWithShape="1">
              <a:gsLst>
                <a:gs pos="0">
                  <a:schemeClr val="bg1"/>
                </a:gs>
                <a:gs pos="100000">
                  <a:schemeClr val="bg1">
                    <a:lumMod val="65000"/>
                  </a:schemeClr>
                </a:gs>
              </a:gsLst>
              <a:lin ang="13500000" scaled="1"/>
              <a:tileRect/>
            </a:gradFill>
            <a:ln w="25400">
              <a:gradFill flip="none" rotWithShape="1">
                <a:gsLst>
                  <a:gs pos="0">
                    <a:schemeClr val="bg1"/>
                  </a:gs>
                  <a:gs pos="100000">
                    <a:schemeClr val="tx1">
                      <a:lumMod val="65000"/>
                      <a:lumOff val="3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29"/>
            <p:cNvSpPr txBox="1">
              <a:spLocks noChangeArrowheads="1"/>
            </p:cNvSpPr>
            <p:nvPr/>
          </p:nvSpPr>
          <p:spPr bwMode="auto">
            <a:xfrm>
              <a:off x="7253314" y="4522108"/>
              <a:ext cx="7873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4000" dirty="0">
                  <a:solidFill>
                    <a:srgbClr val="0066CC"/>
                  </a:solidFill>
                </a:rPr>
                <a:t>04</a:t>
              </a:r>
              <a:endParaRPr lang="zh-CN" altLang="en-US" sz="4000" dirty="0">
                <a:solidFill>
                  <a:srgbClr val="0066CC"/>
                </a:solidFill>
              </a:endParaRPr>
            </a:p>
          </p:txBody>
        </p:sp>
      </p:grpSp>
      <p:grpSp>
        <p:nvGrpSpPr>
          <p:cNvPr id="62" name="组合 61"/>
          <p:cNvGrpSpPr/>
          <p:nvPr/>
        </p:nvGrpSpPr>
        <p:grpSpPr>
          <a:xfrm>
            <a:off x="310060" y="416217"/>
            <a:ext cx="11260135" cy="461558"/>
            <a:chOff x="310060" y="416217"/>
            <a:chExt cx="11260135" cy="461558"/>
          </a:xfrm>
        </p:grpSpPr>
        <p:grpSp>
          <p:nvGrpSpPr>
            <p:cNvPr id="68" name="组合 67"/>
            <p:cNvGrpSpPr/>
            <p:nvPr/>
          </p:nvGrpSpPr>
          <p:grpSpPr>
            <a:xfrm>
              <a:off x="310060" y="416217"/>
              <a:ext cx="2619825" cy="461558"/>
              <a:chOff x="8641357" y="2133650"/>
              <a:chExt cx="2620431" cy="461665"/>
            </a:xfrm>
          </p:grpSpPr>
          <p:sp>
            <p:nvSpPr>
              <p:cNvPr id="7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71"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69" name="直接连接符 68"/>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0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000"/>
                            </p:stCondLst>
                            <p:childTnLst>
                              <p:par>
                                <p:cTn id="17" presetID="5" presetClass="entr" presetSubtype="10"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checkerboard(across)">
                                      <p:cBhvr>
                                        <p:cTn id="19" dur="500"/>
                                        <p:tgtEl>
                                          <p:spTgt spid="53"/>
                                        </p:tgtEl>
                                      </p:cBhvr>
                                    </p:animEffect>
                                  </p:childTnLst>
                                </p:cTn>
                              </p:par>
                            </p:childTnLst>
                          </p:cTn>
                        </p:par>
                        <p:par>
                          <p:cTn id="20" fill="hold">
                            <p:stCondLst>
                              <p:cond delay="1500"/>
                            </p:stCondLst>
                            <p:childTnLst>
                              <p:par>
                                <p:cTn id="21" presetID="16" presetClass="entr" presetSubtype="21"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barn(inVertical)">
                                      <p:cBhvr>
                                        <p:cTn id="23" dur="500"/>
                                        <p:tgtEl>
                                          <p:spTgt spid="56"/>
                                        </p:tgtEl>
                                      </p:cBhvr>
                                    </p:animEffect>
                                  </p:childTnLst>
                                </p:cTn>
                              </p:par>
                            </p:childTnLst>
                          </p:cTn>
                        </p:par>
                        <p:par>
                          <p:cTn id="24" fill="hold">
                            <p:stCondLst>
                              <p:cond delay="2000"/>
                            </p:stCondLst>
                            <p:childTnLst>
                              <p:par>
                                <p:cTn id="25" presetID="16" presetClass="entr" presetSubtype="21"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arn(inVertical)">
                                      <p:cBhvr>
                                        <p:cTn id="27" dur="500"/>
                                        <p:tgtEl>
                                          <p:spTgt spid="41"/>
                                        </p:tgtEl>
                                      </p:cBhvr>
                                    </p:animEffect>
                                  </p:childTnLst>
                                </p:cTn>
                              </p:par>
                            </p:childTnLst>
                          </p:cTn>
                        </p:par>
                        <p:par>
                          <p:cTn id="28" fill="hold">
                            <p:stCondLst>
                              <p:cond delay="2500"/>
                            </p:stCondLst>
                            <p:childTnLst>
                              <p:par>
                                <p:cTn id="29" presetID="6" presetClass="entr" presetSubtype="16"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circle(in)">
                                      <p:cBhvr>
                                        <p:cTn id="31" dur="500"/>
                                        <p:tgtEl>
                                          <p:spTgt spid="21"/>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par>
                          <p:cTn id="38" fill="hold">
                            <p:stCondLst>
                              <p:cond delay="3500"/>
                            </p:stCondLst>
                            <p:childTnLst>
                              <p:par>
                                <p:cTn id="39" presetID="5" presetClass="entr" presetSubtype="10"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checkerboard(across)">
                                      <p:cBhvr>
                                        <p:cTn id="41" dur="500"/>
                                        <p:tgtEl>
                                          <p:spTgt spid="60"/>
                                        </p:tgtEl>
                                      </p:cBhvr>
                                    </p:animEffect>
                                  </p:childTnLst>
                                </p:cTn>
                              </p:par>
                            </p:childTnLst>
                          </p:cTn>
                        </p:par>
                        <p:par>
                          <p:cTn id="42" fill="hold">
                            <p:stCondLst>
                              <p:cond delay="4000"/>
                            </p:stCondLst>
                            <p:childTnLst>
                              <p:par>
                                <p:cTn id="43" presetID="16" presetClass="entr" presetSubtype="21" fill="hold" grpId="0" nodeType="after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barn(inVertical)">
                                      <p:cBhvr>
                                        <p:cTn id="45" dur="500"/>
                                        <p:tgtEl>
                                          <p:spTgt spid="63"/>
                                        </p:tgtEl>
                                      </p:cBhvr>
                                    </p:animEffect>
                                  </p:childTnLst>
                                </p:cTn>
                              </p:par>
                            </p:childTnLst>
                          </p:cTn>
                        </p:par>
                        <p:par>
                          <p:cTn id="46" fill="hold">
                            <p:stCondLst>
                              <p:cond delay="4500"/>
                            </p:stCondLst>
                            <p:childTnLst>
                              <p:par>
                                <p:cTn id="47" presetID="16" presetClass="entr" presetSubtype="21" fill="hold"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barn(inVertical)">
                                      <p:cBhvr>
                                        <p:cTn id="49" dur="500"/>
                                        <p:tgtEl>
                                          <p:spTgt spid="48"/>
                                        </p:tgtEl>
                                      </p:cBhvr>
                                    </p:animEffect>
                                  </p:childTnLst>
                                </p:cTn>
                              </p:par>
                            </p:childTnLst>
                          </p:cTn>
                        </p:par>
                        <p:par>
                          <p:cTn id="50" fill="hold">
                            <p:stCondLst>
                              <p:cond delay="5000"/>
                            </p:stCondLst>
                            <p:childTnLst>
                              <p:par>
                                <p:cTn id="51" presetID="6" presetClass="entr" presetSubtype="16" fill="hold"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circle(in)">
                                      <p:cBhvr>
                                        <p:cTn id="53" dur="500"/>
                                        <p:tgtEl>
                                          <p:spTgt spid="22"/>
                                        </p:tgtEl>
                                      </p:cBhvr>
                                    </p:animEffect>
                                  </p:childTnLst>
                                </p:cTn>
                              </p:par>
                            </p:childTnLst>
                          </p:cTn>
                        </p:par>
                        <p:par>
                          <p:cTn id="54" fill="hold">
                            <p:stCondLst>
                              <p:cond delay="5500"/>
                            </p:stCondLst>
                            <p:childTnLst>
                              <p:par>
                                <p:cTn id="55" presetID="53" presetClass="entr" presetSubtype="16"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childTnLst>
                          </p:cTn>
                        </p:par>
                        <p:par>
                          <p:cTn id="60" fill="hold">
                            <p:stCondLst>
                              <p:cond delay="6000"/>
                            </p:stCondLst>
                            <p:childTnLst>
                              <p:par>
                                <p:cTn id="61" presetID="5" presetClass="entr" presetSubtype="10"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checkerboard(across)">
                                      <p:cBhvr>
                                        <p:cTn id="63" dur="500"/>
                                        <p:tgtEl>
                                          <p:spTgt spid="39"/>
                                        </p:tgtEl>
                                      </p:cBhvr>
                                    </p:animEffect>
                                  </p:childTnLst>
                                </p:cTn>
                              </p:par>
                            </p:childTnLst>
                          </p:cTn>
                        </p:par>
                        <p:par>
                          <p:cTn id="64" fill="hold">
                            <p:stCondLst>
                              <p:cond delay="6500"/>
                            </p:stCondLst>
                            <p:childTnLst>
                              <p:par>
                                <p:cTn id="65" presetID="16" presetClass="entr" presetSubtype="21" fill="hold" grpId="0"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barn(inVertical)">
                                      <p:cBhvr>
                                        <p:cTn id="67" dur="500"/>
                                        <p:tgtEl>
                                          <p:spTgt spid="42"/>
                                        </p:tgtEl>
                                      </p:cBhvr>
                                    </p:animEffect>
                                  </p:childTnLst>
                                </p:cTn>
                              </p:par>
                            </p:childTnLst>
                          </p:cTn>
                        </p:par>
                        <p:par>
                          <p:cTn id="68" fill="hold">
                            <p:stCondLst>
                              <p:cond delay="7000"/>
                            </p:stCondLst>
                            <p:childTnLst>
                              <p:par>
                                <p:cTn id="69" presetID="16" presetClass="entr" presetSubtype="21" fill="hold" nodeType="after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barn(inVertical)">
                                      <p:cBhvr>
                                        <p:cTn id="71" dur="500"/>
                                        <p:tgtEl>
                                          <p:spTgt spid="55"/>
                                        </p:tgtEl>
                                      </p:cBhvr>
                                    </p:animEffect>
                                  </p:childTnLst>
                                </p:cTn>
                              </p:par>
                            </p:childTnLst>
                          </p:cTn>
                        </p:par>
                        <p:par>
                          <p:cTn id="72" fill="hold">
                            <p:stCondLst>
                              <p:cond delay="7500"/>
                            </p:stCondLst>
                            <p:childTnLst>
                              <p:par>
                                <p:cTn id="73" presetID="6" presetClass="entr" presetSubtype="16"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circle(in)">
                                      <p:cBhvr>
                                        <p:cTn id="75" dur="500"/>
                                        <p:tgtEl>
                                          <p:spTgt spid="24"/>
                                        </p:tgtEl>
                                      </p:cBhvr>
                                    </p:animEffect>
                                  </p:childTnLst>
                                </p:cTn>
                              </p:par>
                            </p:childTnLst>
                          </p:cTn>
                        </p:par>
                        <p:par>
                          <p:cTn id="76" fill="hold">
                            <p:stCondLst>
                              <p:cond delay="8000"/>
                            </p:stCondLst>
                            <p:childTnLst>
                              <p:par>
                                <p:cTn id="77" presetID="53" presetClass="entr" presetSubtype="16" fill="hold"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p:cTn id="79" dur="500" fill="hold"/>
                                        <p:tgtEl>
                                          <p:spTgt spid="19"/>
                                        </p:tgtEl>
                                        <p:attrNameLst>
                                          <p:attrName>ppt_w</p:attrName>
                                        </p:attrNameLst>
                                      </p:cBhvr>
                                      <p:tavLst>
                                        <p:tav tm="0">
                                          <p:val>
                                            <p:fltVal val="0"/>
                                          </p:val>
                                        </p:tav>
                                        <p:tav tm="100000">
                                          <p:val>
                                            <p:strVal val="#ppt_w"/>
                                          </p:val>
                                        </p:tav>
                                      </p:tavLst>
                                    </p:anim>
                                    <p:anim calcmode="lin" valueType="num">
                                      <p:cBhvr>
                                        <p:cTn id="80" dur="500" fill="hold"/>
                                        <p:tgtEl>
                                          <p:spTgt spid="19"/>
                                        </p:tgtEl>
                                        <p:attrNameLst>
                                          <p:attrName>ppt_h</p:attrName>
                                        </p:attrNameLst>
                                      </p:cBhvr>
                                      <p:tavLst>
                                        <p:tav tm="0">
                                          <p:val>
                                            <p:fltVal val="0"/>
                                          </p:val>
                                        </p:tav>
                                        <p:tav tm="100000">
                                          <p:val>
                                            <p:strVal val="#ppt_h"/>
                                          </p:val>
                                        </p:tav>
                                      </p:tavLst>
                                    </p:anim>
                                    <p:animEffect transition="in" filter="fade">
                                      <p:cBhvr>
                                        <p:cTn id="81" dur="500"/>
                                        <p:tgtEl>
                                          <p:spTgt spid="19"/>
                                        </p:tgtEl>
                                      </p:cBhvr>
                                    </p:animEffect>
                                  </p:childTnLst>
                                </p:cTn>
                              </p:par>
                            </p:childTnLst>
                          </p:cTn>
                        </p:par>
                        <p:par>
                          <p:cTn id="82" fill="hold">
                            <p:stCondLst>
                              <p:cond delay="8500"/>
                            </p:stCondLst>
                            <p:childTnLst>
                              <p:par>
                                <p:cTn id="83" presetID="5" presetClass="entr" presetSubtype="10" fill="hold" grpId="0" nodeType="after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checkerboard(across)">
                                      <p:cBhvr>
                                        <p:cTn id="85" dur="500"/>
                                        <p:tgtEl>
                                          <p:spTgt spid="46"/>
                                        </p:tgtEl>
                                      </p:cBhvr>
                                    </p:animEffect>
                                  </p:childTnLst>
                                </p:cTn>
                              </p:par>
                            </p:childTnLst>
                          </p:cTn>
                        </p:par>
                        <p:par>
                          <p:cTn id="86" fill="hold">
                            <p:stCondLst>
                              <p:cond delay="9000"/>
                            </p:stCondLst>
                            <p:childTnLst>
                              <p:par>
                                <p:cTn id="87" presetID="16" presetClass="entr" presetSubtype="21" fill="hold" grpId="0" nodeType="after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barn(inVertical)">
                                      <p:cBhvr>
                                        <p:cTn id="8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3" grpId="0"/>
      <p:bldP spid="53" grpId="0" animBg="1"/>
      <p:bldP spid="56" grpId="0"/>
      <p:bldP spid="39" grpId="0" animBg="1"/>
      <p:bldP spid="42" grpId="0"/>
      <p:bldP spid="46" grpId="0" animBg="1"/>
      <p:bldP spid="4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1390844" y="201744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模板下载：</a:t>
            </a:r>
            <a:r>
              <a:rPr kumimoji="0" lang="en-US" altLang="zh-CN" sz="100" b="0" i="0" u="none" strike="noStrike" kern="0" cap="none" spc="0" normalizeH="0" baseline="0" noProof="0" dirty="0">
                <a:ln>
                  <a:noFill/>
                </a:ln>
                <a:solidFill>
                  <a:schemeClr val="bg1">
                    <a:lumMod val="95000"/>
                  </a:schemeClr>
                </a:solidFill>
                <a:effectLst/>
                <a:uLnTx/>
                <a:uFillTx/>
              </a:rPr>
              <a:t>www.1ppt.com/moban/     </a:t>
            </a:r>
            <a:r>
              <a:rPr kumimoji="0" lang="zh-CN" altLang="en-US" sz="100" b="0" i="0" u="none" strike="noStrike" kern="0" cap="none" spc="0" normalizeH="0" baseline="0" noProof="0" dirty="0">
                <a:ln>
                  <a:noFill/>
                </a:ln>
                <a:solidFill>
                  <a:schemeClr val="bg1">
                    <a:lumMod val="95000"/>
                  </a:schemeClr>
                </a:solidFill>
                <a:effectLst/>
                <a:uLnTx/>
                <a:uFillTx/>
              </a:rPr>
              <a:t>行业</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www.1ppt.com/hangye/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95000"/>
                  </a:schemeClr>
                </a:solidFill>
                <a:effectLst/>
                <a:uLnTx/>
                <a:uFillTx/>
              </a:rPr>
              <a:t>节日</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www.1ppt.com/jieri/           PPT</a:t>
            </a:r>
            <a:r>
              <a:rPr kumimoji="0" lang="zh-CN" altLang="en-US" sz="100" b="0" i="0" u="none" strike="noStrike" kern="0" cap="none" spc="0" normalizeH="0" baseline="0" noProof="0" dirty="0">
                <a:ln>
                  <a:noFill/>
                </a:ln>
                <a:solidFill>
                  <a:schemeClr val="bg1">
                    <a:lumMod val="95000"/>
                  </a:schemeClr>
                </a:solidFill>
                <a:effectLst/>
                <a:uLnTx/>
                <a:uFillTx/>
              </a:rPr>
              <a:t>素材下载：</a:t>
            </a:r>
            <a:r>
              <a:rPr kumimoji="0" lang="en-US" altLang="zh-CN" sz="100" b="0" i="0" u="none" strike="noStrike" kern="0" cap="none" spc="0" normalizeH="0" baseline="0" noProof="0" dirty="0">
                <a:ln>
                  <a:noFill/>
                </a:ln>
                <a:solidFill>
                  <a:schemeClr val="bg1">
                    <a:lumMod val="95000"/>
                  </a:schemeClr>
                </a:solidFill>
                <a:effectLst/>
                <a:uLnTx/>
                <a:uFillTx/>
              </a:rPr>
              <a:t>www.1ppt.com/sucai/</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背景图片：</a:t>
            </a:r>
            <a:r>
              <a:rPr kumimoji="0" lang="en-US" altLang="zh-CN" sz="100" b="0" i="0" u="none" strike="noStrike" kern="0" cap="none" spc="0" normalizeH="0" baseline="0" noProof="0" dirty="0">
                <a:ln>
                  <a:noFill/>
                </a:ln>
                <a:solidFill>
                  <a:schemeClr val="bg1">
                    <a:lumMod val="95000"/>
                  </a:schemeClr>
                </a:solidFill>
                <a:effectLst/>
                <a:uLnTx/>
                <a:uFillTx/>
              </a:rPr>
              <a:t>www.1ppt.com/beijing/      PPT</a:t>
            </a:r>
            <a:r>
              <a:rPr kumimoji="0" lang="zh-CN" altLang="en-US" sz="100" b="0" i="0" u="none" strike="noStrike" kern="0" cap="none" spc="0" normalizeH="0" baseline="0" noProof="0" dirty="0">
                <a:ln>
                  <a:noFill/>
                </a:ln>
                <a:solidFill>
                  <a:schemeClr val="bg1">
                    <a:lumMod val="95000"/>
                  </a:schemeClr>
                </a:solidFill>
                <a:effectLst/>
                <a:uLnTx/>
                <a:uFillTx/>
              </a:rPr>
              <a:t>图表下载：</a:t>
            </a:r>
            <a:r>
              <a:rPr kumimoji="0" lang="en-US" altLang="zh-CN" sz="100" b="0" i="0" u="none" strike="noStrike" kern="0" cap="none" spc="0" normalizeH="0" baseline="0" noProof="0" dirty="0">
                <a:ln>
                  <a:noFill/>
                </a:ln>
                <a:solidFill>
                  <a:schemeClr val="bg1">
                    <a:lumMod val="95000"/>
                  </a:schemeClr>
                </a:solidFill>
                <a:effectLst/>
                <a:uLnTx/>
                <a:uFillTx/>
              </a:rPr>
              <a:t>www.1ppt.com/tubiao/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95000"/>
                  </a:schemeClr>
                </a:solidFill>
                <a:effectLst/>
                <a:uLnTx/>
                <a:uFillTx/>
              </a:rPr>
              <a:t>优秀</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下载：</a:t>
            </a:r>
            <a:r>
              <a:rPr kumimoji="0" lang="en-US" altLang="zh-CN" sz="100" b="0" i="0" u="none" strike="noStrike" kern="0" cap="none" spc="0" normalizeH="0" baseline="0" noProof="0" dirty="0">
                <a:ln>
                  <a:noFill/>
                </a:ln>
                <a:solidFill>
                  <a:schemeClr val="bg1">
                    <a:lumMod val="95000"/>
                  </a:schemeClr>
                </a:solidFill>
                <a:effectLst/>
                <a:uLnTx/>
                <a:uFillTx/>
              </a:rPr>
              <a:t>www.1ppt.com/xiazai/        PPT</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www.1ppt.com/powerpoint/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95000"/>
                  </a:schemeClr>
                </a:solidFill>
                <a:effectLst/>
                <a:uLnTx/>
                <a:uFillTx/>
              </a:rPr>
              <a:t>Word</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www.1ppt.com/word/              Excel</a:t>
            </a:r>
            <a:r>
              <a:rPr kumimoji="0" lang="zh-CN" altLang="en-US" sz="100" b="0" i="0" u="none" strike="noStrike" kern="0" cap="none" spc="0" normalizeH="0" baseline="0" noProof="0" dirty="0">
                <a:ln>
                  <a:noFill/>
                </a:ln>
                <a:solidFill>
                  <a:schemeClr val="bg1">
                    <a:lumMod val="95000"/>
                  </a:schemeClr>
                </a:solidFill>
                <a:effectLst/>
                <a:uLnTx/>
                <a:uFillTx/>
              </a:rPr>
              <a:t>教程：</a:t>
            </a:r>
            <a:r>
              <a:rPr kumimoji="0" lang="en-US" altLang="zh-CN" sz="100" b="0" i="0" u="none" strike="noStrike" kern="0" cap="none" spc="0" normalizeH="0" baseline="0" noProof="0" dirty="0">
                <a:ln>
                  <a:noFill/>
                </a:ln>
                <a:solidFill>
                  <a:schemeClr val="bg1">
                    <a:lumMod val="95000"/>
                  </a:schemeClr>
                </a:solidFill>
                <a:effectLst/>
                <a:uLnTx/>
                <a:uFillTx/>
              </a:rPr>
              <a:t>www.1ppt.com/excel/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95000"/>
                  </a:schemeClr>
                </a:solidFill>
                <a:effectLst/>
                <a:uLnTx/>
                <a:uFillTx/>
              </a:rPr>
              <a:t>资料下载：</a:t>
            </a:r>
            <a:r>
              <a:rPr kumimoji="0" lang="en-US" altLang="zh-CN" sz="100" b="0" i="0" u="none" strike="noStrike" kern="0" cap="none" spc="0" normalizeH="0" baseline="0" noProof="0" dirty="0">
                <a:ln>
                  <a:noFill/>
                </a:ln>
                <a:solidFill>
                  <a:schemeClr val="bg1">
                    <a:lumMod val="95000"/>
                  </a:schemeClr>
                </a:solidFill>
                <a:effectLst/>
                <a:uLnTx/>
                <a:uFillTx/>
              </a:rPr>
              <a:t>www.1ppt.com/ziliao/                PPT</a:t>
            </a:r>
            <a:r>
              <a:rPr kumimoji="0" lang="zh-CN" altLang="en-US" sz="100" b="0" i="0" u="none" strike="noStrike" kern="0" cap="none" spc="0" normalizeH="0" baseline="0" noProof="0" dirty="0">
                <a:ln>
                  <a:noFill/>
                </a:ln>
                <a:solidFill>
                  <a:schemeClr val="bg1">
                    <a:lumMod val="95000"/>
                  </a:schemeClr>
                </a:solidFill>
                <a:effectLst/>
                <a:uLnTx/>
                <a:uFillTx/>
              </a:rPr>
              <a:t>课件下载：</a:t>
            </a:r>
            <a:r>
              <a:rPr kumimoji="0" lang="en-US" altLang="zh-CN" sz="100" b="0" i="0" u="none" strike="noStrike" kern="0" cap="none" spc="0" normalizeH="0" baseline="0" noProof="0" dirty="0">
                <a:ln>
                  <a:noFill/>
                </a:ln>
                <a:solidFill>
                  <a:schemeClr val="bg1">
                    <a:lumMod val="95000"/>
                  </a:schemeClr>
                </a:solidFill>
                <a:effectLst/>
                <a:uLnTx/>
                <a:uFillTx/>
              </a:rPr>
              <a:t>www.1ppt.com/kejian/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95000"/>
                  </a:schemeClr>
                </a:solidFill>
                <a:effectLst/>
                <a:uLnTx/>
                <a:uFillTx/>
              </a:rPr>
              <a:t>范文下载：</a:t>
            </a:r>
            <a:r>
              <a:rPr kumimoji="0" lang="en-US" altLang="zh-CN" sz="100" b="0" i="0" u="none" strike="noStrike" kern="0" cap="none" spc="0" normalizeH="0" baseline="0" noProof="0" dirty="0">
                <a:ln>
                  <a:noFill/>
                </a:ln>
                <a:solidFill>
                  <a:schemeClr val="bg1">
                    <a:lumMod val="95000"/>
                  </a:schemeClr>
                </a:solidFill>
                <a:effectLst/>
                <a:uLnTx/>
                <a:uFillTx/>
              </a:rPr>
              <a:t>www.1ppt.com/fanwen/             </a:t>
            </a:r>
            <a:r>
              <a:rPr kumimoji="0" lang="zh-CN" altLang="en-US" sz="100" b="0" i="0" u="none" strike="noStrike" kern="0" cap="none" spc="0" normalizeH="0" baseline="0" noProof="0" dirty="0">
                <a:ln>
                  <a:noFill/>
                </a:ln>
                <a:solidFill>
                  <a:schemeClr val="bg1">
                    <a:lumMod val="95000"/>
                  </a:schemeClr>
                </a:solidFill>
                <a:effectLst/>
                <a:uLnTx/>
                <a:uFillTx/>
              </a:rPr>
              <a:t>试卷下载：</a:t>
            </a:r>
            <a:r>
              <a:rPr kumimoji="0" lang="en-US" altLang="zh-CN" sz="100" b="0" i="0" u="none" strike="noStrike" kern="0" cap="none" spc="0" normalizeH="0" baseline="0" noProof="0" dirty="0">
                <a:ln>
                  <a:noFill/>
                </a:ln>
                <a:solidFill>
                  <a:schemeClr val="bg1">
                    <a:lumMod val="95000"/>
                  </a:schemeClr>
                </a:solidFill>
                <a:effectLst/>
                <a:uLnTx/>
                <a:uFillTx/>
              </a:rPr>
              <a:t>www.1ppt.com/shiti/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95000"/>
                  </a:schemeClr>
                </a:solidFill>
                <a:effectLst/>
                <a:uLnTx/>
                <a:uFillTx/>
              </a:rPr>
              <a:t>教案下载：</a:t>
            </a:r>
            <a:r>
              <a:rPr kumimoji="0" lang="en-US" altLang="zh-CN" sz="100" b="0" i="0" u="none" strike="noStrike" kern="0" cap="none" spc="0" normalizeH="0" baseline="0" noProof="0" dirty="0">
                <a:ln>
                  <a:noFill/>
                </a:ln>
                <a:solidFill>
                  <a:schemeClr val="bg1">
                    <a:lumMod val="95000"/>
                  </a:schemeClr>
                </a:solidFill>
                <a:effectLst/>
                <a:uLnTx/>
                <a:uFillTx/>
              </a:rPr>
              <a:t>www.1ppt.com/jiaoan/  </a:t>
            </a:r>
            <a:r>
              <a:rPr kumimoji="0" lang="en-US" altLang="zh-CN" sz="100" b="0" i="0" u="none" strike="noStrike" kern="0" cap="none" spc="0" normalizeH="0" baseline="0" noProof="0" dirty="0" smtClean="0">
                <a:ln>
                  <a:noFill/>
                </a:ln>
                <a:solidFill>
                  <a:schemeClr val="bg1">
                    <a:lumMod val="95000"/>
                  </a:schemeClr>
                </a:solidFill>
                <a:effectLst/>
                <a:uLnTx/>
                <a:uFillTx/>
              </a:rPr>
              <a:t>      PPT</a:t>
            </a:r>
            <a:r>
              <a:rPr kumimoji="0" lang="zh-CN" altLang="en-US" sz="100" b="0" i="0" u="none" strike="noStrike" kern="0" cap="none" spc="0" normalizeH="0" baseline="0" noProof="0" dirty="0" smtClean="0">
                <a:ln>
                  <a:noFill/>
                </a:ln>
                <a:solidFill>
                  <a:schemeClr val="bg1">
                    <a:lumMod val="95000"/>
                  </a:schemeClr>
                </a:solidFill>
                <a:effectLst/>
                <a:uLnTx/>
                <a:uFillTx/>
              </a:rPr>
              <a:t>论坛：</a:t>
            </a:r>
            <a:r>
              <a:rPr kumimoji="0" lang="en-US" altLang="zh-CN" sz="100" b="0" i="0" u="none" strike="noStrike" kern="0" cap="none" spc="0" normalizeH="0" baseline="0" noProof="0" dirty="0" smtClean="0">
                <a:ln>
                  <a:noFill/>
                </a:ln>
                <a:solidFill>
                  <a:schemeClr val="bg1">
                    <a:lumMod val="95000"/>
                  </a:schemeClr>
                </a:solidFill>
                <a:effectLst/>
                <a:uLnTx/>
                <a:uFillTx/>
              </a:rPr>
              <a:t>www.1ppt.cn</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95000"/>
                  </a:schemeClr>
                </a:solidFill>
                <a:effectLst/>
                <a:uLnTx/>
                <a:uFillTx/>
              </a:rPr>
              <a:t> </a:t>
            </a:r>
            <a:endParaRPr kumimoji="0" lang="zh-CN" altLang="en-US" sz="100" b="0" i="0" u="none" strike="noStrike" kern="0" cap="none" spc="0" normalizeH="0" baseline="0" noProof="0" dirty="0">
              <a:ln>
                <a:noFill/>
              </a:ln>
              <a:solidFill>
                <a:schemeClr val="bg1">
                  <a:lumMod val="95000"/>
                </a:schemeClr>
              </a:solidFill>
              <a:effectLst/>
              <a:uLnTx/>
              <a:uFillTx/>
            </a:endParaRPr>
          </a:p>
        </p:txBody>
      </p:sp>
      <p:sp>
        <p:nvSpPr>
          <p:cNvPr id="31" name="矩形 30"/>
          <p:cNvSpPr/>
          <p:nvPr/>
        </p:nvSpPr>
        <p:spPr>
          <a:xfrm>
            <a:off x="-23092" y="1916003"/>
            <a:ext cx="12218267" cy="3168352"/>
          </a:xfrm>
          <a:prstGeom prst="rect">
            <a:avLst/>
          </a:prstGeom>
          <a:solidFill>
            <a:schemeClr val="tx1">
              <a:lumMod val="95000"/>
              <a:lumOff val="5000"/>
              <a:alpha val="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4282894" y="2636912"/>
            <a:ext cx="3471745"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4489666" y="2789312"/>
            <a:ext cx="3471745"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4361011" y="3104964"/>
            <a:ext cx="3096344"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577035" y="3284984"/>
            <a:ext cx="3096344"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4561674" y="3429000"/>
            <a:ext cx="3471745"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417658" y="3581400"/>
            <a:ext cx="3471745"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4570058" y="3825044"/>
            <a:ext cx="3471745"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433019" y="4041068"/>
            <a:ext cx="3096344"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4585419" y="4193468"/>
            <a:ext cx="3096344"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6425199" y="3989594"/>
            <a:ext cx="1104164" cy="1104164"/>
            <a:chOff x="304800" y="673100"/>
            <a:chExt cx="4000500" cy="4000500"/>
          </a:xfrm>
          <a:effectLst>
            <a:outerShdw blurRad="444500" dist="127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椭圆 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4933775" y="1868018"/>
            <a:ext cx="864097" cy="864097"/>
            <a:chOff x="304800" y="673100"/>
            <a:chExt cx="4000500" cy="4000500"/>
          </a:xfrm>
          <a:effectLst>
            <a:outerShdw blurRad="444500" dist="127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椭圆 3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6543343" y="2189503"/>
            <a:ext cx="831214" cy="831214"/>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5305499" y="4416178"/>
            <a:ext cx="432049" cy="432049"/>
            <a:chOff x="304800" y="673100"/>
            <a:chExt cx="4000500" cy="4000500"/>
          </a:xfrm>
          <a:effectLst>
            <a:outerShdw blurRad="444500" dist="127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椭圆 4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801443" y="2132856"/>
            <a:ext cx="2595431" cy="2595431"/>
            <a:chOff x="304800" y="673100"/>
            <a:chExt cx="4000500" cy="4000500"/>
          </a:xfrm>
          <a:effectLst>
            <a:outerShdw blurRad="444500" dist="127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7"/>
          <p:cNvSpPr>
            <a:spLocks noChangeArrowheads="1"/>
          </p:cNvSpPr>
          <p:nvPr/>
        </p:nvSpPr>
        <p:spPr bwMode="auto">
          <a:xfrm>
            <a:off x="4801443" y="2926105"/>
            <a:ext cx="255596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dirty="0" smtClean="0">
                <a:solidFill>
                  <a:srgbClr val="0070C0"/>
                </a:solidFill>
                <a:latin typeface="方正兰亭黑简体" panose="02000000000000000000" pitchFamily="2" charset="-122"/>
                <a:ea typeface="方正兰亭黑简体" panose="02000000000000000000" pitchFamily="2" charset="-122"/>
                <a:cs typeface="LilyUPC" panose="020B0604020202020204" pitchFamily="34" charset="-34"/>
                <a:sym typeface="微软雅黑" panose="020B0503020204020204" pitchFamily="34" charset="-122"/>
              </a:rPr>
              <a:t>THANK YOU FOR</a:t>
            </a:r>
            <a:endParaRPr lang="en-US" altLang="zh-CN" dirty="0" smtClean="0">
              <a:solidFill>
                <a:srgbClr val="0070C0"/>
              </a:solidFill>
              <a:latin typeface="方正兰亭黑简体" panose="02000000000000000000" pitchFamily="2" charset="-122"/>
              <a:ea typeface="方正兰亭黑简体" panose="02000000000000000000" pitchFamily="2" charset="-122"/>
              <a:cs typeface="LilyUPC" panose="020B0604020202020204" pitchFamily="34" charset="-34"/>
              <a:sym typeface="微软雅黑" panose="020B0503020204020204" pitchFamily="34" charset="-122"/>
            </a:endParaRPr>
          </a:p>
          <a:p>
            <a:pPr algn="ctr" fontAlgn="auto">
              <a:spcBef>
                <a:spcPts val="0"/>
              </a:spcBef>
              <a:spcAft>
                <a:spcPts val="0"/>
              </a:spcAft>
              <a:defRPr/>
            </a:pPr>
            <a:r>
              <a:rPr lang="en-US" altLang="zh-CN" dirty="0" smtClean="0">
                <a:solidFill>
                  <a:srgbClr val="0070C0"/>
                </a:solidFill>
                <a:latin typeface="方正兰亭黑简体" panose="02000000000000000000" pitchFamily="2" charset="-122"/>
                <a:ea typeface="方正兰亭黑简体" panose="02000000000000000000" pitchFamily="2" charset="-122"/>
                <a:cs typeface="LilyUPC" panose="020B0604020202020204" pitchFamily="34" charset="-34"/>
                <a:sym typeface="微软雅黑" panose="020B0503020204020204" pitchFamily="34" charset="-122"/>
              </a:rPr>
              <a:t> YOUR GUIDANCE.</a:t>
            </a:r>
            <a:endParaRPr lang="zh-CN" altLang="en-US" dirty="0">
              <a:solidFill>
                <a:srgbClr val="0070C0"/>
              </a:solidFill>
              <a:latin typeface="方正兰亭黑简体" panose="02000000000000000000" pitchFamily="2" charset="-122"/>
              <a:ea typeface="方正兰亭黑简体" panose="02000000000000000000" pitchFamily="2" charset="-122"/>
              <a:cs typeface="LilyUPC" panose="020B0604020202020204" pitchFamily="34" charset="-34"/>
              <a:sym typeface="微软雅黑" panose="020B0503020204020204" pitchFamily="34" charset="-122"/>
            </a:endParaRPr>
          </a:p>
        </p:txBody>
      </p:sp>
      <p:sp>
        <p:nvSpPr>
          <p:cNvPr id="30" name="TextBox 7"/>
          <p:cNvSpPr>
            <a:spLocks noChangeArrowheads="1"/>
          </p:cNvSpPr>
          <p:nvPr/>
        </p:nvSpPr>
        <p:spPr bwMode="auto">
          <a:xfrm>
            <a:off x="4945459" y="3502169"/>
            <a:ext cx="225075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80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谢谢您的指导</a:t>
            </a:r>
            <a:endParaRPr lang="zh-CN" altLang="en-US" sz="2800" b="1"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ppt_w</p:attrName>
                                        </p:attrNameLst>
                                      </p:cBhvr>
                                      <p:tavLst>
                                        <p:tav tm="0">
                                          <p:val>
                                            <p:fltVal val="0"/>
                                          </p:val>
                                        </p:tav>
                                        <p:tav tm="100000">
                                          <p:val>
                                            <p:strVal val="#ppt_w"/>
                                          </p:val>
                                        </p:tav>
                                      </p:tavLst>
                                    </p:anim>
                                    <p:anim calcmode="lin" valueType="num">
                                      <p:cBhvr>
                                        <p:cTn id="43" dur="500" fill="hold"/>
                                        <p:tgtEl>
                                          <p:spTgt spid="26"/>
                                        </p:tgtEl>
                                        <p:attrNameLst>
                                          <p:attrName>ppt_h</p:attrName>
                                        </p:attrNameLst>
                                      </p:cBhvr>
                                      <p:tavLst>
                                        <p:tav tm="0">
                                          <p:val>
                                            <p:fltVal val="0"/>
                                          </p:val>
                                        </p:tav>
                                        <p:tav tm="100000">
                                          <p:val>
                                            <p:strVal val="#ppt_h"/>
                                          </p:val>
                                        </p:tav>
                                      </p:tavLst>
                                    </p:anim>
                                    <p:animEffect transition="in" filter="fade">
                                      <p:cBhvr>
                                        <p:cTn id="44" dur="500"/>
                                        <p:tgtEl>
                                          <p:spTgt spid="26"/>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par>
                                <p:cTn id="55" presetID="53" presetClass="entr" presetSubtype="16" fill="hold" nodeType="withEffect">
                                  <p:stCondLst>
                                    <p:cond delay="100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nodeType="withEffect">
                                  <p:stCondLst>
                                    <p:cond delay="1000"/>
                                  </p:stCondLst>
                                  <p:childTnLst>
                                    <p:set>
                                      <p:cBhvr>
                                        <p:cTn id="61" dur="1" fill="hold">
                                          <p:stCondLst>
                                            <p:cond delay="0"/>
                                          </p:stCondLst>
                                        </p:cTn>
                                        <p:tgtEl>
                                          <p:spTgt spid="34"/>
                                        </p:tgtEl>
                                        <p:attrNameLst>
                                          <p:attrName>style.visibility</p:attrName>
                                        </p:attrNameLst>
                                      </p:cBhvr>
                                      <p:to>
                                        <p:strVal val="visible"/>
                                      </p:to>
                                    </p:set>
                                    <p:anim calcmode="lin" valueType="num">
                                      <p:cBhvr>
                                        <p:cTn id="62" dur="500" fill="hold"/>
                                        <p:tgtEl>
                                          <p:spTgt spid="34"/>
                                        </p:tgtEl>
                                        <p:attrNameLst>
                                          <p:attrName>ppt_w</p:attrName>
                                        </p:attrNameLst>
                                      </p:cBhvr>
                                      <p:tavLst>
                                        <p:tav tm="0">
                                          <p:val>
                                            <p:fltVal val="0"/>
                                          </p:val>
                                        </p:tav>
                                        <p:tav tm="100000">
                                          <p:val>
                                            <p:strVal val="#ppt_w"/>
                                          </p:val>
                                        </p:tav>
                                      </p:tavLst>
                                    </p:anim>
                                    <p:anim calcmode="lin" valueType="num">
                                      <p:cBhvr>
                                        <p:cTn id="63" dur="500" fill="hold"/>
                                        <p:tgtEl>
                                          <p:spTgt spid="34"/>
                                        </p:tgtEl>
                                        <p:attrNameLst>
                                          <p:attrName>ppt_h</p:attrName>
                                        </p:attrNameLst>
                                      </p:cBhvr>
                                      <p:tavLst>
                                        <p:tav tm="0">
                                          <p:val>
                                            <p:fltVal val="0"/>
                                          </p:val>
                                        </p:tav>
                                        <p:tav tm="100000">
                                          <p:val>
                                            <p:strVal val="#ppt_h"/>
                                          </p:val>
                                        </p:tav>
                                      </p:tavLst>
                                    </p:anim>
                                    <p:animEffect transition="in" filter="fade">
                                      <p:cBhvr>
                                        <p:cTn id="64" dur="500"/>
                                        <p:tgtEl>
                                          <p:spTgt spid="34"/>
                                        </p:tgtEl>
                                      </p:cBhvr>
                                    </p:animEffect>
                                  </p:childTnLst>
                                </p:cTn>
                              </p:par>
                              <p:par>
                                <p:cTn id="65" presetID="53" presetClass="entr" presetSubtype="16" fill="hold" nodeType="withEffect">
                                  <p:stCondLst>
                                    <p:cond delay="1000"/>
                                  </p:stCondLst>
                                  <p:childTnLst>
                                    <p:set>
                                      <p:cBhvr>
                                        <p:cTn id="66" dur="1" fill="hold">
                                          <p:stCondLst>
                                            <p:cond delay="0"/>
                                          </p:stCondLst>
                                        </p:cTn>
                                        <p:tgtEl>
                                          <p:spTgt spid="37"/>
                                        </p:tgtEl>
                                        <p:attrNameLst>
                                          <p:attrName>style.visibility</p:attrName>
                                        </p:attrNameLst>
                                      </p:cBhvr>
                                      <p:to>
                                        <p:strVal val="visible"/>
                                      </p:to>
                                    </p:set>
                                    <p:anim calcmode="lin" valueType="num">
                                      <p:cBhvr>
                                        <p:cTn id="67" dur="500" fill="hold"/>
                                        <p:tgtEl>
                                          <p:spTgt spid="37"/>
                                        </p:tgtEl>
                                        <p:attrNameLst>
                                          <p:attrName>ppt_w</p:attrName>
                                        </p:attrNameLst>
                                      </p:cBhvr>
                                      <p:tavLst>
                                        <p:tav tm="0">
                                          <p:val>
                                            <p:fltVal val="0"/>
                                          </p:val>
                                        </p:tav>
                                        <p:tav tm="100000">
                                          <p:val>
                                            <p:strVal val="#ppt_w"/>
                                          </p:val>
                                        </p:tav>
                                      </p:tavLst>
                                    </p:anim>
                                    <p:anim calcmode="lin" valueType="num">
                                      <p:cBhvr>
                                        <p:cTn id="68" dur="500" fill="hold"/>
                                        <p:tgtEl>
                                          <p:spTgt spid="37"/>
                                        </p:tgtEl>
                                        <p:attrNameLst>
                                          <p:attrName>ppt_h</p:attrName>
                                        </p:attrNameLst>
                                      </p:cBhvr>
                                      <p:tavLst>
                                        <p:tav tm="0">
                                          <p:val>
                                            <p:fltVal val="0"/>
                                          </p:val>
                                        </p:tav>
                                        <p:tav tm="100000">
                                          <p:val>
                                            <p:strVal val="#ppt_h"/>
                                          </p:val>
                                        </p:tav>
                                      </p:tavLst>
                                    </p:anim>
                                    <p:animEffect transition="in" filter="fade">
                                      <p:cBhvr>
                                        <p:cTn id="69" dur="500"/>
                                        <p:tgtEl>
                                          <p:spTgt spid="37"/>
                                        </p:tgtEl>
                                      </p:cBhvr>
                                    </p:animEffect>
                                  </p:childTnLst>
                                </p:cTn>
                              </p:par>
                              <p:par>
                                <p:cTn id="70" presetID="53" presetClass="entr" presetSubtype="16" fill="hold" nodeType="withEffect">
                                  <p:stCondLst>
                                    <p:cond delay="1000"/>
                                  </p:stCondLst>
                                  <p:childTnLst>
                                    <p:set>
                                      <p:cBhvr>
                                        <p:cTn id="71" dur="1" fill="hold">
                                          <p:stCondLst>
                                            <p:cond delay="0"/>
                                          </p:stCondLst>
                                        </p:cTn>
                                        <p:tgtEl>
                                          <p:spTgt spid="40"/>
                                        </p:tgtEl>
                                        <p:attrNameLst>
                                          <p:attrName>style.visibility</p:attrName>
                                        </p:attrNameLst>
                                      </p:cBhvr>
                                      <p:to>
                                        <p:strVal val="visible"/>
                                      </p:to>
                                    </p:set>
                                    <p:anim calcmode="lin" valueType="num">
                                      <p:cBhvr>
                                        <p:cTn id="72" dur="500" fill="hold"/>
                                        <p:tgtEl>
                                          <p:spTgt spid="40"/>
                                        </p:tgtEl>
                                        <p:attrNameLst>
                                          <p:attrName>ppt_w</p:attrName>
                                        </p:attrNameLst>
                                      </p:cBhvr>
                                      <p:tavLst>
                                        <p:tav tm="0">
                                          <p:val>
                                            <p:fltVal val="0"/>
                                          </p:val>
                                        </p:tav>
                                        <p:tav tm="100000">
                                          <p:val>
                                            <p:strVal val="#ppt_w"/>
                                          </p:val>
                                        </p:tav>
                                      </p:tavLst>
                                    </p:anim>
                                    <p:anim calcmode="lin" valueType="num">
                                      <p:cBhvr>
                                        <p:cTn id="73" dur="500" fill="hold"/>
                                        <p:tgtEl>
                                          <p:spTgt spid="40"/>
                                        </p:tgtEl>
                                        <p:attrNameLst>
                                          <p:attrName>ppt_h</p:attrName>
                                        </p:attrNameLst>
                                      </p:cBhvr>
                                      <p:tavLst>
                                        <p:tav tm="0">
                                          <p:val>
                                            <p:fltVal val="0"/>
                                          </p:val>
                                        </p:tav>
                                        <p:tav tm="100000">
                                          <p:val>
                                            <p:strVal val="#ppt_h"/>
                                          </p:val>
                                        </p:tav>
                                      </p:tavLst>
                                    </p:anim>
                                    <p:animEffect transition="in" filter="fade">
                                      <p:cBhvr>
                                        <p:cTn id="74" dur="500"/>
                                        <p:tgtEl>
                                          <p:spTgt spid="40"/>
                                        </p:tgtEl>
                                      </p:cBhvr>
                                    </p:animEffect>
                                  </p:childTnLst>
                                </p:cTn>
                              </p:par>
                            </p:childTnLst>
                          </p:cTn>
                        </p:par>
                        <p:par>
                          <p:cTn id="75" fill="hold">
                            <p:stCondLst>
                              <p:cond delay="500"/>
                            </p:stCondLst>
                            <p:childTnLst>
                              <p:par>
                                <p:cTn id="76" presetID="38" presetClass="entr" presetSubtype="0" accel="50000" fill="hold" grpId="0" nodeType="afterEffect">
                                  <p:stCondLst>
                                    <p:cond delay="0"/>
                                  </p:stCondLst>
                                  <p:iterate type="lt">
                                    <p:tmPct val="50000"/>
                                  </p:iterate>
                                  <p:childTnLst>
                                    <p:set>
                                      <p:cBhvr>
                                        <p:cTn id="77" dur="1" fill="hold">
                                          <p:stCondLst>
                                            <p:cond delay="0"/>
                                          </p:stCondLst>
                                        </p:cTn>
                                        <p:tgtEl>
                                          <p:spTgt spid="29"/>
                                        </p:tgtEl>
                                        <p:attrNameLst>
                                          <p:attrName>style.visibility</p:attrName>
                                        </p:attrNameLst>
                                      </p:cBhvr>
                                      <p:to>
                                        <p:strVal val="visible"/>
                                      </p:to>
                                    </p:set>
                                    <p:set>
                                      <p:cBhvr>
                                        <p:cTn id="78" dur="114" fill="hold">
                                          <p:stCondLst>
                                            <p:cond delay="0"/>
                                          </p:stCondLst>
                                        </p:cTn>
                                        <p:tgtEl>
                                          <p:spTgt spid="29"/>
                                        </p:tgtEl>
                                        <p:attrNameLst>
                                          <p:attrName>style.rotation</p:attrName>
                                        </p:attrNameLst>
                                      </p:cBhvr>
                                      <p:to>
                                        <p:strVal val="-45.0"/>
                                      </p:to>
                                    </p:set>
                                    <p:anim calcmode="lin" valueType="num">
                                      <p:cBhvr>
                                        <p:cTn id="79" dur="114" fill="hold">
                                          <p:stCondLst>
                                            <p:cond delay="114"/>
                                          </p:stCondLst>
                                        </p:cTn>
                                        <p:tgtEl>
                                          <p:spTgt spid="29"/>
                                        </p:tgtEl>
                                        <p:attrNameLst>
                                          <p:attrName>style.rotation</p:attrName>
                                        </p:attrNameLst>
                                      </p:cBhvr>
                                      <p:tavLst>
                                        <p:tav tm="0">
                                          <p:val>
                                            <p:fltVal val="-45"/>
                                          </p:val>
                                        </p:tav>
                                        <p:tav tm="69900">
                                          <p:val>
                                            <p:fltVal val="45"/>
                                          </p:val>
                                        </p:tav>
                                        <p:tav tm="100000">
                                          <p:val>
                                            <p:fltVal val="0"/>
                                          </p:val>
                                        </p:tav>
                                      </p:tavLst>
                                    </p:anim>
                                    <p:anim calcmode="lin" valueType="num">
                                      <p:cBhvr>
                                        <p:cTn id="80" dur="114" fill="hold">
                                          <p:stCondLst>
                                            <p:cond delay="0"/>
                                          </p:stCondLst>
                                        </p:cTn>
                                        <p:tgtEl>
                                          <p:spTgt spid="29"/>
                                        </p:tgtEl>
                                        <p:attrNameLst>
                                          <p:attrName>ppt_y</p:attrName>
                                        </p:attrNameLst>
                                      </p:cBhvr>
                                      <p:tavLst>
                                        <p:tav tm="0">
                                          <p:val>
                                            <p:strVal val="#ppt_y-1"/>
                                          </p:val>
                                        </p:tav>
                                        <p:tav tm="100000">
                                          <p:val>
                                            <p:strVal val="#ppt_y-(0.354*#ppt_w-0.172*#ppt_h)"/>
                                          </p:val>
                                        </p:tav>
                                      </p:tavLst>
                                    </p:anim>
                                    <p:anim calcmode="lin" valueType="num">
                                      <p:cBhvr>
                                        <p:cTn id="81" dur="39" decel="50000" autoRev="1" fill="hold">
                                          <p:stCondLst>
                                            <p:cond delay="114"/>
                                          </p:stCondLst>
                                        </p:cTn>
                                        <p:tgtEl>
                                          <p:spTgt spid="29"/>
                                        </p:tgtEl>
                                        <p:attrNameLst>
                                          <p:attrName>ppt_y</p:attrName>
                                        </p:attrNameLst>
                                      </p:cBhvr>
                                      <p:tavLst>
                                        <p:tav tm="0">
                                          <p:val>
                                            <p:strVal val="#ppt_y-(0.354*#ppt_w-0.172*#ppt_h)"/>
                                          </p:val>
                                        </p:tav>
                                        <p:tav tm="100000">
                                          <p:val>
                                            <p:strVal val="#ppt_y-(0.354*#ppt_w-0.172*#ppt_h)-#ppt_h/2"/>
                                          </p:val>
                                        </p:tav>
                                      </p:tavLst>
                                    </p:anim>
                                    <p:anim calcmode="lin" valueType="num">
                                      <p:cBhvr>
                                        <p:cTn id="82" dur="34" fill="hold">
                                          <p:stCondLst>
                                            <p:cond delay="216"/>
                                          </p:stCondLst>
                                        </p:cTn>
                                        <p:tgtEl>
                                          <p:spTgt spid="29"/>
                                        </p:tgtEl>
                                        <p:attrNameLst>
                                          <p:attrName>ppt_y</p:attrName>
                                        </p:attrNameLst>
                                      </p:cBhvr>
                                      <p:tavLst>
                                        <p:tav tm="0">
                                          <p:val>
                                            <p:strVal val="#ppt_y-(0.354*#ppt_w-0.172*#ppt_h)"/>
                                          </p:val>
                                        </p:tav>
                                        <p:tav tm="100000">
                                          <p:val>
                                            <p:strVal val="#ppt_y"/>
                                          </p:val>
                                        </p:tav>
                                      </p:tavLst>
                                    </p:anim>
                                  </p:childTnLst>
                                </p:cTn>
                              </p:par>
                            </p:childTnLst>
                          </p:cTn>
                        </p:par>
                        <p:par>
                          <p:cTn id="83" fill="hold">
                            <p:stCondLst>
                              <p:cond delay="3625"/>
                            </p:stCondLst>
                            <p:childTnLst>
                              <p:par>
                                <p:cTn id="84" presetID="52" presetClass="entr" presetSubtype="0" fill="hold" grpId="0" nodeType="afterEffect">
                                  <p:stCondLst>
                                    <p:cond delay="0"/>
                                  </p:stCondLst>
                                  <p:iterate type="lt">
                                    <p:tmPct val="10000"/>
                                  </p:iterate>
                                  <p:childTnLst>
                                    <p:set>
                                      <p:cBhvr>
                                        <p:cTn id="85" dur="1" fill="hold">
                                          <p:stCondLst>
                                            <p:cond delay="0"/>
                                          </p:stCondLst>
                                        </p:cTn>
                                        <p:tgtEl>
                                          <p:spTgt spid="30"/>
                                        </p:tgtEl>
                                        <p:attrNameLst>
                                          <p:attrName>style.visibility</p:attrName>
                                        </p:attrNameLst>
                                      </p:cBhvr>
                                      <p:to>
                                        <p:strVal val="visible"/>
                                      </p:to>
                                    </p:set>
                                    <p:animScale>
                                      <p:cBhvr>
                                        <p:cTn id="86"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7" dur="1000" decel="50000" fill="hold">
                                          <p:stCondLst>
                                            <p:cond delay="0"/>
                                          </p:stCondLst>
                                        </p:cTn>
                                        <p:tgtEl>
                                          <p:spTgt spid="30"/>
                                        </p:tgtEl>
                                        <p:attrNameLst>
                                          <p:attrName>ppt_x</p:attrName>
                                          <p:attrName>ppt_y</p:attrName>
                                        </p:attrNameLst>
                                      </p:cBhvr>
                                    </p:animMotion>
                                    <p:animEffect transition="in" filter="fade">
                                      <p:cBhvr>
                                        <p:cTn id="88"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4090" y="4437115"/>
            <a:ext cx="8609680"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8"/>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5175" cy="1366829"/>
          </a:xfrm>
          <a:prstGeom prst="rect">
            <a:avLst/>
          </a:prstGeom>
          <a:solidFill>
            <a:schemeClr val="tx2">
              <a:lumMod val="75000"/>
            </a:schemeClr>
          </a:solidFill>
          <a:ln w="9525">
            <a:noFill/>
            <a:miter lim="800000"/>
          </a:ln>
        </p:spPr>
        <p:txBody>
          <a:bodyPr wrap="none" anchor="ctr"/>
          <a:lstStyle/>
          <a:p>
            <a:pPr>
              <a:defRPr/>
            </a:pPr>
            <a:endParaRPr lang="zh-CN" altLang="en-US" kern="0" dirty="0">
              <a:solidFill>
                <a:srgbClr val="005397"/>
              </a:solidFill>
              <a:latin typeface="Arial" panose="020B0604020202020204"/>
              <a:ea typeface="微软雅黑" panose="020B0503020204020204" pitchFamily="34" charset="-122"/>
            </a:endParaRPr>
          </a:p>
        </p:txBody>
      </p:sp>
      <p:pic>
        <p:nvPicPr>
          <p:cNvPr id="10" name="图片 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4687" y="315180"/>
            <a:ext cx="10284862" cy="2681772"/>
          </a:xfrm>
          <a:prstGeom prst="rect">
            <a:avLst/>
          </a:prstGeom>
          <a:noFill/>
          <a:ln>
            <a:noFill/>
          </a:ln>
        </p:spPr>
      </p:pic>
      <p:sp>
        <p:nvSpPr>
          <p:cNvPr id="15" name="Rectangle 3"/>
          <p:cNvSpPr>
            <a:spLocks noChangeArrowheads="1"/>
          </p:cNvSpPr>
          <p:nvPr/>
        </p:nvSpPr>
        <p:spPr bwMode="auto">
          <a:xfrm>
            <a:off x="624580" y="3097348"/>
            <a:ext cx="5473008" cy="1618679"/>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可以在下列情况使用</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不限次数的用于您个人</a:t>
            </a:r>
            <a:r>
              <a:rPr lang="en-US" altLang="zh-CN" sz="1200" kern="0" dirty="0" smtClean="0">
                <a:solidFill>
                  <a:prstClr val="white"/>
                </a:solidFill>
                <a:latin typeface="微软雅黑" panose="020B0503020204020204" pitchFamily="34" charset="-122"/>
                <a:ea typeface="微软雅黑" panose="020B0503020204020204" pitchFamily="34" charset="-122"/>
              </a:rPr>
              <a:t>/</a:t>
            </a:r>
            <a:r>
              <a:rPr lang="zh-CN" altLang="en-US" sz="1200" kern="0" dirty="0" smtClean="0">
                <a:solidFill>
                  <a:prstClr val="white"/>
                </a:solidFill>
                <a:latin typeface="微软雅黑" panose="020B0503020204020204" pitchFamily="34" charset="-122"/>
                <a:ea typeface="微软雅黑" panose="020B0503020204020204" pitchFamily="34" charset="-122"/>
              </a:rPr>
              <a:t>公司、企业的商业演示。</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拷贝模板中的内容用于其它幻灯片母版中使用。</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6097587" y="3097348"/>
            <a:ext cx="5473009" cy="154667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不可以在以下情况使用</a:t>
            </a:r>
            <a:endParaRPr lang="zh-CN" altLang="en-US" sz="1050" b="1"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用于任何形式的在线付费下载。</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收集整理我们发布的免费资源后，刻录光碟销售。</a:t>
            </a:r>
            <a:endParaRPr lang="zh-CN" altLang="en-GB" sz="1200" kern="0" dirty="0" smtClean="0">
              <a:solidFill>
                <a:prstClr val="white"/>
              </a:solidFill>
              <a:latin typeface="微软雅黑" panose="020B0503020204020204" pitchFamily="34" charset="-122"/>
              <a:ea typeface="微软雅黑" panose="020B0503020204020204" pitchFamily="34" charset="-122"/>
            </a:endParaRPr>
          </a:p>
        </p:txBody>
      </p:sp>
      <p:pic>
        <p:nvPicPr>
          <p:cNvPr id="17" name="Picture 10" descr="png-06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8767" y="3097345"/>
            <a:ext cx="52507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47846" y="3097345"/>
            <a:ext cx="52507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839678" y="3045719"/>
            <a:ext cx="3264363" cy="3167591"/>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479366" y="1536543"/>
            <a:ext cx="1929923" cy="1929923"/>
            <a:chOff x="304800" y="673100"/>
            <a:chExt cx="4000500" cy="4000500"/>
          </a:xfrm>
          <a:gradFill>
            <a:gsLst>
              <a:gs pos="0">
                <a:schemeClr val="bg1"/>
              </a:gs>
              <a:gs pos="51000">
                <a:schemeClr val="bg1">
                  <a:lumMod val="95000"/>
                </a:schemeClr>
              </a:gs>
              <a:gs pos="100000">
                <a:schemeClr val="bg1">
                  <a:lumMod val="75000"/>
                </a:schemeClr>
              </a:gs>
            </a:gsLst>
            <a:lin ang="18900000" scaled="0"/>
          </a:gradFill>
          <a:effectLst>
            <a:outerShdw blurRad="50800" dist="38100" dir="8100000" algn="tr" rotWithShape="0">
              <a:prstClr val="black">
                <a:alpha val="40000"/>
              </a:prstClr>
            </a:outerShdw>
          </a:effectLst>
        </p:grpSpPr>
        <p:sp>
          <p:nvSpPr>
            <p:cNvPr id="5" name="同心圆 4"/>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7" name="椭圆 6"/>
          <p:cNvSpPr/>
          <p:nvPr/>
        </p:nvSpPr>
        <p:spPr>
          <a:xfrm>
            <a:off x="2951482" y="2796845"/>
            <a:ext cx="497747" cy="497747"/>
          </a:xfrm>
          <a:prstGeom prst="ellipse">
            <a:avLst/>
          </a:prstGeom>
          <a:gradFill>
            <a:gsLst>
              <a:gs pos="0">
                <a:schemeClr val="bg1"/>
              </a:gs>
              <a:gs pos="51000">
                <a:schemeClr val="bg1">
                  <a:lumMod val="95000"/>
                </a:schemeClr>
              </a:gs>
              <a:gs pos="100000">
                <a:schemeClr val="bg1">
                  <a:lumMod val="75000"/>
                </a:schemeClr>
              </a:gs>
            </a:gsLst>
            <a:lin ang="18900000" scaled="0"/>
          </a:gra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70C0"/>
                </a:solidFill>
                <a:latin typeface="微软雅黑" panose="020B0503020204020204" pitchFamily="34" charset="-122"/>
                <a:ea typeface="微软雅黑" panose="020B0503020204020204" pitchFamily="34" charset="-122"/>
              </a:rPr>
              <a:t>1</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1723027" y="2297096"/>
            <a:ext cx="1402080" cy="460375"/>
          </a:xfrm>
          <a:prstGeom prst="rect">
            <a:avLst/>
          </a:prstGeom>
        </p:spPr>
        <p:txBody>
          <a:bodyPr wrap="none">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单元测试</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9" name="圆角矩形 8"/>
          <p:cNvSpPr/>
          <p:nvPr/>
        </p:nvSpPr>
        <p:spPr>
          <a:xfrm>
            <a:off x="4463438" y="3045718"/>
            <a:ext cx="3264363" cy="3167591"/>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8108956" y="3045717"/>
            <a:ext cx="3264363" cy="3167591"/>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130658" y="1595088"/>
            <a:ext cx="1929923" cy="1929923"/>
            <a:chOff x="304800" y="673100"/>
            <a:chExt cx="4000500" cy="4000500"/>
          </a:xfrm>
          <a:gradFill>
            <a:gsLst>
              <a:gs pos="0">
                <a:schemeClr val="bg1"/>
              </a:gs>
              <a:gs pos="51000">
                <a:schemeClr val="bg1">
                  <a:lumMod val="95000"/>
                </a:schemeClr>
              </a:gs>
              <a:gs pos="100000">
                <a:schemeClr val="bg1">
                  <a:lumMod val="75000"/>
                </a:schemeClr>
              </a:gs>
            </a:gsLst>
            <a:lin ang="18900000" scaled="0"/>
          </a:gradFill>
          <a:effectLst>
            <a:outerShdw blurRad="50800" dist="38100" dir="8100000" algn="tr" rotWithShape="0">
              <a:prstClr val="black">
                <a:alpha val="40000"/>
              </a:prstClr>
            </a:outerShdw>
          </a:effectLst>
        </p:grpSpPr>
        <p:sp>
          <p:nvSpPr>
            <p:cNvPr id="13" name="同心圆 12"/>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8776176" y="1536543"/>
            <a:ext cx="1929923" cy="1929923"/>
            <a:chOff x="304800" y="673100"/>
            <a:chExt cx="4000500" cy="4000500"/>
          </a:xfrm>
          <a:gradFill>
            <a:gsLst>
              <a:gs pos="0">
                <a:schemeClr val="bg1"/>
              </a:gs>
              <a:gs pos="51000">
                <a:schemeClr val="bg1">
                  <a:lumMod val="95000"/>
                </a:schemeClr>
              </a:gs>
              <a:gs pos="100000">
                <a:schemeClr val="bg1">
                  <a:lumMod val="75000"/>
                </a:schemeClr>
              </a:gs>
            </a:gsLst>
            <a:lin ang="18900000" scaled="0"/>
          </a:gradFill>
          <a:effectLst>
            <a:outerShdw blurRad="50800" dist="38100" dir="8100000" algn="tr" rotWithShape="0">
              <a:prstClr val="black">
                <a:alpha val="40000"/>
              </a:prstClr>
            </a:outerShdw>
          </a:effectLst>
        </p:grpSpPr>
        <p:sp>
          <p:nvSpPr>
            <p:cNvPr id="16" name="同心圆 15"/>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椭圆 16"/>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8" name="椭圆 17"/>
          <p:cNvSpPr/>
          <p:nvPr/>
        </p:nvSpPr>
        <p:spPr>
          <a:xfrm>
            <a:off x="6673651" y="2796845"/>
            <a:ext cx="497747" cy="497747"/>
          </a:xfrm>
          <a:prstGeom prst="ellipse">
            <a:avLst/>
          </a:prstGeom>
          <a:gradFill>
            <a:gsLst>
              <a:gs pos="0">
                <a:schemeClr val="bg1"/>
              </a:gs>
              <a:gs pos="51000">
                <a:schemeClr val="bg1">
                  <a:lumMod val="95000"/>
                </a:schemeClr>
              </a:gs>
              <a:gs pos="100000">
                <a:schemeClr val="bg1">
                  <a:lumMod val="75000"/>
                </a:schemeClr>
              </a:gs>
            </a:gsLst>
            <a:lin ang="18900000" scaled="0"/>
          </a:gra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70C0"/>
                </a:solidFill>
                <a:latin typeface="微软雅黑" panose="020B0503020204020204" pitchFamily="34" charset="-122"/>
                <a:ea typeface="微软雅黑" panose="020B0503020204020204" pitchFamily="34" charset="-122"/>
              </a:rPr>
              <a:t>2</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19" name="椭圆 18"/>
          <p:cNvSpPr/>
          <p:nvPr/>
        </p:nvSpPr>
        <p:spPr>
          <a:xfrm>
            <a:off x="10322056" y="2796845"/>
            <a:ext cx="497747" cy="497747"/>
          </a:xfrm>
          <a:prstGeom prst="ellipse">
            <a:avLst/>
          </a:prstGeom>
          <a:gradFill>
            <a:gsLst>
              <a:gs pos="0">
                <a:schemeClr val="bg1"/>
              </a:gs>
              <a:gs pos="51000">
                <a:schemeClr val="bg1">
                  <a:lumMod val="95000"/>
                </a:schemeClr>
              </a:gs>
              <a:gs pos="100000">
                <a:schemeClr val="bg1">
                  <a:lumMod val="75000"/>
                </a:schemeClr>
              </a:gs>
            </a:gsLst>
            <a:lin ang="18900000" scaled="0"/>
          </a:gra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70C0"/>
                </a:solidFill>
                <a:latin typeface="微软雅黑" panose="020B0503020204020204" pitchFamily="34" charset="-122"/>
                <a:ea typeface="微软雅黑" panose="020B0503020204020204" pitchFamily="34" charset="-122"/>
              </a:rPr>
              <a:t>3</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20" name="矩形 19"/>
          <p:cNvSpPr/>
          <p:nvPr/>
        </p:nvSpPr>
        <p:spPr>
          <a:xfrm>
            <a:off x="5356955" y="2297096"/>
            <a:ext cx="1402080" cy="460375"/>
          </a:xfrm>
          <a:prstGeom prst="rect">
            <a:avLst/>
          </a:prstGeom>
        </p:spPr>
        <p:txBody>
          <a:bodyPr wrap="none">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接口测试</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21" name="矩形 20"/>
          <p:cNvSpPr/>
          <p:nvPr/>
        </p:nvSpPr>
        <p:spPr>
          <a:xfrm>
            <a:off x="9002474" y="2297096"/>
            <a:ext cx="1222375" cy="460375"/>
          </a:xfrm>
          <a:prstGeom prst="rect">
            <a:avLst/>
          </a:prstGeom>
        </p:spPr>
        <p:txBody>
          <a:bodyPr wrap="none">
            <a:spAutoFit/>
          </a:bodyPr>
          <a:lstStyle/>
          <a:p>
            <a:r>
              <a:rPr lang="en-US" altLang="zh-CN" sz="2400" b="1" dirty="0">
                <a:solidFill>
                  <a:srgbClr val="0070C0"/>
                </a:solidFill>
                <a:latin typeface="微软雅黑" panose="020B0503020204020204" pitchFamily="34" charset="-122"/>
                <a:ea typeface="微软雅黑" panose="020B0503020204020204" pitchFamily="34" charset="-122"/>
              </a:rPr>
              <a:t>UI </a:t>
            </a:r>
            <a:r>
              <a:rPr lang="zh-CN" altLang="en-US" sz="2400" b="1" dirty="0">
                <a:solidFill>
                  <a:srgbClr val="0070C0"/>
                </a:solidFill>
                <a:latin typeface="微软雅黑" panose="020B0503020204020204" pitchFamily="34" charset="-122"/>
                <a:ea typeface="微软雅黑" panose="020B0503020204020204" pitchFamily="34" charset="-122"/>
              </a:rPr>
              <a:t>测试</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1479550" y="3978275"/>
            <a:ext cx="1936750" cy="1071880"/>
          </a:xfrm>
          <a:prstGeom prst="rect">
            <a:avLst/>
          </a:prstGeom>
          <a:noFill/>
        </p:spPr>
        <p:txBody>
          <a:bodyPr wrap="square" lIns="0" tIns="0" rIns="0" bIns="0" rtlCol="0">
            <a:spAutoFit/>
          </a:bodyPr>
          <a:lstStyle/>
          <a:p>
            <a:pPr>
              <a:lnSpc>
                <a:spcPct val="130000"/>
              </a:lnSpc>
            </a:pP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testNG</a:t>
            </a: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junit</a:t>
            </a:r>
            <a:endParaRPr lang="zh-CN" altLang="en-US" sz="1335" dirty="0">
              <a:latin typeface="微软雅黑" panose="020B0503020204020204" pitchFamily="34" charset="-122"/>
              <a:ea typeface="微软雅黑" panose="020B0503020204020204" pitchFamily="34" charset="-122"/>
            </a:endParaRPr>
          </a:p>
        </p:txBody>
      </p:sp>
      <p:sp>
        <p:nvSpPr>
          <p:cNvPr id="23" name="TextBox 22"/>
          <p:cNvSpPr txBox="1"/>
          <p:nvPr/>
        </p:nvSpPr>
        <p:spPr>
          <a:xfrm>
            <a:off x="4799475" y="3765501"/>
            <a:ext cx="2592288" cy="2143760"/>
          </a:xfrm>
          <a:prstGeom prst="rect">
            <a:avLst/>
          </a:prstGeom>
          <a:noFill/>
        </p:spPr>
        <p:txBody>
          <a:bodyPr wrap="square" lIns="0" tIns="0" rIns="0" bIns="0" rtlCol="0">
            <a:spAutoFit/>
          </a:bodyPr>
          <a:lstStyle/>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RobotFramework + HttpLibrary</a:t>
            </a: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postman</a:t>
            </a: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soapui</a:t>
            </a: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fiddler</a:t>
            </a:r>
            <a:endParaRPr lang="zh-CN" altLang="en-US" sz="1335" dirty="0">
              <a:latin typeface="微软雅黑" panose="020B0503020204020204" pitchFamily="34" charset="-122"/>
              <a:ea typeface="微软雅黑" panose="020B0503020204020204" pitchFamily="34" charset="-122"/>
            </a:endParaRPr>
          </a:p>
        </p:txBody>
      </p:sp>
      <p:sp>
        <p:nvSpPr>
          <p:cNvPr id="24" name="TextBox 23"/>
          <p:cNvSpPr txBox="1"/>
          <p:nvPr/>
        </p:nvSpPr>
        <p:spPr>
          <a:xfrm>
            <a:off x="8818245" y="3870325"/>
            <a:ext cx="1922780" cy="1875790"/>
          </a:xfrm>
          <a:prstGeom prst="rect">
            <a:avLst/>
          </a:prstGeom>
          <a:noFill/>
        </p:spPr>
        <p:txBody>
          <a:bodyPr wrap="square" lIns="0" tIns="0" rIns="0" bIns="0" rtlCol="0">
            <a:spAutoFit/>
          </a:bodyPr>
          <a:lstStyle/>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QTP</a:t>
            </a: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Robot Framework</a:t>
            </a: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selenium </a:t>
            </a: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TestWriter 等</a:t>
            </a:r>
            <a:endParaRPr lang="zh-CN" altLang="en-US" sz="1335"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310060" y="416217"/>
            <a:ext cx="11260275" cy="829945"/>
            <a:chOff x="310060" y="416217"/>
            <a:chExt cx="11260275" cy="829945"/>
          </a:xfrm>
        </p:grpSpPr>
        <p:grpSp>
          <p:nvGrpSpPr>
            <p:cNvPr id="26" name="组合 25"/>
            <p:cNvGrpSpPr/>
            <p:nvPr/>
          </p:nvGrpSpPr>
          <p:grpSpPr>
            <a:xfrm>
              <a:off x="310060" y="416217"/>
              <a:ext cx="3138805" cy="829945"/>
              <a:chOff x="8641357" y="2133650"/>
              <a:chExt cx="3139531" cy="830137"/>
            </a:xfrm>
          </p:grpSpPr>
          <p:sp>
            <p:nvSpPr>
              <p:cNvPr id="2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29" name="TextBox 54"/>
              <p:cNvSpPr txBox="1"/>
              <p:nvPr/>
            </p:nvSpPr>
            <p:spPr>
              <a:xfrm>
                <a:off x="8784265" y="2133650"/>
                <a:ext cx="2996623" cy="830137"/>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rPr>
                  <a:t>自动化测试工具选择</a:t>
                </a:r>
                <a:endParaRPr lang="zh-CN" altLang="zh-CN" sz="2400" dirty="0">
                  <a:latin typeface="微软雅黑" panose="020B0503020204020204" pitchFamily="34" charset="-122"/>
                  <a:ea typeface="微软雅黑" panose="020B0503020204020204" pitchFamily="34" charset="-122"/>
                </a:endParaRPr>
              </a:p>
            </p:txBody>
          </p:sp>
        </p:grpSp>
        <p:cxnSp>
          <p:nvCxnSpPr>
            <p:cNvPr id="27" name="直接连接符 26"/>
            <p:cNvCxnSpPr/>
            <p:nvPr/>
          </p:nvCxnSpPr>
          <p:spPr>
            <a:xfrm flipV="1">
              <a:off x="3577590" y="745490"/>
              <a:ext cx="7992745" cy="19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40000">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14:bounceEnd="40000">
                                          <p:cBhvr additive="base">
                                            <p:cTn id="12" dur="500" fill="hold"/>
                                            <p:tgtEl>
                                              <p:spTgt spid="11"/>
                                            </p:tgtEl>
                                            <p:attrNameLst>
                                              <p:attrName>ppt_x</p:attrName>
                                            </p:attrNameLst>
                                          </p:cBhvr>
                                          <p:tavLst>
                                            <p:tav tm="0">
                                              <p:val>
                                                <p:strVal val="1+#ppt_w/2"/>
                                              </p:val>
                                            </p:tav>
                                            <p:tav tm="100000">
                                              <p:val>
                                                <p:strVal val="#ppt_x"/>
                                              </p:val>
                                            </p:tav>
                                          </p:tavLst>
                                        </p:anim>
                                        <p:anim calcmode="lin" valueType="num" p14:bounceEnd="40000">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14:presetBounceEnd="40000">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14:bounceEnd="40000">
                                          <p:cBhvr additive="base">
                                            <p:cTn id="17" dur="500" fill="hold"/>
                                            <p:tgtEl>
                                              <p:spTgt spid="15"/>
                                            </p:tgtEl>
                                            <p:attrNameLst>
                                              <p:attrName>ppt_x</p:attrName>
                                            </p:attrNameLst>
                                          </p:cBhvr>
                                          <p:tavLst>
                                            <p:tav tm="0">
                                              <p:val>
                                                <p:strVal val="1+#ppt_w/2"/>
                                              </p:val>
                                            </p:tav>
                                            <p:tav tm="100000">
                                              <p:val>
                                                <p:strVal val="#ppt_x"/>
                                              </p:val>
                                            </p:tav>
                                          </p:tavLst>
                                        </p:anim>
                                        <p:anim calcmode="lin" valueType="num" p14:bounceEnd="40000">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par>
                              <p:cTn id="34" fill="hold">
                                <p:stCondLst>
                                  <p:cond delay="1500"/>
                                </p:stCondLst>
                                <p:childTnLst>
                                  <p:par>
                                    <p:cTn id="35" presetID="16" presetClass="entr" presetSubtype="37"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outVertical)">
                                          <p:cBhvr>
                                            <p:cTn id="37" dur="500"/>
                                            <p:tgtEl>
                                              <p:spTgt spid="20"/>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outVertical)">
                                          <p:cBhvr>
                                            <p:cTn id="40" dur="500"/>
                                            <p:tgtEl>
                                              <p:spTgt spid="8"/>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arn(outVertical)">
                                          <p:cBhvr>
                                            <p:cTn id="43" dur="500"/>
                                            <p:tgtEl>
                                              <p:spTgt spid="21"/>
                                            </p:tgtEl>
                                          </p:cBhvr>
                                        </p:animEffect>
                                      </p:childTnLst>
                                    </p:cTn>
                                  </p:par>
                                </p:childTnLst>
                              </p:cTn>
                            </p:par>
                            <p:par>
                              <p:cTn id="44" fill="hold">
                                <p:stCondLst>
                                  <p:cond delay="2000"/>
                                </p:stCondLst>
                                <p:childTnLst>
                                  <p:par>
                                    <p:cTn id="45" presetID="21" presetClass="entr" presetSubtype="1"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heel(1)">
                                          <p:cBhvr>
                                            <p:cTn id="47" dur="800"/>
                                            <p:tgtEl>
                                              <p:spTgt spid="3"/>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9"/>
                                            </p:tgtEl>
                                            <p:attrNameLst>
                                              <p:attrName>style.visibility</p:attrName>
                                            </p:attrNameLst>
                                          </p:cBhvr>
                                          <p:to>
                                            <p:strVal val="visible"/>
                                          </p:to>
                                        </p:set>
                                        <p:animEffect transition="in" filter="wheel(1)">
                                          <p:cBhvr>
                                            <p:cTn id="50" dur="800"/>
                                            <p:tgtEl>
                                              <p:spTgt spid="9"/>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10"/>
                                            </p:tgtEl>
                                            <p:attrNameLst>
                                              <p:attrName>style.visibility</p:attrName>
                                            </p:attrNameLst>
                                          </p:cBhvr>
                                          <p:to>
                                            <p:strVal val="visible"/>
                                          </p:to>
                                        </p:set>
                                        <p:animEffect transition="in" filter="wheel(1)">
                                          <p:cBhvr>
                                            <p:cTn id="53" dur="800"/>
                                            <p:tgtEl>
                                              <p:spTgt spid="10"/>
                                            </p:tgtEl>
                                          </p:cBhvr>
                                        </p:animEffect>
                                      </p:childTnLst>
                                    </p:cTn>
                                  </p:par>
                                </p:childTnLst>
                              </p:cTn>
                            </p:par>
                            <p:par>
                              <p:cTn id="54" fill="hold">
                                <p:stCondLst>
                                  <p:cond delay="300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22"/>
                                            </p:tgtEl>
                                            <p:attrNameLst>
                                              <p:attrName>style.visibility</p:attrName>
                                            </p:attrNameLst>
                                          </p:cBhvr>
                                          <p:to>
                                            <p:strVal val="visible"/>
                                          </p:to>
                                        </p:set>
                                        <p:animEffect transition="in" filter="wipe(left)">
                                          <p:cBhvr>
                                            <p:cTn id="57" dur="50"/>
                                            <p:tgtEl>
                                              <p:spTgt spid="22"/>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22"/>
                                            </p:tgtEl>
                                          </p:cBhvr>
                                          <p:to x="80000" y="100000"/>
                                        </p:animScale>
                                        <p:anim by="(#ppt_w*0.10)" calcmode="lin" valueType="num">
                                          <p:cBhvr>
                                            <p:cTn id="60" dur="25" autoRev="1" fill="hold">
                                              <p:stCondLst>
                                                <p:cond delay="0"/>
                                              </p:stCondLst>
                                            </p:cTn>
                                            <p:tgtEl>
                                              <p:spTgt spid="22"/>
                                            </p:tgtEl>
                                            <p:attrNameLst>
                                              <p:attrName>ppt_x</p:attrName>
                                            </p:attrNameLst>
                                          </p:cBhvr>
                                        </p:anim>
                                        <p:anim by="(-#ppt_w*0.10)" calcmode="lin" valueType="num">
                                          <p:cBhvr>
                                            <p:cTn id="61" dur="25" autoRev="1" fill="hold">
                                              <p:stCondLst>
                                                <p:cond delay="0"/>
                                              </p:stCondLst>
                                            </p:cTn>
                                            <p:tgtEl>
                                              <p:spTgt spid="22"/>
                                            </p:tgtEl>
                                            <p:attrNameLst>
                                              <p:attrName>ppt_y</p:attrName>
                                            </p:attrNameLst>
                                          </p:cBhvr>
                                        </p:anim>
                                        <p:animRot by="-480000">
                                          <p:cBhvr>
                                            <p:cTn id="62" dur="25" autoRev="1" fill="hold">
                                              <p:stCondLst>
                                                <p:cond delay="0"/>
                                              </p:stCondLst>
                                            </p:cTn>
                                            <p:tgtEl>
                                              <p:spTgt spid="22"/>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23"/>
                                            </p:tgtEl>
                                            <p:attrNameLst>
                                              <p:attrName>style.visibility</p:attrName>
                                            </p:attrNameLst>
                                          </p:cBhvr>
                                          <p:to>
                                            <p:strVal val="visible"/>
                                          </p:to>
                                        </p:set>
                                        <p:animEffect transition="in" filter="wipe(left)">
                                          <p:cBhvr>
                                            <p:cTn id="65" dur="50"/>
                                            <p:tgtEl>
                                              <p:spTgt spid="23"/>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23"/>
                                            </p:tgtEl>
                                          </p:cBhvr>
                                          <p:to x="80000" y="100000"/>
                                        </p:animScale>
                                        <p:anim by="(#ppt_w*0.10)" calcmode="lin" valueType="num">
                                          <p:cBhvr>
                                            <p:cTn id="68" dur="25" autoRev="1" fill="hold">
                                              <p:stCondLst>
                                                <p:cond delay="0"/>
                                              </p:stCondLst>
                                            </p:cTn>
                                            <p:tgtEl>
                                              <p:spTgt spid="23"/>
                                            </p:tgtEl>
                                            <p:attrNameLst>
                                              <p:attrName>ppt_x</p:attrName>
                                            </p:attrNameLst>
                                          </p:cBhvr>
                                        </p:anim>
                                        <p:anim by="(-#ppt_w*0.10)" calcmode="lin" valueType="num">
                                          <p:cBhvr>
                                            <p:cTn id="69" dur="25" autoRev="1" fill="hold">
                                              <p:stCondLst>
                                                <p:cond delay="0"/>
                                              </p:stCondLst>
                                            </p:cTn>
                                            <p:tgtEl>
                                              <p:spTgt spid="23"/>
                                            </p:tgtEl>
                                            <p:attrNameLst>
                                              <p:attrName>ppt_y</p:attrName>
                                            </p:attrNameLst>
                                          </p:cBhvr>
                                        </p:anim>
                                        <p:animRot by="-480000">
                                          <p:cBhvr>
                                            <p:cTn id="70" dur="25" autoRev="1" fill="hold">
                                              <p:stCondLst>
                                                <p:cond delay="0"/>
                                              </p:stCondLst>
                                            </p:cTn>
                                            <p:tgtEl>
                                              <p:spTgt spid="23"/>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24"/>
                                            </p:tgtEl>
                                            <p:attrNameLst>
                                              <p:attrName>style.visibility</p:attrName>
                                            </p:attrNameLst>
                                          </p:cBhvr>
                                          <p:to>
                                            <p:strVal val="visible"/>
                                          </p:to>
                                        </p:set>
                                        <p:animEffect transition="in" filter="wipe(left)">
                                          <p:cBhvr>
                                            <p:cTn id="73" dur="50"/>
                                            <p:tgtEl>
                                              <p:spTgt spid="24"/>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24"/>
                                            </p:tgtEl>
                                          </p:cBhvr>
                                          <p:to x="80000" y="100000"/>
                                        </p:animScale>
                                        <p:anim by="(#ppt_w*0.10)" calcmode="lin" valueType="num">
                                          <p:cBhvr>
                                            <p:cTn id="76" dur="25" autoRev="1" fill="hold">
                                              <p:stCondLst>
                                                <p:cond delay="0"/>
                                              </p:stCondLst>
                                            </p:cTn>
                                            <p:tgtEl>
                                              <p:spTgt spid="24"/>
                                            </p:tgtEl>
                                            <p:attrNameLst>
                                              <p:attrName>ppt_x</p:attrName>
                                            </p:attrNameLst>
                                          </p:cBhvr>
                                        </p:anim>
                                        <p:anim by="(-#ppt_w*0.10)" calcmode="lin" valueType="num">
                                          <p:cBhvr>
                                            <p:cTn id="77" dur="25" autoRev="1" fill="hold">
                                              <p:stCondLst>
                                                <p:cond delay="0"/>
                                              </p:stCondLst>
                                            </p:cTn>
                                            <p:tgtEl>
                                              <p:spTgt spid="24"/>
                                            </p:tgtEl>
                                            <p:attrNameLst>
                                              <p:attrName>ppt_y</p:attrName>
                                            </p:attrNameLst>
                                          </p:cBhvr>
                                        </p:anim>
                                        <p:animRot by="-480000">
                                          <p:cBhvr>
                                            <p:cTn id="78" dur="25" autoRev="1" fill="hold">
                                              <p:stCondLst>
                                                <p:cond delay="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9" grpId="0" animBg="1"/>
          <p:bldP spid="10" grpId="0" animBg="1"/>
          <p:bldP spid="18" grpId="0" animBg="1"/>
          <p:bldP spid="19" grpId="0" animBg="1"/>
          <p:bldP spid="20" grpId="0"/>
          <p:bldP spid="21" grpId="0"/>
          <p:bldP spid="22" grpId="0"/>
          <p:bldP spid="22" grpId="1"/>
          <p:bldP spid="23" grpId="0"/>
          <p:bldP spid="23" grpId="1"/>
          <p:bldP spid="24" grpId="0"/>
          <p:bldP spid="24"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par>
                              <p:cTn id="34" fill="hold">
                                <p:stCondLst>
                                  <p:cond delay="1500"/>
                                </p:stCondLst>
                                <p:childTnLst>
                                  <p:par>
                                    <p:cTn id="35" presetID="16" presetClass="entr" presetSubtype="37"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outVertical)">
                                          <p:cBhvr>
                                            <p:cTn id="37" dur="500"/>
                                            <p:tgtEl>
                                              <p:spTgt spid="20"/>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outVertical)">
                                          <p:cBhvr>
                                            <p:cTn id="40" dur="500"/>
                                            <p:tgtEl>
                                              <p:spTgt spid="8"/>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arn(outVertical)">
                                          <p:cBhvr>
                                            <p:cTn id="43" dur="500"/>
                                            <p:tgtEl>
                                              <p:spTgt spid="21"/>
                                            </p:tgtEl>
                                          </p:cBhvr>
                                        </p:animEffect>
                                      </p:childTnLst>
                                    </p:cTn>
                                  </p:par>
                                </p:childTnLst>
                              </p:cTn>
                            </p:par>
                            <p:par>
                              <p:cTn id="44" fill="hold">
                                <p:stCondLst>
                                  <p:cond delay="2000"/>
                                </p:stCondLst>
                                <p:childTnLst>
                                  <p:par>
                                    <p:cTn id="45" presetID="21" presetClass="entr" presetSubtype="1"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heel(1)">
                                          <p:cBhvr>
                                            <p:cTn id="47" dur="800"/>
                                            <p:tgtEl>
                                              <p:spTgt spid="3"/>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9"/>
                                            </p:tgtEl>
                                            <p:attrNameLst>
                                              <p:attrName>style.visibility</p:attrName>
                                            </p:attrNameLst>
                                          </p:cBhvr>
                                          <p:to>
                                            <p:strVal val="visible"/>
                                          </p:to>
                                        </p:set>
                                        <p:animEffect transition="in" filter="wheel(1)">
                                          <p:cBhvr>
                                            <p:cTn id="50" dur="800"/>
                                            <p:tgtEl>
                                              <p:spTgt spid="9"/>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10"/>
                                            </p:tgtEl>
                                            <p:attrNameLst>
                                              <p:attrName>style.visibility</p:attrName>
                                            </p:attrNameLst>
                                          </p:cBhvr>
                                          <p:to>
                                            <p:strVal val="visible"/>
                                          </p:to>
                                        </p:set>
                                        <p:animEffect transition="in" filter="wheel(1)">
                                          <p:cBhvr>
                                            <p:cTn id="53" dur="800"/>
                                            <p:tgtEl>
                                              <p:spTgt spid="10"/>
                                            </p:tgtEl>
                                          </p:cBhvr>
                                        </p:animEffect>
                                      </p:childTnLst>
                                    </p:cTn>
                                  </p:par>
                                </p:childTnLst>
                              </p:cTn>
                            </p:par>
                            <p:par>
                              <p:cTn id="54" fill="hold">
                                <p:stCondLst>
                                  <p:cond delay="300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22"/>
                                            </p:tgtEl>
                                            <p:attrNameLst>
                                              <p:attrName>style.visibility</p:attrName>
                                            </p:attrNameLst>
                                          </p:cBhvr>
                                          <p:to>
                                            <p:strVal val="visible"/>
                                          </p:to>
                                        </p:set>
                                        <p:animEffect transition="in" filter="wipe(left)">
                                          <p:cBhvr>
                                            <p:cTn id="57" dur="50"/>
                                            <p:tgtEl>
                                              <p:spTgt spid="22"/>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22"/>
                                            </p:tgtEl>
                                          </p:cBhvr>
                                          <p:to x="80000" y="100000"/>
                                        </p:animScale>
                                        <p:anim by="(#ppt_w*0.10)" calcmode="lin" valueType="num">
                                          <p:cBhvr>
                                            <p:cTn id="60" dur="25" autoRev="1" fill="hold">
                                              <p:stCondLst>
                                                <p:cond delay="0"/>
                                              </p:stCondLst>
                                            </p:cTn>
                                            <p:tgtEl>
                                              <p:spTgt spid="22"/>
                                            </p:tgtEl>
                                            <p:attrNameLst>
                                              <p:attrName>ppt_x</p:attrName>
                                            </p:attrNameLst>
                                          </p:cBhvr>
                                        </p:anim>
                                        <p:anim by="(-#ppt_w*0.10)" calcmode="lin" valueType="num">
                                          <p:cBhvr>
                                            <p:cTn id="61" dur="25" autoRev="1" fill="hold">
                                              <p:stCondLst>
                                                <p:cond delay="0"/>
                                              </p:stCondLst>
                                            </p:cTn>
                                            <p:tgtEl>
                                              <p:spTgt spid="22"/>
                                            </p:tgtEl>
                                            <p:attrNameLst>
                                              <p:attrName>ppt_y</p:attrName>
                                            </p:attrNameLst>
                                          </p:cBhvr>
                                        </p:anim>
                                        <p:animRot by="-480000">
                                          <p:cBhvr>
                                            <p:cTn id="62" dur="25" autoRev="1" fill="hold">
                                              <p:stCondLst>
                                                <p:cond delay="0"/>
                                              </p:stCondLst>
                                            </p:cTn>
                                            <p:tgtEl>
                                              <p:spTgt spid="22"/>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23"/>
                                            </p:tgtEl>
                                            <p:attrNameLst>
                                              <p:attrName>style.visibility</p:attrName>
                                            </p:attrNameLst>
                                          </p:cBhvr>
                                          <p:to>
                                            <p:strVal val="visible"/>
                                          </p:to>
                                        </p:set>
                                        <p:animEffect transition="in" filter="wipe(left)">
                                          <p:cBhvr>
                                            <p:cTn id="65" dur="50"/>
                                            <p:tgtEl>
                                              <p:spTgt spid="23"/>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23"/>
                                            </p:tgtEl>
                                          </p:cBhvr>
                                          <p:to x="80000" y="100000"/>
                                        </p:animScale>
                                        <p:anim by="(#ppt_w*0.10)" calcmode="lin" valueType="num">
                                          <p:cBhvr>
                                            <p:cTn id="68" dur="25" autoRev="1" fill="hold">
                                              <p:stCondLst>
                                                <p:cond delay="0"/>
                                              </p:stCondLst>
                                            </p:cTn>
                                            <p:tgtEl>
                                              <p:spTgt spid="23"/>
                                            </p:tgtEl>
                                            <p:attrNameLst>
                                              <p:attrName>ppt_x</p:attrName>
                                            </p:attrNameLst>
                                          </p:cBhvr>
                                        </p:anim>
                                        <p:anim by="(-#ppt_w*0.10)" calcmode="lin" valueType="num">
                                          <p:cBhvr>
                                            <p:cTn id="69" dur="25" autoRev="1" fill="hold">
                                              <p:stCondLst>
                                                <p:cond delay="0"/>
                                              </p:stCondLst>
                                            </p:cTn>
                                            <p:tgtEl>
                                              <p:spTgt spid="23"/>
                                            </p:tgtEl>
                                            <p:attrNameLst>
                                              <p:attrName>ppt_y</p:attrName>
                                            </p:attrNameLst>
                                          </p:cBhvr>
                                        </p:anim>
                                        <p:animRot by="-480000">
                                          <p:cBhvr>
                                            <p:cTn id="70" dur="25" autoRev="1" fill="hold">
                                              <p:stCondLst>
                                                <p:cond delay="0"/>
                                              </p:stCondLst>
                                            </p:cTn>
                                            <p:tgtEl>
                                              <p:spTgt spid="23"/>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24"/>
                                            </p:tgtEl>
                                            <p:attrNameLst>
                                              <p:attrName>style.visibility</p:attrName>
                                            </p:attrNameLst>
                                          </p:cBhvr>
                                          <p:to>
                                            <p:strVal val="visible"/>
                                          </p:to>
                                        </p:set>
                                        <p:animEffect transition="in" filter="wipe(left)">
                                          <p:cBhvr>
                                            <p:cTn id="73" dur="50"/>
                                            <p:tgtEl>
                                              <p:spTgt spid="24"/>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24"/>
                                            </p:tgtEl>
                                          </p:cBhvr>
                                          <p:to x="80000" y="100000"/>
                                        </p:animScale>
                                        <p:anim by="(#ppt_w*0.10)" calcmode="lin" valueType="num">
                                          <p:cBhvr>
                                            <p:cTn id="76" dur="25" autoRev="1" fill="hold">
                                              <p:stCondLst>
                                                <p:cond delay="0"/>
                                              </p:stCondLst>
                                            </p:cTn>
                                            <p:tgtEl>
                                              <p:spTgt spid="24"/>
                                            </p:tgtEl>
                                            <p:attrNameLst>
                                              <p:attrName>ppt_x</p:attrName>
                                            </p:attrNameLst>
                                          </p:cBhvr>
                                        </p:anim>
                                        <p:anim by="(-#ppt_w*0.10)" calcmode="lin" valueType="num">
                                          <p:cBhvr>
                                            <p:cTn id="77" dur="25" autoRev="1" fill="hold">
                                              <p:stCondLst>
                                                <p:cond delay="0"/>
                                              </p:stCondLst>
                                            </p:cTn>
                                            <p:tgtEl>
                                              <p:spTgt spid="24"/>
                                            </p:tgtEl>
                                            <p:attrNameLst>
                                              <p:attrName>ppt_y</p:attrName>
                                            </p:attrNameLst>
                                          </p:cBhvr>
                                        </p:anim>
                                        <p:animRot by="-480000">
                                          <p:cBhvr>
                                            <p:cTn id="78" dur="25" autoRev="1" fill="hold">
                                              <p:stCondLst>
                                                <p:cond delay="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9" grpId="0" animBg="1"/>
          <p:bldP spid="10" grpId="0" animBg="1"/>
          <p:bldP spid="18" grpId="0" animBg="1"/>
          <p:bldP spid="19" grpId="0" animBg="1"/>
          <p:bldP spid="20" grpId="0"/>
          <p:bldP spid="21" grpId="0"/>
          <p:bldP spid="22" grpId="0"/>
          <p:bldP spid="22" grpId="1"/>
          <p:bldP spid="23" grpId="0"/>
          <p:bldP spid="23" grpId="1"/>
          <p:bldP spid="24" grpId="0"/>
          <p:bldP spid="24" grpId="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3495" y="4073163"/>
            <a:ext cx="12195175" cy="28083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6995714" y="1016754"/>
            <a:ext cx="1140677" cy="1140677"/>
            <a:chOff x="304800" y="673100"/>
            <a:chExt cx="4000500" cy="4000500"/>
          </a:xfrm>
          <a:effectLst>
            <a:outerShdw blurRad="444500" dist="127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椭圆 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6265584" y="1846019"/>
            <a:ext cx="864097" cy="864097"/>
            <a:chOff x="304800" y="673100"/>
            <a:chExt cx="4000500" cy="4000500"/>
          </a:xfrm>
          <a:effectLst>
            <a:outerShdw blurRad="444500" dist="127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4251907" y="1155045"/>
            <a:ext cx="864097" cy="864097"/>
            <a:chOff x="304800" y="673100"/>
            <a:chExt cx="4000500" cy="4000500"/>
          </a:xfrm>
          <a:effectLst>
            <a:outerShdw blurRad="444500" dist="127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4769601" y="2314581"/>
            <a:ext cx="432049" cy="432049"/>
            <a:chOff x="304800" y="673100"/>
            <a:chExt cx="4000500" cy="4000500"/>
          </a:xfrm>
          <a:effectLst>
            <a:outerShdw blurRad="444500" dist="127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4543661" y="-607496"/>
            <a:ext cx="3138102" cy="3138102"/>
            <a:chOff x="304800" y="673100"/>
            <a:chExt cx="4000500" cy="4000500"/>
          </a:xfrm>
          <a:effectLst>
            <a:outerShdw blurRad="444500" dist="127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59"/>
          <p:cNvSpPr txBox="1">
            <a:spLocks noChangeArrowheads="1"/>
          </p:cNvSpPr>
          <p:nvPr/>
        </p:nvSpPr>
        <p:spPr bwMode="auto">
          <a:xfrm>
            <a:off x="4417908" y="105331"/>
            <a:ext cx="3312368" cy="147637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defRPr/>
            </a:pPr>
            <a:r>
              <a:rPr lang="en-US" altLang="zh-CN" sz="4500" b="1" dirty="0" smtClean="0">
                <a:solidFill>
                  <a:schemeClr val="accent1">
                    <a:lumMod val="75000"/>
                  </a:schemeClr>
                </a:solidFill>
                <a:latin typeface="方正兰亭黑简体" panose="02000000000000000000" pitchFamily="2" charset="-122"/>
                <a:ea typeface="方正兰亭黑简体" panose="02000000000000000000" pitchFamily="2" charset="-122"/>
                <a:sym typeface="+mn-ea"/>
              </a:rPr>
              <a:t>Robot Framework</a:t>
            </a:r>
            <a:endParaRPr lang="en-US" altLang="zh-CN" sz="4500" b="1" kern="0" dirty="0" smtClean="0">
              <a:solidFill>
                <a:schemeClr val="accent1">
                  <a:lumMod val="75000"/>
                </a:schemeClr>
              </a:solidFill>
              <a:latin typeface="方正兰亭黑简体" panose="02000000000000000000" pitchFamily="2" charset="-122"/>
              <a:ea typeface="方正兰亭黑简体" panose="02000000000000000000" pitchFamily="2" charset="-122"/>
              <a:sym typeface="+mn-ea"/>
            </a:endParaRPr>
          </a:p>
        </p:txBody>
      </p:sp>
      <p:grpSp>
        <p:nvGrpSpPr>
          <p:cNvPr id="20" name="组合 19"/>
          <p:cNvGrpSpPr/>
          <p:nvPr/>
        </p:nvGrpSpPr>
        <p:grpSpPr>
          <a:xfrm>
            <a:off x="1561083" y="3790464"/>
            <a:ext cx="1140677" cy="1140677"/>
            <a:chOff x="304800" y="673100"/>
            <a:chExt cx="4000500" cy="4000500"/>
          </a:xfrm>
          <a:effectLst>
            <a:outerShdw blurRad="444500" dist="127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2383875" y="3825952"/>
            <a:ext cx="288032" cy="288032"/>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457207" y="4432811"/>
            <a:ext cx="212880" cy="212880"/>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1348202" y="4288795"/>
            <a:ext cx="124487" cy="124487"/>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KSO_Shape"/>
          <p:cNvSpPr/>
          <p:nvPr/>
        </p:nvSpPr>
        <p:spPr bwMode="auto">
          <a:xfrm>
            <a:off x="1783300" y="4194372"/>
            <a:ext cx="650494" cy="44667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33" name="文本框 9"/>
          <p:cNvSpPr txBox="1"/>
          <p:nvPr/>
        </p:nvSpPr>
        <p:spPr>
          <a:xfrm>
            <a:off x="1057027" y="5152891"/>
            <a:ext cx="2103040" cy="930275"/>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支持多平台，多环境</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1" algn="ctr"/>
            <a:r>
              <a:rPr lang="en-US" altLang="zh-CN" sz="1400" dirty="0">
                <a:solidFill>
                  <a:schemeClr val="bg1"/>
                </a:solidFill>
                <a:latin typeface="微软雅黑" panose="020B0503020204020204" pitchFamily="34" charset="-122"/>
                <a:ea typeface="微软雅黑" panose="020B0503020204020204" pitchFamily="34" charset="-122"/>
              </a:rPr>
              <a:t>Python</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Java</a:t>
            </a:r>
            <a:r>
              <a:rPr lang="zh-CN" altLang="en-US" sz="1400" dirty="0">
                <a:solidFill>
                  <a:schemeClr val="bg1"/>
                </a:solidFill>
                <a:latin typeface="微软雅黑" panose="020B0503020204020204" pitchFamily="34" charset="-122"/>
                <a:ea typeface="微软雅黑" panose="020B0503020204020204" pitchFamily="34" charset="-122"/>
              </a:rPr>
              <a:t>，数据库</a:t>
            </a:r>
            <a:r>
              <a:rPr lang="en-US" altLang="zh-CN" sz="1400" dirty="0">
                <a:solidFill>
                  <a:schemeClr val="bg1"/>
                </a:solidFill>
                <a:latin typeface="微软雅黑" panose="020B0503020204020204" pitchFamily="34" charset="-122"/>
                <a:ea typeface="微软雅黑" panose="020B0503020204020204" pitchFamily="34" charset="-122"/>
              </a:rPr>
              <a:t>,App</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Linux</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Windows</a:t>
            </a:r>
            <a:r>
              <a:rPr lang="zh-CN" altLang="en-US" sz="1400" dirty="0">
                <a:solidFill>
                  <a:schemeClr val="bg1"/>
                </a:solidFill>
                <a:latin typeface="微软雅黑" panose="020B0503020204020204" pitchFamily="34" charset="-122"/>
                <a:ea typeface="微软雅黑" panose="020B0503020204020204" pitchFamily="34" charset="-122"/>
              </a:rPr>
              <a:t>）</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3588758" y="3784739"/>
            <a:ext cx="1140677" cy="1140677"/>
            <a:chOff x="304800" y="673100"/>
            <a:chExt cx="4000500" cy="4000500"/>
          </a:xfrm>
          <a:effectLst>
            <a:outerShdw blurRad="444500" dist="127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椭圆 3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4411550" y="3820227"/>
            <a:ext cx="288032" cy="288032"/>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3484882" y="4427086"/>
            <a:ext cx="212880" cy="212880"/>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椭圆 4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3375877" y="4283070"/>
            <a:ext cx="124487" cy="124487"/>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KSO_Shape"/>
          <p:cNvSpPr/>
          <p:nvPr/>
        </p:nvSpPr>
        <p:spPr bwMode="auto">
          <a:xfrm>
            <a:off x="3845406" y="4137681"/>
            <a:ext cx="627380" cy="53431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8" name="文本框 9"/>
          <p:cNvSpPr txBox="1"/>
          <p:nvPr/>
        </p:nvSpPr>
        <p:spPr>
          <a:xfrm>
            <a:off x="3058443" y="5152891"/>
            <a:ext cx="2103040" cy="499110"/>
          </a:xfrm>
          <a:prstGeom prst="rect">
            <a:avLst/>
          </a:prstGeom>
          <a:noFill/>
        </p:spPr>
        <p:txBody>
          <a:bodyPr wrap="square" lIns="68580" tIns="34290" rIns="68580" bIns="34290" rtlCol="0">
            <a:spAutoFit/>
          </a:bodyPr>
          <a:lstStyle/>
          <a:p>
            <a:pPr marL="0" lvl="1" algn="ctr"/>
            <a:r>
              <a:rPr lang="zh-CN" sz="1400" dirty="0">
                <a:solidFill>
                  <a:schemeClr val="bg1"/>
                </a:solidFill>
                <a:latin typeface="微软雅黑" panose="020B0503020204020204" pitchFamily="34" charset="-122"/>
                <a:ea typeface="微软雅黑" panose="020B0503020204020204" pitchFamily="34" charset="-122"/>
              </a:rPr>
              <a:t>扩展性强，</a:t>
            </a:r>
            <a:endParaRPr lang="zh-CN" sz="1400" dirty="0">
              <a:solidFill>
                <a:schemeClr val="bg1"/>
              </a:solidFill>
              <a:latin typeface="微软雅黑" panose="020B0503020204020204" pitchFamily="34" charset="-122"/>
              <a:ea typeface="微软雅黑" panose="020B0503020204020204" pitchFamily="34" charset="-122"/>
            </a:endParaRPr>
          </a:p>
          <a:p>
            <a:pPr marL="0" lvl="1" algn="ctr"/>
            <a:r>
              <a:rPr lang="zh-CN" sz="1400" dirty="0">
                <a:solidFill>
                  <a:schemeClr val="bg1"/>
                </a:solidFill>
                <a:latin typeface="微软雅黑" panose="020B0503020204020204" pitchFamily="34" charset="-122"/>
                <a:ea typeface="微软雅黑" panose="020B0503020204020204" pitchFamily="34" charset="-122"/>
              </a:rPr>
              <a:t>自定义测试库</a:t>
            </a:r>
            <a:endParaRPr lang="zh-CN" sz="1400" dirty="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532974" y="3796190"/>
            <a:ext cx="1140677" cy="1140677"/>
            <a:chOff x="304800" y="673100"/>
            <a:chExt cx="4000500" cy="4000500"/>
          </a:xfrm>
          <a:effectLst>
            <a:outerShdw blurRad="444500" dist="127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椭圆 5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6355766" y="3831678"/>
            <a:ext cx="288032" cy="288032"/>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椭圆 5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5429098" y="4438537"/>
            <a:ext cx="212880" cy="212880"/>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椭圆 5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p:cNvGrpSpPr/>
          <p:nvPr/>
        </p:nvGrpSpPr>
        <p:grpSpPr>
          <a:xfrm>
            <a:off x="5320093" y="4294521"/>
            <a:ext cx="124487" cy="124487"/>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椭圆 5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KSO_Shape"/>
          <p:cNvSpPr/>
          <p:nvPr/>
        </p:nvSpPr>
        <p:spPr bwMode="auto">
          <a:xfrm>
            <a:off x="5792912" y="4072771"/>
            <a:ext cx="664715" cy="658069"/>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3" name="文本框 9"/>
          <p:cNvSpPr txBox="1"/>
          <p:nvPr/>
        </p:nvSpPr>
        <p:spPr>
          <a:xfrm>
            <a:off x="5074667" y="5152891"/>
            <a:ext cx="2103040" cy="499110"/>
          </a:xfrm>
          <a:prstGeom prst="rect">
            <a:avLst/>
          </a:prstGeom>
          <a:noFill/>
        </p:spPr>
        <p:txBody>
          <a:bodyPr wrap="square" lIns="68580" tIns="34290" rIns="68580" bIns="34290" rtlCol="0">
            <a:spAutoFit/>
          </a:bodyPr>
          <a:lstStyle/>
          <a:p>
            <a:pPr marL="0" lvl="1" algn="ctr"/>
            <a:r>
              <a:rPr lang="zh-CN" sz="1400" dirty="0">
                <a:solidFill>
                  <a:schemeClr val="bg1"/>
                </a:solidFill>
                <a:latin typeface="微软雅黑" panose="020B0503020204020204" pitchFamily="34" charset="-122"/>
                <a:ea typeface="微软雅黑" panose="020B0503020204020204" pitchFamily="34" charset="-122"/>
              </a:rPr>
              <a:t>脚本复用度高，</a:t>
            </a:r>
            <a:endParaRPr lang="zh-CN" sz="1400" dirty="0">
              <a:solidFill>
                <a:schemeClr val="bg1"/>
              </a:solidFill>
              <a:latin typeface="微软雅黑" panose="020B0503020204020204" pitchFamily="34" charset="-122"/>
              <a:ea typeface="微软雅黑" panose="020B0503020204020204" pitchFamily="34" charset="-122"/>
            </a:endParaRPr>
          </a:p>
          <a:p>
            <a:pPr marL="0" lvl="1" algn="ctr"/>
            <a:r>
              <a:rPr lang="zh-CN" sz="1400" dirty="0">
                <a:solidFill>
                  <a:schemeClr val="bg1"/>
                </a:solidFill>
                <a:latin typeface="微软雅黑" panose="020B0503020204020204" pitchFamily="34" charset="-122"/>
                <a:ea typeface="微软雅黑" panose="020B0503020204020204" pitchFamily="34" charset="-122"/>
              </a:rPr>
              <a:t>维护成本低</a:t>
            </a:r>
            <a:endParaRPr lang="zh-CN" sz="1400" dirty="0">
              <a:solidFill>
                <a:schemeClr val="bg1"/>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7549198" y="3784739"/>
            <a:ext cx="1140677" cy="1140677"/>
            <a:chOff x="304800" y="673100"/>
            <a:chExt cx="4000500" cy="4000500"/>
          </a:xfrm>
          <a:effectLst>
            <a:outerShdw blurRad="444500" dist="127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椭圆 6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8371990" y="3820227"/>
            <a:ext cx="288032" cy="288032"/>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椭圆 6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7445322" y="4427086"/>
            <a:ext cx="212880" cy="212880"/>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椭圆 7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7336317" y="4283070"/>
            <a:ext cx="124487" cy="124487"/>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椭圆 7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KSO_Shape"/>
          <p:cNvSpPr/>
          <p:nvPr/>
        </p:nvSpPr>
        <p:spPr bwMode="auto">
          <a:xfrm>
            <a:off x="7825779" y="4072771"/>
            <a:ext cx="648072" cy="55085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78" name="文本框 9"/>
          <p:cNvSpPr txBox="1"/>
          <p:nvPr/>
        </p:nvSpPr>
        <p:spPr>
          <a:xfrm>
            <a:off x="7090891" y="5152891"/>
            <a:ext cx="2103040" cy="499110"/>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内置日志管理器，</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1" algn="ctr"/>
            <a:r>
              <a:rPr lang="zh-CN" altLang="en-US" sz="1400" dirty="0">
                <a:solidFill>
                  <a:schemeClr val="bg1"/>
                </a:solidFill>
                <a:latin typeface="微软雅黑" panose="020B0503020204020204" pitchFamily="34" charset="-122"/>
                <a:ea typeface="微软雅黑" panose="020B0503020204020204" pitchFamily="34" charset="-122"/>
              </a:rPr>
              <a:t>自动生成测试报告</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79" name="组合 78"/>
          <p:cNvGrpSpPr/>
          <p:nvPr/>
        </p:nvGrpSpPr>
        <p:grpSpPr>
          <a:xfrm>
            <a:off x="9565422" y="3712731"/>
            <a:ext cx="1140677" cy="1140677"/>
            <a:chOff x="304800" y="673100"/>
            <a:chExt cx="4000500" cy="4000500"/>
          </a:xfrm>
          <a:effectLst>
            <a:outerShdw blurRad="444500" dist="127000" dir="8100000" algn="tr" rotWithShape="0">
              <a:prstClr val="black">
                <a:alpha val="50000"/>
              </a:prstClr>
            </a:outerShdw>
          </a:effectLst>
        </p:grpSpPr>
        <p:sp>
          <p:nvSpPr>
            <p:cNvPr id="80" name="同心圆 7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椭圆 8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2" name="组合 81"/>
          <p:cNvGrpSpPr/>
          <p:nvPr/>
        </p:nvGrpSpPr>
        <p:grpSpPr>
          <a:xfrm>
            <a:off x="10388214" y="3748219"/>
            <a:ext cx="288032" cy="288032"/>
            <a:chOff x="304800" y="673100"/>
            <a:chExt cx="4000500" cy="4000500"/>
          </a:xfrm>
          <a:effectLst>
            <a:outerShdw blurRad="444500" dist="254000" dir="8100000" algn="tr" rotWithShape="0">
              <a:prstClr val="black">
                <a:alpha val="50000"/>
              </a:prstClr>
            </a:outerShdw>
          </a:effectLst>
        </p:grpSpPr>
        <p:sp>
          <p:nvSpPr>
            <p:cNvPr id="83" name="同心圆 8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4" name="椭圆 8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9461546" y="4355078"/>
            <a:ext cx="212880" cy="212880"/>
            <a:chOff x="304800" y="673100"/>
            <a:chExt cx="4000500" cy="4000500"/>
          </a:xfrm>
          <a:effectLst>
            <a:outerShdw blurRad="444500" dist="254000" dir="8100000" algn="tr" rotWithShape="0">
              <a:prstClr val="black">
                <a:alpha val="50000"/>
              </a:prstClr>
            </a:outerShdw>
          </a:effectLst>
        </p:grpSpPr>
        <p:sp>
          <p:nvSpPr>
            <p:cNvPr id="86" name="同心圆 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7" name="椭圆 8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a:off x="9352541" y="4211062"/>
            <a:ext cx="124487" cy="124487"/>
            <a:chOff x="304800" y="673100"/>
            <a:chExt cx="4000500" cy="4000500"/>
          </a:xfrm>
          <a:effectLst>
            <a:outerShdw blurRad="444500" dist="254000" dir="8100000" algn="tr" rotWithShape="0">
              <a:prstClr val="black">
                <a:alpha val="50000"/>
              </a:prstClr>
            </a:outerShdw>
          </a:effectLst>
        </p:grpSpPr>
        <p:sp>
          <p:nvSpPr>
            <p:cNvPr id="89" name="同心圆 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椭圆 8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2" name="KSO_Shape"/>
          <p:cNvSpPr/>
          <p:nvPr/>
        </p:nvSpPr>
        <p:spPr bwMode="auto">
          <a:xfrm>
            <a:off x="9842003" y="4000763"/>
            <a:ext cx="574268" cy="551297"/>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93" name="文本框 9"/>
          <p:cNvSpPr txBox="1"/>
          <p:nvPr/>
        </p:nvSpPr>
        <p:spPr>
          <a:xfrm>
            <a:off x="9107115" y="5152891"/>
            <a:ext cx="2103040" cy="499110"/>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强大的远程调用</a:t>
            </a:r>
            <a:r>
              <a:rPr lang="en-US" altLang="zh-CN" sz="1400" dirty="0">
                <a:solidFill>
                  <a:schemeClr val="bg1"/>
                </a:solidFill>
                <a:latin typeface="微软雅黑" panose="020B0503020204020204" pitchFamily="34" charset="-122"/>
                <a:ea typeface="微软雅黑" panose="020B0503020204020204" pitchFamily="34" charset="-122"/>
              </a:rPr>
              <a:t>,</a:t>
            </a:r>
            <a:endParaRPr lang="en-US" altLang="zh-CN" sz="1400" dirty="0">
              <a:solidFill>
                <a:schemeClr val="bg1"/>
              </a:solidFill>
              <a:latin typeface="微软雅黑" panose="020B0503020204020204" pitchFamily="34" charset="-122"/>
              <a:ea typeface="微软雅黑" panose="020B0503020204020204" pitchFamily="34" charset="-122"/>
            </a:endParaRPr>
          </a:p>
          <a:p>
            <a:pPr marL="0" lvl="1" algn="ctr"/>
            <a:r>
              <a:rPr lang="zh-CN" altLang="en-US" sz="1400" dirty="0">
                <a:solidFill>
                  <a:schemeClr val="bg1"/>
                </a:solidFill>
                <a:latin typeface="微软雅黑" panose="020B0503020204020204" pitchFamily="34" charset="-122"/>
                <a:ea typeface="微软雅黑" panose="020B0503020204020204" pitchFamily="34" charset="-122"/>
              </a:rPr>
              <a:t>分布式自动化</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1" name="TextBox 90"/>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par>
                                <p:cTn id="14" presetID="53" presetClass="entr" presetSubtype="16" fill="hold" nodeType="withEffect">
                                  <p:stCondLst>
                                    <p:cond delay="50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53" presetClass="entr" presetSubtype="16" fill="hold" nodeType="withEffect">
                                  <p:stCondLst>
                                    <p:cond delay="50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par>
                                <p:cTn id="24" presetID="53" presetClass="entr" presetSubtype="16" fill="hold" nodeType="withEffect">
                                  <p:stCondLst>
                                    <p:cond delay="50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fltVal val="0"/>
                                          </p:val>
                                        </p:tav>
                                        <p:tav tm="100000">
                                          <p:val>
                                            <p:strVal val="#ppt_h"/>
                                          </p:val>
                                        </p:tav>
                                      </p:tavLst>
                                    </p:anim>
                                    <p:animEffect transition="in" filter="fade">
                                      <p:cBhvr>
                                        <p:cTn id="28" dur="500"/>
                                        <p:tgtEl>
                                          <p:spTgt spid="16"/>
                                        </p:tgtEl>
                                      </p:cBhvr>
                                    </p:animEffect>
                                  </p:childTnLst>
                                </p:cTn>
                              </p:par>
                            </p:childTnLst>
                          </p:cTn>
                        </p:par>
                        <p:par>
                          <p:cTn id="29" fill="hold">
                            <p:stCondLst>
                              <p:cond delay="1500"/>
                            </p:stCondLst>
                            <p:childTnLst>
                              <p:par>
                                <p:cTn id="30" presetID="47"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2" presetClass="entr" presetSubtype="8" fill="hold" grpId="0" nodeType="afterEffect">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cBhvr additive="base">
                                        <p:cTn id="38" dur="500" fill="hold"/>
                                        <p:tgtEl>
                                          <p:spTgt spid="94"/>
                                        </p:tgtEl>
                                        <p:attrNameLst>
                                          <p:attrName>ppt_x</p:attrName>
                                        </p:attrNameLst>
                                      </p:cBhvr>
                                      <p:tavLst>
                                        <p:tav tm="0">
                                          <p:val>
                                            <p:strVal val="0-#ppt_w/2"/>
                                          </p:val>
                                        </p:tav>
                                        <p:tav tm="100000">
                                          <p:val>
                                            <p:strVal val="#ppt_x"/>
                                          </p:val>
                                        </p:tav>
                                      </p:tavLst>
                                    </p:anim>
                                    <p:anim calcmode="lin" valueType="num">
                                      <p:cBhvr additive="base">
                                        <p:cTn id="39" dur="500" fill="hold"/>
                                        <p:tgtEl>
                                          <p:spTgt spid="94"/>
                                        </p:tgtEl>
                                        <p:attrNameLst>
                                          <p:attrName>ppt_y</p:attrName>
                                        </p:attrNameLst>
                                      </p:cBhvr>
                                      <p:tavLst>
                                        <p:tav tm="0">
                                          <p:val>
                                            <p:strVal val="#ppt_y"/>
                                          </p:val>
                                        </p:tav>
                                        <p:tav tm="100000">
                                          <p:val>
                                            <p:strVal val="#ppt_y"/>
                                          </p:val>
                                        </p:tav>
                                      </p:tavLst>
                                    </p:anim>
                                  </p:childTnLst>
                                </p:cTn>
                              </p:par>
                              <p:par>
                                <p:cTn id="40" presetID="53" presetClass="entr" presetSubtype="16" fill="hold" nodeType="withEffect">
                                  <p:stCondLst>
                                    <p:cond delay="50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fltVal val="0"/>
                                          </p:val>
                                        </p:tav>
                                        <p:tav tm="100000">
                                          <p:val>
                                            <p:strVal val="#ppt_w"/>
                                          </p:val>
                                        </p:tav>
                                      </p:tavLst>
                                    </p:anim>
                                    <p:anim calcmode="lin" valueType="num">
                                      <p:cBhvr>
                                        <p:cTn id="43" dur="500" fill="hold"/>
                                        <p:tgtEl>
                                          <p:spTgt spid="20"/>
                                        </p:tgtEl>
                                        <p:attrNameLst>
                                          <p:attrName>ppt_h</p:attrName>
                                        </p:attrNameLst>
                                      </p:cBhvr>
                                      <p:tavLst>
                                        <p:tav tm="0">
                                          <p:val>
                                            <p:fltVal val="0"/>
                                          </p:val>
                                        </p:tav>
                                        <p:tav tm="100000">
                                          <p:val>
                                            <p:strVal val="#ppt_h"/>
                                          </p:val>
                                        </p:tav>
                                      </p:tavLst>
                                    </p:anim>
                                    <p:animEffect transition="in" filter="fade">
                                      <p:cBhvr>
                                        <p:cTn id="44" dur="500"/>
                                        <p:tgtEl>
                                          <p:spTgt spid="20"/>
                                        </p:tgtEl>
                                      </p:cBhvr>
                                    </p:animEffect>
                                  </p:childTnLst>
                                </p:cTn>
                              </p:par>
                              <p:par>
                                <p:cTn id="45" presetID="53" presetClass="entr" presetSubtype="16" fill="hold" nodeType="withEffect">
                                  <p:stCondLst>
                                    <p:cond delay="50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par>
                                <p:cTn id="50" presetID="53" presetClass="entr" presetSubtype="16" fill="hold" nodeType="withEffect">
                                  <p:stCondLst>
                                    <p:cond delay="500"/>
                                  </p:stCondLst>
                                  <p:childTnLst>
                                    <p:set>
                                      <p:cBhvr>
                                        <p:cTn id="51" dur="1" fill="hold">
                                          <p:stCondLst>
                                            <p:cond delay="0"/>
                                          </p:stCondLst>
                                        </p:cTn>
                                        <p:tgtEl>
                                          <p:spTgt spid="26"/>
                                        </p:tgtEl>
                                        <p:attrNameLst>
                                          <p:attrName>style.visibility</p:attrName>
                                        </p:attrNameLst>
                                      </p:cBhvr>
                                      <p:to>
                                        <p:strVal val="visible"/>
                                      </p:to>
                                    </p:set>
                                    <p:anim calcmode="lin" valueType="num">
                                      <p:cBhvr>
                                        <p:cTn id="52" dur="500" fill="hold"/>
                                        <p:tgtEl>
                                          <p:spTgt spid="26"/>
                                        </p:tgtEl>
                                        <p:attrNameLst>
                                          <p:attrName>ppt_w</p:attrName>
                                        </p:attrNameLst>
                                      </p:cBhvr>
                                      <p:tavLst>
                                        <p:tav tm="0">
                                          <p:val>
                                            <p:fltVal val="0"/>
                                          </p:val>
                                        </p:tav>
                                        <p:tav tm="100000">
                                          <p:val>
                                            <p:strVal val="#ppt_w"/>
                                          </p:val>
                                        </p:tav>
                                      </p:tavLst>
                                    </p:anim>
                                    <p:anim calcmode="lin" valueType="num">
                                      <p:cBhvr>
                                        <p:cTn id="53" dur="500" fill="hold"/>
                                        <p:tgtEl>
                                          <p:spTgt spid="26"/>
                                        </p:tgtEl>
                                        <p:attrNameLst>
                                          <p:attrName>ppt_h</p:attrName>
                                        </p:attrNameLst>
                                      </p:cBhvr>
                                      <p:tavLst>
                                        <p:tav tm="0">
                                          <p:val>
                                            <p:fltVal val="0"/>
                                          </p:val>
                                        </p:tav>
                                        <p:tav tm="100000">
                                          <p:val>
                                            <p:strVal val="#ppt_h"/>
                                          </p:val>
                                        </p:tav>
                                      </p:tavLst>
                                    </p:anim>
                                    <p:animEffect transition="in" filter="fade">
                                      <p:cBhvr>
                                        <p:cTn id="54" dur="500"/>
                                        <p:tgtEl>
                                          <p:spTgt spid="26"/>
                                        </p:tgtEl>
                                      </p:cBhvr>
                                    </p:animEffect>
                                  </p:childTnLst>
                                </p:cTn>
                              </p:par>
                              <p:par>
                                <p:cTn id="55" presetID="53" presetClass="entr" presetSubtype="16" fill="hold" nodeType="withEffect">
                                  <p:stCondLst>
                                    <p:cond delay="500"/>
                                  </p:stCondLst>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ppt_w</p:attrName>
                                        </p:attrNameLst>
                                      </p:cBhvr>
                                      <p:tavLst>
                                        <p:tav tm="0">
                                          <p:val>
                                            <p:fltVal val="0"/>
                                          </p:val>
                                        </p:tav>
                                        <p:tav tm="100000">
                                          <p:val>
                                            <p:strVal val="#ppt_w"/>
                                          </p:val>
                                        </p:tav>
                                      </p:tavLst>
                                    </p:anim>
                                    <p:anim calcmode="lin" valueType="num">
                                      <p:cBhvr>
                                        <p:cTn id="58" dur="500" fill="hold"/>
                                        <p:tgtEl>
                                          <p:spTgt spid="29"/>
                                        </p:tgtEl>
                                        <p:attrNameLst>
                                          <p:attrName>ppt_h</p:attrName>
                                        </p:attrNameLst>
                                      </p:cBhvr>
                                      <p:tavLst>
                                        <p:tav tm="0">
                                          <p:val>
                                            <p:fltVal val="0"/>
                                          </p:val>
                                        </p:tav>
                                        <p:tav tm="100000">
                                          <p:val>
                                            <p:strVal val="#ppt_h"/>
                                          </p:val>
                                        </p:tav>
                                      </p:tavLst>
                                    </p:anim>
                                    <p:animEffect transition="in" filter="fade">
                                      <p:cBhvr>
                                        <p:cTn id="59" dur="500"/>
                                        <p:tgtEl>
                                          <p:spTgt spid="29"/>
                                        </p:tgtEl>
                                      </p:cBhvr>
                                    </p:animEffect>
                                  </p:childTnLst>
                                </p:cTn>
                              </p:par>
                            </p:childTnLst>
                          </p:cTn>
                        </p:par>
                        <p:par>
                          <p:cTn id="60" fill="hold">
                            <p:stCondLst>
                              <p:cond delay="3000"/>
                            </p:stCondLst>
                            <p:childTnLst>
                              <p:par>
                                <p:cTn id="61" presetID="42"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0"/>
                                        <p:tgtEl>
                                          <p:spTgt spid="32"/>
                                        </p:tgtEl>
                                      </p:cBhvr>
                                    </p:animEffect>
                                    <p:anim calcmode="lin" valueType="num">
                                      <p:cBhvr>
                                        <p:cTn id="64" dur="1000" fill="hold"/>
                                        <p:tgtEl>
                                          <p:spTgt spid="32"/>
                                        </p:tgtEl>
                                        <p:attrNameLst>
                                          <p:attrName>ppt_x</p:attrName>
                                        </p:attrNameLst>
                                      </p:cBhvr>
                                      <p:tavLst>
                                        <p:tav tm="0">
                                          <p:val>
                                            <p:strVal val="#ppt_x"/>
                                          </p:val>
                                        </p:tav>
                                        <p:tav tm="100000">
                                          <p:val>
                                            <p:strVal val="#ppt_x"/>
                                          </p:val>
                                        </p:tav>
                                      </p:tavLst>
                                    </p:anim>
                                    <p:anim calcmode="lin" valueType="num">
                                      <p:cBhvr>
                                        <p:cTn id="65" dur="1000" fill="hold"/>
                                        <p:tgtEl>
                                          <p:spTgt spid="32"/>
                                        </p:tgtEl>
                                        <p:attrNameLst>
                                          <p:attrName>ppt_y</p:attrName>
                                        </p:attrNameLst>
                                      </p:cBhvr>
                                      <p:tavLst>
                                        <p:tav tm="0">
                                          <p:val>
                                            <p:strVal val="#ppt_y+.1"/>
                                          </p:val>
                                        </p:tav>
                                        <p:tav tm="100000">
                                          <p:val>
                                            <p:strVal val="#ppt_y"/>
                                          </p:val>
                                        </p:tav>
                                      </p:tavLst>
                                    </p:anim>
                                  </p:childTnLst>
                                </p:cTn>
                              </p:par>
                            </p:childTnLst>
                          </p:cTn>
                        </p:par>
                        <p:par>
                          <p:cTn id="66" fill="hold">
                            <p:stCondLst>
                              <p:cond delay="4000"/>
                            </p:stCondLst>
                            <p:childTnLst>
                              <p:par>
                                <p:cTn id="67" presetID="42" presetClass="entr" presetSubtype="0"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1000"/>
                                        <p:tgtEl>
                                          <p:spTgt spid="33"/>
                                        </p:tgtEl>
                                      </p:cBhvr>
                                    </p:animEffect>
                                    <p:anim calcmode="lin" valueType="num">
                                      <p:cBhvr>
                                        <p:cTn id="70" dur="1000" fill="hold"/>
                                        <p:tgtEl>
                                          <p:spTgt spid="33"/>
                                        </p:tgtEl>
                                        <p:attrNameLst>
                                          <p:attrName>ppt_x</p:attrName>
                                        </p:attrNameLst>
                                      </p:cBhvr>
                                      <p:tavLst>
                                        <p:tav tm="0">
                                          <p:val>
                                            <p:strVal val="#ppt_x"/>
                                          </p:val>
                                        </p:tav>
                                        <p:tav tm="100000">
                                          <p:val>
                                            <p:strVal val="#ppt_x"/>
                                          </p:val>
                                        </p:tav>
                                      </p:tavLst>
                                    </p:anim>
                                    <p:anim calcmode="lin" valueType="num">
                                      <p:cBhvr>
                                        <p:cTn id="71" dur="1000" fill="hold"/>
                                        <p:tgtEl>
                                          <p:spTgt spid="33"/>
                                        </p:tgtEl>
                                        <p:attrNameLst>
                                          <p:attrName>ppt_y</p:attrName>
                                        </p:attrNameLst>
                                      </p:cBhvr>
                                      <p:tavLst>
                                        <p:tav tm="0">
                                          <p:val>
                                            <p:strVal val="#ppt_y+.1"/>
                                          </p:val>
                                        </p:tav>
                                        <p:tav tm="100000">
                                          <p:val>
                                            <p:strVal val="#ppt_y"/>
                                          </p:val>
                                        </p:tav>
                                      </p:tavLst>
                                    </p:anim>
                                  </p:childTnLst>
                                </p:cTn>
                              </p:par>
                              <p:par>
                                <p:cTn id="72" presetID="53" presetClass="entr" presetSubtype="16" fill="hold" nodeType="withEffect">
                                  <p:stCondLst>
                                    <p:cond delay="500"/>
                                  </p:stCondLst>
                                  <p:childTnLst>
                                    <p:set>
                                      <p:cBhvr>
                                        <p:cTn id="73" dur="1" fill="hold">
                                          <p:stCondLst>
                                            <p:cond delay="0"/>
                                          </p:stCondLst>
                                        </p:cTn>
                                        <p:tgtEl>
                                          <p:spTgt spid="34"/>
                                        </p:tgtEl>
                                        <p:attrNameLst>
                                          <p:attrName>style.visibility</p:attrName>
                                        </p:attrNameLst>
                                      </p:cBhvr>
                                      <p:to>
                                        <p:strVal val="visible"/>
                                      </p:to>
                                    </p:set>
                                    <p:anim calcmode="lin" valueType="num">
                                      <p:cBhvr>
                                        <p:cTn id="74" dur="500" fill="hold"/>
                                        <p:tgtEl>
                                          <p:spTgt spid="34"/>
                                        </p:tgtEl>
                                        <p:attrNameLst>
                                          <p:attrName>ppt_w</p:attrName>
                                        </p:attrNameLst>
                                      </p:cBhvr>
                                      <p:tavLst>
                                        <p:tav tm="0">
                                          <p:val>
                                            <p:fltVal val="0"/>
                                          </p:val>
                                        </p:tav>
                                        <p:tav tm="100000">
                                          <p:val>
                                            <p:strVal val="#ppt_w"/>
                                          </p:val>
                                        </p:tav>
                                      </p:tavLst>
                                    </p:anim>
                                    <p:anim calcmode="lin" valueType="num">
                                      <p:cBhvr>
                                        <p:cTn id="75" dur="500" fill="hold"/>
                                        <p:tgtEl>
                                          <p:spTgt spid="34"/>
                                        </p:tgtEl>
                                        <p:attrNameLst>
                                          <p:attrName>ppt_h</p:attrName>
                                        </p:attrNameLst>
                                      </p:cBhvr>
                                      <p:tavLst>
                                        <p:tav tm="0">
                                          <p:val>
                                            <p:fltVal val="0"/>
                                          </p:val>
                                        </p:tav>
                                        <p:tav tm="100000">
                                          <p:val>
                                            <p:strVal val="#ppt_h"/>
                                          </p:val>
                                        </p:tav>
                                      </p:tavLst>
                                    </p:anim>
                                    <p:animEffect transition="in" filter="fade">
                                      <p:cBhvr>
                                        <p:cTn id="76" dur="500"/>
                                        <p:tgtEl>
                                          <p:spTgt spid="34"/>
                                        </p:tgtEl>
                                      </p:cBhvr>
                                    </p:animEffect>
                                  </p:childTnLst>
                                </p:cTn>
                              </p:par>
                              <p:par>
                                <p:cTn id="77" presetID="53" presetClass="entr" presetSubtype="16" fill="hold" nodeType="withEffect">
                                  <p:stCondLst>
                                    <p:cond delay="500"/>
                                  </p:stCondLst>
                                  <p:childTnLst>
                                    <p:set>
                                      <p:cBhvr>
                                        <p:cTn id="78" dur="1" fill="hold">
                                          <p:stCondLst>
                                            <p:cond delay="0"/>
                                          </p:stCondLst>
                                        </p:cTn>
                                        <p:tgtEl>
                                          <p:spTgt spid="37"/>
                                        </p:tgtEl>
                                        <p:attrNameLst>
                                          <p:attrName>style.visibility</p:attrName>
                                        </p:attrNameLst>
                                      </p:cBhvr>
                                      <p:to>
                                        <p:strVal val="visible"/>
                                      </p:to>
                                    </p:set>
                                    <p:anim calcmode="lin" valueType="num">
                                      <p:cBhvr>
                                        <p:cTn id="79" dur="500" fill="hold"/>
                                        <p:tgtEl>
                                          <p:spTgt spid="37"/>
                                        </p:tgtEl>
                                        <p:attrNameLst>
                                          <p:attrName>ppt_w</p:attrName>
                                        </p:attrNameLst>
                                      </p:cBhvr>
                                      <p:tavLst>
                                        <p:tav tm="0">
                                          <p:val>
                                            <p:fltVal val="0"/>
                                          </p:val>
                                        </p:tav>
                                        <p:tav tm="100000">
                                          <p:val>
                                            <p:strVal val="#ppt_w"/>
                                          </p:val>
                                        </p:tav>
                                      </p:tavLst>
                                    </p:anim>
                                    <p:anim calcmode="lin" valueType="num">
                                      <p:cBhvr>
                                        <p:cTn id="80" dur="500" fill="hold"/>
                                        <p:tgtEl>
                                          <p:spTgt spid="37"/>
                                        </p:tgtEl>
                                        <p:attrNameLst>
                                          <p:attrName>ppt_h</p:attrName>
                                        </p:attrNameLst>
                                      </p:cBhvr>
                                      <p:tavLst>
                                        <p:tav tm="0">
                                          <p:val>
                                            <p:fltVal val="0"/>
                                          </p:val>
                                        </p:tav>
                                        <p:tav tm="100000">
                                          <p:val>
                                            <p:strVal val="#ppt_h"/>
                                          </p:val>
                                        </p:tav>
                                      </p:tavLst>
                                    </p:anim>
                                    <p:animEffect transition="in" filter="fade">
                                      <p:cBhvr>
                                        <p:cTn id="81" dur="500"/>
                                        <p:tgtEl>
                                          <p:spTgt spid="37"/>
                                        </p:tgtEl>
                                      </p:cBhvr>
                                    </p:animEffect>
                                  </p:childTnLst>
                                </p:cTn>
                              </p:par>
                              <p:par>
                                <p:cTn id="82" presetID="53" presetClass="entr" presetSubtype="16" fill="hold" nodeType="withEffect">
                                  <p:stCondLst>
                                    <p:cond delay="500"/>
                                  </p:stCondLst>
                                  <p:childTnLst>
                                    <p:set>
                                      <p:cBhvr>
                                        <p:cTn id="83" dur="1" fill="hold">
                                          <p:stCondLst>
                                            <p:cond delay="0"/>
                                          </p:stCondLst>
                                        </p:cTn>
                                        <p:tgtEl>
                                          <p:spTgt spid="40"/>
                                        </p:tgtEl>
                                        <p:attrNameLst>
                                          <p:attrName>style.visibility</p:attrName>
                                        </p:attrNameLst>
                                      </p:cBhvr>
                                      <p:to>
                                        <p:strVal val="visible"/>
                                      </p:to>
                                    </p:set>
                                    <p:anim calcmode="lin" valueType="num">
                                      <p:cBhvr>
                                        <p:cTn id="84" dur="500" fill="hold"/>
                                        <p:tgtEl>
                                          <p:spTgt spid="40"/>
                                        </p:tgtEl>
                                        <p:attrNameLst>
                                          <p:attrName>ppt_w</p:attrName>
                                        </p:attrNameLst>
                                      </p:cBhvr>
                                      <p:tavLst>
                                        <p:tav tm="0">
                                          <p:val>
                                            <p:fltVal val="0"/>
                                          </p:val>
                                        </p:tav>
                                        <p:tav tm="100000">
                                          <p:val>
                                            <p:strVal val="#ppt_w"/>
                                          </p:val>
                                        </p:tav>
                                      </p:tavLst>
                                    </p:anim>
                                    <p:anim calcmode="lin" valueType="num">
                                      <p:cBhvr>
                                        <p:cTn id="85" dur="500" fill="hold"/>
                                        <p:tgtEl>
                                          <p:spTgt spid="40"/>
                                        </p:tgtEl>
                                        <p:attrNameLst>
                                          <p:attrName>ppt_h</p:attrName>
                                        </p:attrNameLst>
                                      </p:cBhvr>
                                      <p:tavLst>
                                        <p:tav tm="0">
                                          <p:val>
                                            <p:fltVal val="0"/>
                                          </p:val>
                                        </p:tav>
                                        <p:tav tm="100000">
                                          <p:val>
                                            <p:strVal val="#ppt_h"/>
                                          </p:val>
                                        </p:tav>
                                      </p:tavLst>
                                    </p:anim>
                                    <p:animEffect transition="in" filter="fade">
                                      <p:cBhvr>
                                        <p:cTn id="86" dur="500"/>
                                        <p:tgtEl>
                                          <p:spTgt spid="40"/>
                                        </p:tgtEl>
                                      </p:cBhvr>
                                    </p:animEffect>
                                  </p:childTnLst>
                                </p:cTn>
                              </p:par>
                              <p:par>
                                <p:cTn id="87" presetID="53" presetClass="entr" presetSubtype="16" fill="hold" nodeType="withEffect">
                                  <p:stCondLst>
                                    <p:cond delay="500"/>
                                  </p:stCondLst>
                                  <p:childTnLst>
                                    <p:set>
                                      <p:cBhvr>
                                        <p:cTn id="88" dur="1" fill="hold">
                                          <p:stCondLst>
                                            <p:cond delay="0"/>
                                          </p:stCondLst>
                                        </p:cTn>
                                        <p:tgtEl>
                                          <p:spTgt spid="43"/>
                                        </p:tgtEl>
                                        <p:attrNameLst>
                                          <p:attrName>style.visibility</p:attrName>
                                        </p:attrNameLst>
                                      </p:cBhvr>
                                      <p:to>
                                        <p:strVal val="visible"/>
                                      </p:to>
                                    </p:set>
                                    <p:anim calcmode="lin" valueType="num">
                                      <p:cBhvr>
                                        <p:cTn id="89" dur="500" fill="hold"/>
                                        <p:tgtEl>
                                          <p:spTgt spid="43"/>
                                        </p:tgtEl>
                                        <p:attrNameLst>
                                          <p:attrName>ppt_w</p:attrName>
                                        </p:attrNameLst>
                                      </p:cBhvr>
                                      <p:tavLst>
                                        <p:tav tm="0">
                                          <p:val>
                                            <p:fltVal val="0"/>
                                          </p:val>
                                        </p:tav>
                                        <p:tav tm="100000">
                                          <p:val>
                                            <p:strVal val="#ppt_w"/>
                                          </p:val>
                                        </p:tav>
                                      </p:tavLst>
                                    </p:anim>
                                    <p:anim calcmode="lin" valueType="num">
                                      <p:cBhvr>
                                        <p:cTn id="90" dur="500" fill="hold"/>
                                        <p:tgtEl>
                                          <p:spTgt spid="43"/>
                                        </p:tgtEl>
                                        <p:attrNameLst>
                                          <p:attrName>ppt_h</p:attrName>
                                        </p:attrNameLst>
                                      </p:cBhvr>
                                      <p:tavLst>
                                        <p:tav tm="0">
                                          <p:val>
                                            <p:fltVal val="0"/>
                                          </p:val>
                                        </p:tav>
                                        <p:tav tm="100000">
                                          <p:val>
                                            <p:strVal val="#ppt_h"/>
                                          </p:val>
                                        </p:tav>
                                      </p:tavLst>
                                    </p:anim>
                                    <p:animEffect transition="in" filter="fade">
                                      <p:cBhvr>
                                        <p:cTn id="91" dur="500"/>
                                        <p:tgtEl>
                                          <p:spTgt spid="43"/>
                                        </p:tgtEl>
                                      </p:cBhvr>
                                    </p:animEffect>
                                  </p:childTnLst>
                                </p:cTn>
                              </p:par>
                            </p:childTnLst>
                          </p:cTn>
                        </p:par>
                        <p:par>
                          <p:cTn id="92" fill="hold">
                            <p:stCondLst>
                              <p:cond delay="5000"/>
                            </p:stCondLst>
                            <p:childTnLst>
                              <p:par>
                                <p:cTn id="93" presetID="42" presetClass="entr" presetSubtype="0" fill="hold" grpId="0" nodeType="after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fade">
                                      <p:cBhvr>
                                        <p:cTn id="95" dur="1000"/>
                                        <p:tgtEl>
                                          <p:spTgt spid="47"/>
                                        </p:tgtEl>
                                      </p:cBhvr>
                                    </p:animEffect>
                                    <p:anim calcmode="lin" valueType="num">
                                      <p:cBhvr>
                                        <p:cTn id="96" dur="1000" fill="hold"/>
                                        <p:tgtEl>
                                          <p:spTgt spid="47"/>
                                        </p:tgtEl>
                                        <p:attrNameLst>
                                          <p:attrName>ppt_x</p:attrName>
                                        </p:attrNameLst>
                                      </p:cBhvr>
                                      <p:tavLst>
                                        <p:tav tm="0">
                                          <p:val>
                                            <p:strVal val="#ppt_x"/>
                                          </p:val>
                                        </p:tav>
                                        <p:tav tm="100000">
                                          <p:val>
                                            <p:strVal val="#ppt_x"/>
                                          </p:val>
                                        </p:tav>
                                      </p:tavLst>
                                    </p:anim>
                                    <p:anim calcmode="lin" valueType="num">
                                      <p:cBhvr>
                                        <p:cTn id="97" dur="1000" fill="hold"/>
                                        <p:tgtEl>
                                          <p:spTgt spid="47"/>
                                        </p:tgtEl>
                                        <p:attrNameLst>
                                          <p:attrName>ppt_y</p:attrName>
                                        </p:attrNameLst>
                                      </p:cBhvr>
                                      <p:tavLst>
                                        <p:tav tm="0">
                                          <p:val>
                                            <p:strVal val="#ppt_y+.1"/>
                                          </p:val>
                                        </p:tav>
                                        <p:tav tm="100000">
                                          <p:val>
                                            <p:strVal val="#ppt_y"/>
                                          </p:val>
                                        </p:tav>
                                      </p:tavLst>
                                    </p:anim>
                                  </p:childTnLst>
                                </p:cTn>
                              </p:par>
                            </p:childTnLst>
                          </p:cTn>
                        </p:par>
                        <p:par>
                          <p:cTn id="98" fill="hold">
                            <p:stCondLst>
                              <p:cond delay="6000"/>
                            </p:stCondLst>
                            <p:childTnLst>
                              <p:par>
                                <p:cTn id="99" presetID="42" presetClass="entr" presetSubtype="0" fill="hold" grpId="0" nodeType="after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fade">
                                      <p:cBhvr>
                                        <p:cTn id="101" dur="1000"/>
                                        <p:tgtEl>
                                          <p:spTgt spid="48"/>
                                        </p:tgtEl>
                                      </p:cBhvr>
                                    </p:animEffect>
                                    <p:anim calcmode="lin" valueType="num">
                                      <p:cBhvr>
                                        <p:cTn id="102" dur="1000" fill="hold"/>
                                        <p:tgtEl>
                                          <p:spTgt spid="48"/>
                                        </p:tgtEl>
                                        <p:attrNameLst>
                                          <p:attrName>ppt_x</p:attrName>
                                        </p:attrNameLst>
                                      </p:cBhvr>
                                      <p:tavLst>
                                        <p:tav tm="0">
                                          <p:val>
                                            <p:strVal val="#ppt_x"/>
                                          </p:val>
                                        </p:tav>
                                        <p:tav tm="100000">
                                          <p:val>
                                            <p:strVal val="#ppt_x"/>
                                          </p:val>
                                        </p:tav>
                                      </p:tavLst>
                                    </p:anim>
                                    <p:anim calcmode="lin" valueType="num">
                                      <p:cBhvr>
                                        <p:cTn id="103" dur="1000" fill="hold"/>
                                        <p:tgtEl>
                                          <p:spTgt spid="48"/>
                                        </p:tgtEl>
                                        <p:attrNameLst>
                                          <p:attrName>ppt_y</p:attrName>
                                        </p:attrNameLst>
                                      </p:cBhvr>
                                      <p:tavLst>
                                        <p:tav tm="0">
                                          <p:val>
                                            <p:strVal val="#ppt_y+.1"/>
                                          </p:val>
                                        </p:tav>
                                        <p:tav tm="100000">
                                          <p:val>
                                            <p:strVal val="#ppt_y"/>
                                          </p:val>
                                        </p:tav>
                                      </p:tavLst>
                                    </p:anim>
                                  </p:childTnLst>
                                </p:cTn>
                              </p:par>
                              <p:par>
                                <p:cTn id="104" presetID="53" presetClass="entr" presetSubtype="16" fill="hold" nodeType="withEffect">
                                  <p:stCondLst>
                                    <p:cond delay="500"/>
                                  </p:stCondLst>
                                  <p:childTnLst>
                                    <p:set>
                                      <p:cBhvr>
                                        <p:cTn id="105" dur="1" fill="hold">
                                          <p:stCondLst>
                                            <p:cond delay="0"/>
                                          </p:stCondLst>
                                        </p:cTn>
                                        <p:tgtEl>
                                          <p:spTgt spid="49"/>
                                        </p:tgtEl>
                                        <p:attrNameLst>
                                          <p:attrName>style.visibility</p:attrName>
                                        </p:attrNameLst>
                                      </p:cBhvr>
                                      <p:to>
                                        <p:strVal val="visible"/>
                                      </p:to>
                                    </p:set>
                                    <p:anim calcmode="lin" valueType="num">
                                      <p:cBhvr>
                                        <p:cTn id="106" dur="500" fill="hold"/>
                                        <p:tgtEl>
                                          <p:spTgt spid="49"/>
                                        </p:tgtEl>
                                        <p:attrNameLst>
                                          <p:attrName>ppt_w</p:attrName>
                                        </p:attrNameLst>
                                      </p:cBhvr>
                                      <p:tavLst>
                                        <p:tav tm="0">
                                          <p:val>
                                            <p:fltVal val="0"/>
                                          </p:val>
                                        </p:tav>
                                        <p:tav tm="100000">
                                          <p:val>
                                            <p:strVal val="#ppt_w"/>
                                          </p:val>
                                        </p:tav>
                                      </p:tavLst>
                                    </p:anim>
                                    <p:anim calcmode="lin" valueType="num">
                                      <p:cBhvr>
                                        <p:cTn id="107" dur="500" fill="hold"/>
                                        <p:tgtEl>
                                          <p:spTgt spid="49"/>
                                        </p:tgtEl>
                                        <p:attrNameLst>
                                          <p:attrName>ppt_h</p:attrName>
                                        </p:attrNameLst>
                                      </p:cBhvr>
                                      <p:tavLst>
                                        <p:tav tm="0">
                                          <p:val>
                                            <p:fltVal val="0"/>
                                          </p:val>
                                        </p:tav>
                                        <p:tav tm="100000">
                                          <p:val>
                                            <p:strVal val="#ppt_h"/>
                                          </p:val>
                                        </p:tav>
                                      </p:tavLst>
                                    </p:anim>
                                    <p:animEffect transition="in" filter="fade">
                                      <p:cBhvr>
                                        <p:cTn id="108" dur="500"/>
                                        <p:tgtEl>
                                          <p:spTgt spid="49"/>
                                        </p:tgtEl>
                                      </p:cBhvr>
                                    </p:animEffect>
                                  </p:childTnLst>
                                </p:cTn>
                              </p:par>
                              <p:par>
                                <p:cTn id="109" presetID="53" presetClass="entr" presetSubtype="16" fill="hold" nodeType="withEffect">
                                  <p:stCondLst>
                                    <p:cond delay="500"/>
                                  </p:stCondLst>
                                  <p:childTnLst>
                                    <p:set>
                                      <p:cBhvr>
                                        <p:cTn id="110" dur="1" fill="hold">
                                          <p:stCondLst>
                                            <p:cond delay="0"/>
                                          </p:stCondLst>
                                        </p:cTn>
                                        <p:tgtEl>
                                          <p:spTgt spid="52"/>
                                        </p:tgtEl>
                                        <p:attrNameLst>
                                          <p:attrName>style.visibility</p:attrName>
                                        </p:attrNameLst>
                                      </p:cBhvr>
                                      <p:to>
                                        <p:strVal val="visible"/>
                                      </p:to>
                                    </p:set>
                                    <p:anim calcmode="lin" valueType="num">
                                      <p:cBhvr>
                                        <p:cTn id="111" dur="500" fill="hold"/>
                                        <p:tgtEl>
                                          <p:spTgt spid="52"/>
                                        </p:tgtEl>
                                        <p:attrNameLst>
                                          <p:attrName>ppt_w</p:attrName>
                                        </p:attrNameLst>
                                      </p:cBhvr>
                                      <p:tavLst>
                                        <p:tav tm="0">
                                          <p:val>
                                            <p:fltVal val="0"/>
                                          </p:val>
                                        </p:tav>
                                        <p:tav tm="100000">
                                          <p:val>
                                            <p:strVal val="#ppt_w"/>
                                          </p:val>
                                        </p:tav>
                                      </p:tavLst>
                                    </p:anim>
                                    <p:anim calcmode="lin" valueType="num">
                                      <p:cBhvr>
                                        <p:cTn id="112" dur="500" fill="hold"/>
                                        <p:tgtEl>
                                          <p:spTgt spid="52"/>
                                        </p:tgtEl>
                                        <p:attrNameLst>
                                          <p:attrName>ppt_h</p:attrName>
                                        </p:attrNameLst>
                                      </p:cBhvr>
                                      <p:tavLst>
                                        <p:tav tm="0">
                                          <p:val>
                                            <p:fltVal val="0"/>
                                          </p:val>
                                        </p:tav>
                                        <p:tav tm="100000">
                                          <p:val>
                                            <p:strVal val="#ppt_h"/>
                                          </p:val>
                                        </p:tav>
                                      </p:tavLst>
                                    </p:anim>
                                    <p:animEffect transition="in" filter="fade">
                                      <p:cBhvr>
                                        <p:cTn id="113" dur="500"/>
                                        <p:tgtEl>
                                          <p:spTgt spid="52"/>
                                        </p:tgtEl>
                                      </p:cBhvr>
                                    </p:animEffect>
                                  </p:childTnLst>
                                </p:cTn>
                              </p:par>
                              <p:par>
                                <p:cTn id="114" presetID="53" presetClass="entr" presetSubtype="16" fill="hold" nodeType="withEffect">
                                  <p:stCondLst>
                                    <p:cond delay="50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Effect transition="in" filter="fade">
                                      <p:cBhvr>
                                        <p:cTn id="118" dur="500"/>
                                        <p:tgtEl>
                                          <p:spTgt spid="55"/>
                                        </p:tgtEl>
                                      </p:cBhvr>
                                    </p:animEffect>
                                  </p:childTnLst>
                                </p:cTn>
                              </p:par>
                              <p:par>
                                <p:cTn id="119" presetID="53" presetClass="entr" presetSubtype="16" fill="hold" nodeType="withEffect">
                                  <p:stCondLst>
                                    <p:cond delay="500"/>
                                  </p:stCondLst>
                                  <p:childTnLst>
                                    <p:set>
                                      <p:cBhvr>
                                        <p:cTn id="120" dur="1" fill="hold">
                                          <p:stCondLst>
                                            <p:cond delay="0"/>
                                          </p:stCondLst>
                                        </p:cTn>
                                        <p:tgtEl>
                                          <p:spTgt spid="58"/>
                                        </p:tgtEl>
                                        <p:attrNameLst>
                                          <p:attrName>style.visibility</p:attrName>
                                        </p:attrNameLst>
                                      </p:cBhvr>
                                      <p:to>
                                        <p:strVal val="visible"/>
                                      </p:to>
                                    </p:set>
                                    <p:anim calcmode="lin" valueType="num">
                                      <p:cBhvr>
                                        <p:cTn id="121" dur="500" fill="hold"/>
                                        <p:tgtEl>
                                          <p:spTgt spid="58"/>
                                        </p:tgtEl>
                                        <p:attrNameLst>
                                          <p:attrName>ppt_w</p:attrName>
                                        </p:attrNameLst>
                                      </p:cBhvr>
                                      <p:tavLst>
                                        <p:tav tm="0">
                                          <p:val>
                                            <p:fltVal val="0"/>
                                          </p:val>
                                        </p:tav>
                                        <p:tav tm="100000">
                                          <p:val>
                                            <p:strVal val="#ppt_w"/>
                                          </p:val>
                                        </p:tav>
                                      </p:tavLst>
                                    </p:anim>
                                    <p:anim calcmode="lin" valueType="num">
                                      <p:cBhvr>
                                        <p:cTn id="122" dur="500" fill="hold"/>
                                        <p:tgtEl>
                                          <p:spTgt spid="58"/>
                                        </p:tgtEl>
                                        <p:attrNameLst>
                                          <p:attrName>ppt_h</p:attrName>
                                        </p:attrNameLst>
                                      </p:cBhvr>
                                      <p:tavLst>
                                        <p:tav tm="0">
                                          <p:val>
                                            <p:fltVal val="0"/>
                                          </p:val>
                                        </p:tav>
                                        <p:tav tm="100000">
                                          <p:val>
                                            <p:strVal val="#ppt_h"/>
                                          </p:val>
                                        </p:tav>
                                      </p:tavLst>
                                    </p:anim>
                                    <p:animEffect transition="in" filter="fade">
                                      <p:cBhvr>
                                        <p:cTn id="123" dur="500"/>
                                        <p:tgtEl>
                                          <p:spTgt spid="58"/>
                                        </p:tgtEl>
                                      </p:cBhvr>
                                    </p:animEffect>
                                  </p:childTnLst>
                                </p:cTn>
                              </p:par>
                            </p:childTnLst>
                          </p:cTn>
                        </p:par>
                        <p:par>
                          <p:cTn id="124" fill="hold">
                            <p:stCondLst>
                              <p:cond delay="7000"/>
                            </p:stCondLst>
                            <p:childTnLst>
                              <p:par>
                                <p:cTn id="125" presetID="42" presetClass="entr" presetSubtype="0" fill="hold" grpId="0" nodeType="after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1000"/>
                                        <p:tgtEl>
                                          <p:spTgt spid="62"/>
                                        </p:tgtEl>
                                      </p:cBhvr>
                                    </p:animEffect>
                                    <p:anim calcmode="lin" valueType="num">
                                      <p:cBhvr>
                                        <p:cTn id="128" dur="1000" fill="hold"/>
                                        <p:tgtEl>
                                          <p:spTgt spid="62"/>
                                        </p:tgtEl>
                                        <p:attrNameLst>
                                          <p:attrName>ppt_x</p:attrName>
                                        </p:attrNameLst>
                                      </p:cBhvr>
                                      <p:tavLst>
                                        <p:tav tm="0">
                                          <p:val>
                                            <p:strVal val="#ppt_x"/>
                                          </p:val>
                                        </p:tav>
                                        <p:tav tm="100000">
                                          <p:val>
                                            <p:strVal val="#ppt_x"/>
                                          </p:val>
                                        </p:tav>
                                      </p:tavLst>
                                    </p:anim>
                                    <p:anim calcmode="lin" valueType="num">
                                      <p:cBhvr>
                                        <p:cTn id="129" dur="1000" fill="hold"/>
                                        <p:tgtEl>
                                          <p:spTgt spid="62"/>
                                        </p:tgtEl>
                                        <p:attrNameLst>
                                          <p:attrName>ppt_y</p:attrName>
                                        </p:attrNameLst>
                                      </p:cBhvr>
                                      <p:tavLst>
                                        <p:tav tm="0">
                                          <p:val>
                                            <p:strVal val="#ppt_y+.1"/>
                                          </p:val>
                                        </p:tav>
                                        <p:tav tm="100000">
                                          <p:val>
                                            <p:strVal val="#ppt_y"/>
                                          </p:val>
                                        </p:tav>
                                      </p:tavLst>
                                    </p:anim>
                                  </p:childTnLst>
                                </p:cTn>
                              </p:par>
                            </p:childTnLst>
                          </p:cTn>
                        </p:par>
                        <p:par>
                          <p:cTn id="130" fill="hold">
                            <p:stCondLst>
                              <p:cond delay="8000"/>
                            </p:stCondLst>
                            <p:childTnLst>
                              <p:par>
                                <p:cTn id="131" presetID="42" presetClass="entr" presetSubtype="0" fill="hold" grpId="0" nodeType="afterEffect">
                                  <p:stCondLst>
                                    <p:cond delay="0"/>
                                  </p:stCondLst>
                                  <p:childTnLst>
                                    <p:set>
                                      <p:cBhvr>
                                        <p:cTn id="132" dur="1" fill="hold">
                                          <p:stCondLst>
                                            <p:cond delay="0"/>
                                          </p:stCondLst>
                                        </p:cTn>
                                        <p:tgtEl>
                                          <p:spTgt spid="63"/>
                                        </p:tgtEl>
                                        <p:attrNameLst>
                                          <p:attrName>style.visibility</p:attrName>
                                        </p:attrNameLst>
                                      </p:cBhvr>
                                      <p:to>
                                        <p:strVal val="visible"/>
                                      </p:to>
                                    </p:set>
                                    <p:animEffect transition="in" filter="fade">
                                      <p:cBhvr>
                                        <p:cTn id="133" dur="1000"/>
                                        <p:tgtEl>
                                          <p:spTgt spid="63"/>
                                        </p:tgtEl>
                                      </p:cBhvr>
                                    </p:animEffect>
                                    <p:anim calcmode="lin" valueType="num">
                                      <p:cBhvr>
                                        <p:cTn id="134" dur="1000" fill="hold"/>
                                        <p:tgtEl>
                                          <p:spTgt spid="63"/>
                                        </p:tgtEl>
                                        <p:attrNameLst>
                                          <p:attrName>ppt_x</p:attrName>
                                        </p:attrNameLst>
                                      </p:cBhvr>
                                      <p:tavLst>
                                        <p:tav tm="0">
                                          <p:val>
                                            <p:strVal val="#ppt_x"/>
                                          </p:val>
                                        </p:tav>
                                        <p:tav tm="100000">
                                          <p:val>
                                            <p:strVal val="#ppt_x"/>
                                          </p:val>
                                        </p:tav>
                                      </p:tavLst>
                                    </p:anim>
                                    <p:anim calcmode="lin" valueType="num">
                                      <p:cBhvr>
                                        <p:cTn id="135" dur="1000" fill="hold"/>
                                        <p:tgtEl>
                                          <p:spTgt spid="63"/>
                                        </p:tgtEl>
                                        <p:attrNameLst>
                                          <p:attrName>ppt_y</p:attrName>
                                        </p:attrNameLst>
                                      </p:cBhvr>
                                      <p:tavLst>
                                        <p:tav tm="0">
                                          <p:val>
                                            <p:strVal val="#ppt_y+.1"/>
                                          </p:val>
                                        </p:tav>
                                        <p:tav tm="100000">
                                          <p:val>
                                            <p:strVal val="#ppt_y"/>
                                          </p:val>
                                        </p:tav>
                                      </p:tavLst>
                                    </p:anim>
                                  </p:childTnLst>
                                </p:cTn>
                              </p:par>
                              <p:par>
                                <p:cTn id="136" presetID="53" presetClass="entr" presetSubtype="16" fill="hold" nodeType="withEffect">
                                  <p:stCondLst>
                                    <p:cond delay="500"/>
                                  </p:stCondLst>
                                  <p:childTnLst>
                                    <p:set>
                                      <p:cBhvr>
                                        <p:cTn id="137" dur="1" fill="hold">
                                          <p:stCondLst>
                                            <p:cond delay="0"/>
                                          </p:stCondLst>
                                        </p:cTn>
                                        <p:tgtEl>
                                          <p:spTgt spid="64"/>
                                        </p:tgtEl>
                                        <p:attrNameLst>
                                          <p:attrName>style.visibility</p:attrName>
                                        </p:attrNameLst>
                                      </p:cBhvr>
                                      <p:to>
                                        <p:strVal val="visible"/>
                                      </p:to>
                                    </p:set>
                                    <p:anim calcmode="lin" valueType="num">
                                      <p:cBhvr>
                                        <p:cTn id="138" dur="500" fill="hold"/>
                                        <p:tgtEl>
                                          <p:spTgt spid="64"/>
                                        </p:tgtEl>
                                        <p:attrNameLst>
                                          <p:attrName>ppt_w</p:attrName>
                                        </p:attrNameLst>
                                      </p:cBhvr>
                                      <p:tavLst>
                                        <p:tav tm="0">
                                          <p:val>
                                            <p:fltVal val="0"/>
                                          </p:val>
                                        </p:tav>
                                        <p:tav tm="100000">
                                          <p:val>
                                            <p:strVal val="#ppt_w"/>
                                          </p:val>
                                        </p:tav>
                                      </p:tavLst>
                                    </p:anim>
                                    <p:anim calcmode="lin" valueType="num">
                                      <p:cBhvr>
                                        <p:cTn id="139" dur="500" fill="hold"/>
                                        <p:tgtEl>
                                          <p:spTgt spid="64"/>
                                        </p:tgtEl>
                                        <p:attrNameLst>
                                          <p:attrName>ppt_h</p:attrName>
                                        </p:attrNameLst>
                                      </p:cBhvr>
                                      <p:tavLst>
                                        <p:tav tm="0">
                                          <p:val>
                                            <p:fltVal val="0"/>
                                          </p:val>
                                        </p:tav>
                                        <p:tav tm="100000">
                                          <p:val>
                                            <p:strVal val="#ppt_h"/>
                                          </p:val>
                                        </p:tav>
                                      </p:tavLst>
                                    </p:anim>
                                    <p:animEffect transition="in" filter="fade">
                                      <p:cBhvr>
                                        <p:cTn id="140" dur="500"/>
                                        <p:tgtEl>
                                          <p:spTgt spid="64"/>
                                        </p:tgtEl>
                                      </p:cBhvr>
                                    </p:animEffect>
                                  </p:childTnLst>
                                </p:cTn>
                              </p:par>
                              <p:par>
                                <p:cTn id="141" presetID="53" presetClass="entr" presetSubtype="16" fill="hold" nodeType="withEffect">
                                  <p:stCondLst>
                                    <p:cond delay="500"/>
                                  </p:stCondLst>
                                  <p:childTnLst>
                                    <p:set>
                                      <p:cBhvr>
                                        <p:cTn id="142" dur="1" fill="hold">
                                          <p:stCondLst>
                                            <p:cond delay="0"/>
                                          </p:stCondLst>
                                        </p:cTn>
                                        <p:tgtEl>
                                          <p:spTgt spid="67"/>
                                        </p:tgtEl>
                                        <p:attrNameLst>
                                          <p:attrName>style.visibility</p:attrName>
                                        </p:attrNameLst>
                                      </p:cBhvr>
                                      <p:to>
                                        <p:strVal val="visible"/>
                                      </p:to>
                                    </p:set>
                                    <p:anim calcmode="lin" valueType="num">
                                      <p:cBhvr>
                                        <p:cTn id="143" dur="500" fill="hold"/>
                                        <p:tgtEl>
                                          <p:spTgt spid="67"/>
                                        </p:tgtEl>
                                        <p:attrNameLst>
                                          <p:attrName>ppt_w</p:attrName>
                                        </p:attrNameLst>
                                      </p:cBhvr>
                                      <p:tavLst>
                                        <p:tav tm="0">
                                          <p:val>
                                            <p:fltVal val="0"/>
                                          </p:val>
                                        </p:tav>
                                        <p:tav tm="100000">
                                          <p:val>
                                            <p:strVal val="#ppt_w"/>
                                          </p:val>
                                        </p:tav>
                                      </p:tavLst>
                                    </p:anim>
                                    <p:anim calcmode="lin" valueType="num">
                                      <p:cBhvr>
                                        <p:cTn id="144" dur="500" fill="hold"/>
                                        <p:tgtEl>
                                          <p:spTgt spid="67"/>
                                        </p:tgtEl>
                                        <p:attrNameLst>
                                          <p:attrName>ppt_h</p:attrName>
                                        </p:attrNameLst>
                                      </p:cBhvr>
                                      <p:tavLst>
                                        <p:tav tm="0">
                                          <p:val>
                                            <p:fltVal val="0"/>
                                          </p:val>
                                        </p:tav>
                                        <p:tav tm="100000">
                                          <p:val>
                                            <p:strVal val="#ppt_h"/>
                                          </p:val>
                                        </p:tav>
                                      </p:tavLst>
                                    </p:anim>
                                    <p:animEffect transition="in" filter="fade">
                                      <p:cBhvr>
                                        <p:cTn id="145" dur="500"/>
                                        <p:tgtEl>
                                          <p:spTgt spid="67"/>
                                        </p:tgtEl>
                                      </p:cBhvr>
                                    </p:animEffect>
                                  </p:childTnLst>
                                </p:cTn>
                              </p:par>
                              <p:par>
                                <p:cTn id="146" presetID="53" presetClass="entr" presetSubtype="16" fill="hold" nodeType="withEffect">
                                  <p:stCondLst>
                                    <p:cond delay="500"/>
                                  </p:stCondLst>
                                  <p:childTnLst>
                                    <p:set>
                                      <p:cBhvr>
                                        <p:cTn id="147" dur="1" fill="hold">
                                          <p:stCondLst>
                                            <p:cond delay="0"/>
                                          </p:stCondLst>
                                        </p:cTn>
                                        <p:tgtEl>
                                          <p:spTgt spid="70"/>
                                        </p:tgtEl>
                                        <p:attrNameLst>
                                          <p:attrName>style.visibility</p:attrName>
                                        </p:attrNameLst>
                                      </p:cBhvr>
                                      <p:to>
                                        <p:strVal val="visible"/>
                                      </p:to>
                                    </p:set>
                                    <p:anim calcmode="lin" valueType="num">
                                      <p:cBhvr>
                                        <p:cTn id="148" dur="500" fill="hold"/>
                                        <p:tgtEl>
                                          <p:spTgt spid="70"/>
                                        </p:tgtEl>
                                        <p:attrNameLst>
                                          <p:attrName>ppt_w</p:attrName>
                                        </p:attrNameLst>
                                      </p:cBhvr>
                                      <p:tavLst>
                                        <p:tav tm="0">
                                          <p:val>
                                            <p:fltVal val="0"/>
                                          </p:val>
                                        </p:tav>
                                        <p:tav tm="100000">
                                          <p:val>
                                            <p:strVal val="#ppt_w"/>
                                          </p:val>
                                        </p:tav>
                                      </p:tavLst>
                                    </p:anim>
                                    <p:anim calcmode="lin" valueType="num">
                                      <p:cBhvr>
                                        <p:cTn id="149" dur="500" fill="hold"/>
                                        <p:tgtEl>
                                          <p:spTgt spid="70"/>
                                        </p:tgtEl>
                                        <p:attrNameLst>
                                          <p:attrName>ppt_h</p:attrName>
                                        </p:attrNameLst>
                                      </p:cBhvr>
                                      <p:tavLst>
                                        <p:tav tm="0">
                                          <p:val>
                                            <p:fltVal val="0"/>
                                          </p:val>
                                        </p:tav>
                                        <p:tav tm="100000">
                                          <p:val>
                                            <p:strVal val="#ppt_h"/>
                                          </p:val>
                                        </p:tav>
                                      </p:tavLst>
                                    </p:anim>
                                    <p:animEffect transition="in" filter="fade">
                                      <p:cBhvr>
                                        <p:cTn id="150" dur="500"/>
                                        <p:tgtEl>
                                          <p:spTgt spid="70"/>
                                        </p:tgtEl>
                                      </p:cBhvr>
                                    </p:animEffect>
                                  </p:childTnLst>
                                </p:cTn>
                              </p:par>
                              <p:par>
                                <p:cTn id="151" presetID="53" presetClass="entr" presetSubtype="16" fill="hold" nodeType="withEffect">
                                  <p:stCondLst>
                                    <p:cond delay="500"/>
                                  </p:stCondLst>
                                  <p:childTnLst>
                                    <p:set>
                                      <p:cBhvr>
                                        <p:cTn id="152" dur="1" fill="hold">
                                          <p:stCondLst>
                                            <p:cond delay="0"/>
                                          </p:stCondLst>
                                        </p:cTn>
                                        <p:tgtEl>
                                          <p:spTgt spid="73"/>
                                        </p:tgtEl>
                                        <p:attrNameLst>
                                          <p:attrName>style.visibility</p:attrName>
                                        </p:attrNameLst>
                                      </p:cBhvr>
                                      <p:to>
                                        <p:strVal val="visible"/>
                                      </p:to>
                                    </p:set>
                                    <p:anim calcmode="lin" valueType="num">
                                      <p:cBhvr>
                                        <p:cTn id="153" dur="500" fill="hold"/>
                                        <p:tgtEl>
                                          <p:spTgt spid="73"/>
                                        </p:tgtEl>
                                        <p:attrNameLst>
                                          <p:attrName>ppt_w</p:attrName>
                                        </p:attrNameLst>
                                      </p:cBhvr>
                                      <p:tavLst>
                                        <p:tav tm="0">
                                          <p:val>
                                            <p:fltVal val="0"/>
                                          </p:val>
                                        </p:tav>
                                        <p:tav tm="100000">
                                          <p:val>
                                            <p:strVal val="#ppt_w"/>
                                          </p:val>
                                        </p:tav>
                                      </p:tavLst>
                                    </p:anim>
                                    <p:anim calcmode="lin" valueType="num">
                                      <p:cBhvr>
                                        <p:cTn id="154" dur="500" fill="hold"/>
                                        <p:tgtEl>
                                          <p:spTgt spid="73"/>
                                        </p:tgtEl>
                                        <p:attrNameLst>
                                          <p:attrName>ppt_h</p:attrName>
                                        </p:attrNameLst>
                                      </p:cBhvr>
                                      <p:tavLst>
                                        <p:tav tm="0">
                                          <p:val>
                                            <p:fltVal val="0"/>
                                          </p:val>
                                        </p:tav>
                                        <p:tav tm="100000">
                                          <p:val>
                                            <p:strVal val="#ppt_h"/>
                                          </p:val>
                                        </p:tav>
                                      </p:tavLst>
                                    </p:anim>
                                    <p:animEffect transition="in" filter="fade">
                                      <p:cBhvr>
                                        <p:cTn id="155" dur="500"/>
                                        <p:tgtEl>
                                          <p:spTgt spid="73"/>
                                        </p:tgtEl>
                                      </p:cBhvr>
                                    </p:animEffect>
                                  </p:childTnLst>
                                </p:cTn>
                              </p:par>
                            </p:childTnLst>
                          </p:cTn>
                        </p:par>
                        <p:par>
                          <p:cTn id="156" fill="hold">
                            <p:stCondLst>
                              <p:cond delay="9000"/>
                            </p:stCondLst>
                            <p:childTnLst>
                              <p:par>
                                <p:cTn id="157" presetID="42" presetClass="entr" presetSubtype="0" fill="hold" grpId="0" nodeType="afterEffect">
                                  <p:stCondLst>
                                    <p:cond delay="0"/>
                                  </p:stCondLst>
                                  <p:childTnLst>
                                    <p:set>
                                      <p:cBhvr>
                                        <p:cTn id="158" dur="1" fill="hold">
                                          <p:stCondLst>
                                            <p:cond delay="0"/>
                                          </p:stCondLst>
                                        </p:cTn>
                                        <p:tgtEl>
                                          <p:spTgt spid="77"/>
                                        </p:tgtEl>
                                        <p:attrNameLst>
                                          <p:attrName>style.visibility</p:attrName>
                                        </p:attrNameLst>
                                      </p:cBhvr>
                                      <p:to>
                                        <p:strVal val="visible"/>
                                      </p:to>
                                    </p:set>
                                    <p:animEffect transition="in" filter="fade">
                                      <p:cBhvr>
                                        <p:cTn id="159" dur="1000"/>
                                        <p:tgtEl>
                                          <p:spTgt spid="77"/>
                                        </p:tgtEl>
                                      </p:cBhvr>
                                    </p:animEffect>
                                    <p:anim calcmode="lin" valueType="num">
                                      <p:cBhvr>
                                        <p:cTn id="160" dur="1000" fill="hold"/>
                                        <p:tgtEl>
                                          <p:spTgt spid="77"/>
                                        </p:tgtEl>
                                        <p:attrNameLst>
                                          <p:attrName>ppt_x</p:attrName>
                                        </p:attrNameLst>
                                      </p:cBhvr>
                                      <p:tavLst>
                                        <p:tav tm="0">
                                          <p:val>
                                            <p:strVal val="#ppt_x"/>
                                          </p:val>
                                        </p:tav>
                                        <p:tav tm="100000">
                                          <p:val>
                                            <p:strVal val="#ppt_x"/>
                                          </p:val>
                                        </p:tav>
                                      </p:tavLst>
                                    </p:anim>
                                    <p:anim calcmode="lin" valueType="num">
                                      <p:cBhvr>
                                        <p:cTn id="161" dur="1000" fill="hold"/>
                                        <p:tgtEl>
                                          <p:spTgt spid="77"/>
                                        </p:tgtEl>
                                        <p:attrNameLst>
                                          <p:attrName>ppt_y</p:attrName>
                                        </p:attrNameLst>
                                      </p:cBhvr>
                                      <p:tavLst>
                                        <p:tav tm="0">
                                          <p:val>
                                            <p:strVal val="#ppt_y+.1"/>
                                          </p:val>
                                        </p:tav>
                                        <p:tav tm="100000">
                                          <p:val>
                                            <p:strVal val="#ppt_y"/>
                                          </p:val>
                                        </p:tav>
                                      </p:tavLst>
                                    </p:anim>
                                  </p:childTnLst>
                                </p:cTn>
                              </p:par>
                            </p:childTnLst>
                          </p:cTn>
                        </p:par>
                        <p:par>
                          <p:cTn id="162" fill="hold">
                            <p:stCondLst>
                              <p:cond delay="10000"/>
                            </p:stCondLst>
                            <p:childTnLst>
                              <p:par>
                                <p:cTn id="163" presetID="42" presetClass="entr" presetSubtype="0" fill="hold" grpId="0" nodeType="afterEffect">
                                  <p:stCondLst>
                                    <p:cond delay="0"/>
                                  </p:stCondLst>
                                  <p:childTnLst>
                                    <p:set>
                                      <p:cBhvr>
                                        <p:cTn id="164" dur="1" fill="hold">
                                          <p:stCondLst>
                                            <p:cond delay="0"/>
                                          </p:stCondLst>
                                        </p:cTn>
                                        <p:tgtEl>
                                          <p:spTgt spid="78"/>
                                        </p:tgtEl>
                                        <p:attrNameLst>
                                          <p:attrName>style.visibility</p:attrName>
                                        </p:attrNameLst>
                                      </p:cBhvr>
                                      <p:to>
                                        <p:strVal val="visible"/>
                                      </p:to>
                                    </p:set>
                                    <p:animEffect transition="in" filter="fade">
                                      <p:cBhvr>
                                        <p:cTn id="165" dur="1000"/>
                                        <p:tgtEl>
                                          <p:spTgt spid="78"/>
                                        </p:tgtEl>
                                      </p:cBhvr>
                                    </p:animEffect>
                                    <p:anim calcmode="lin" valueType="num">
                                      <p:cBhvr>
                                        <p:cTn id="166" dur="1000" fill="hold"/>
                                        <p:tgtEl>
                                          <p:spTgt spid="78"/>
                                        </p:tgtEl>
                                        <p:attrNameLst>
                                          <p:attrName>ppt_x</p:attrName>
                                        </p:attrNameLst>
                                      </p:cBhvr>
                                      <p:tavLst>
                                        <p:tav tm="0">
                                          <p:val>
                                            <p:strVal val="#ppt_x"/>
                                          </p:val>
                                        </p:tav>
                                        <p:tav tm="100000">
                                          <p:val>
                                            <p:strVal val="#ppt_x"/>
                                          </p:val>
                                        </p:tav>
                                      </p:tavLst>
                                    </p:anim>
                                    <p:anim calcmode="lin" valueType="num">
                                      <p:cBhvr>
                                        <p:cTn id="167" dur="1000" fill="hold"/>
                                        <p:tgtEl>
                                          <p:spTgt spid="78"/>
                                        </p:tgtEl>
                                        <p:attrNameLst>
                                          <p:attrName>ppt_y</p:attrName>
                                        </p:attrNameLst>
                                      </p:cBhvr>
                                      <p:tavLst>
                                        <p:tav tm="0">
                                          <p:val>
                                            <p:strVal val="#ppt_y+.1"/>
                                          </p:val>
                                        </p:tav>
                                        <p:tav tm="100000">
                                          <p:val>
                                            <p:strVal val="#ppt_y"/>
                                          </p:val>
                                        </p:tav>
                                      </p:tavLst>
                                    </p:anim>
                                  </p:childTnLst>
                                </p:cTn>
                              </p:par>
                              <p:par>
                                <p:cTn id="168" presetID="53" presetClass="entr" presetSubtype="16" fill="hold" nodeType="withEffect">
                                  <p:stCondLst>
                                    <p:cond delay="500"/>
                                  </p:stCondLst>
                                  <p:childTnLst>
                                    <p:set>
                                      <p:cBhvr>
                                        <p:cTn id="169" dur="1" fill="hold">
                                          <p:stCondLst>
                                            <p:cond delay="0"/>
                                          </p:stCondLst>
                                        </p:cTn>
                                        <p:tgtEl>
                                          <p:spTgt spid="79"/>
                                        </p:tgtEl>
                                        <p:attrNameLst>
                                          <p:attrName>style.visibility</p:attrName>
                                        </p:attrNameLst>
                                      </p:cBhvr>
                                      <p:to>
                                        <p:strVal val="visible"/>
                                      </p:to>
                                    </p:set>
                                    <p:anim calcmode="lin" valueType="num">
                                      <p:cBhvr>
                                        <p:cTn id="170" dur="500" fill="hold"/>
                                        <p:tgtEl>
                                          <p:spTgt spid="79"/>
                                        </p:tgtEl>
                                        <p:attrNameLst>
                                          <p:attrName>ppt_w</p:attrName>
                                        </p:attrNameLst>
                                      </p:cBhvr>
                                      <p:tavLst>
                                        <p:tav tm="0">
                                          <p:val>
                                            <p:fltVal val="0"/>
                                          </p:val>
                                        </p:tav>
                                        <p:tav tm="100000">
                                          <p:val>
                                            <p:strVal val="#ppt_w"/>
                                          </p:val>
                                        </p:tav>
                                      </p:tavLst>
                                    </p:anim>
                                    <p:anim calcmode="lin" valueType="num">
                                      <p:cBhvr>
                                        <p:cTn id="171" dur="500" fill="hold"/>
                                        <p:tgtEl>
                                          <p:spTgt spid="79"/>
                                        </p:tgtEl>
                                        <p:attrNameLst>
                                          <p:attrName>ppt_h</p:attrName>
                                        </p:attrNameLst>
                                      </p:cBhvr>
                                      <p:tavLst>
                                        <p:tav tm="0">
                                          <p:val>
                                            <p:fltVal val="0"/>
                                          </p:val>
                                        </p:tav>
                                        <p:tav tm="100000">
                                          <p:val>
                                            <p:strVal val="#ppt_h"/>
                                          </p:val>
                                        </p:tav>
                                      </p:tavLst>
                                    </p:anim>
                                    <p:animEffect transition="in" filter="fade">
                                      <p:cBhvr>
                                        <p:cTn id="172" dur="500"/>
                                        <p:tgtEl>
                                          <p:spTgt spid="79"/>
                                        </p:tgtEl>
                                      </p:cBhvr>
                                    </p:animEffect>
                                  </p:childTnLst>
                                </p:cTn>
                              </p:par>
                              <p:par>
                                <p:cTn id="173" presetID="53" presetClass="entr" presetSubtype="16" fill="hold" nodeType="withEffect">
                                  <p:stCondLst>
                                    <p:cond delay="500"/>
                                  </p:stCondLst>
                                  <p:childTnLst>
                                    <p:set>
                                      <p:cBhvr>
                                        <p:cTn id="174" dur="1" fill="hold">
                                          <p:stCondLst>
                                            <p:cond delay="0"/>
                                          </p:stCondLst>
                                        </p:cTn>
                                        <p:tgtEl>
                                          <p:spTgt spid="82"/>
                                        </p:tgtEl>
                                        <p:attrNameLst>
                                          <p:attrName>style.visibility</p:attrName>
                                        </p:attrNameLst>
                                      </p:cBhvr>
                                      <p:to>
                                        <p:strVal val="visible"/>
                                      </p:to>
                                    </p:set>
                                    <p:anim calcmode="lin" valueType="num">
                                      <p:cBhvr>
                                        <p:cTn id="175" dur="500" fill="hold"/>
                                        <p:tgtEl>
                                          <p:spTgt spid="82"/>
                                        </p:tgtEl>
                                        <p:attrNameLst>
                                          <p:attrName>ppt_w</p:attrName>
                                        </p:attrNameLst>
                                      </p:cBhvr>
                                      <p:tavLst>
                                        <p:tav tm="0">
                                          <p:val>
                                            <p:fltVal val="0"/>
                                          </p:val>
                                        </p:tav>
                                        <p:tav tm="100000">
                                          <p:val>
                                            <p:strVal val="#ppt_w"/>
                                          </p:val>
                                        </p:tav>
                                      </p:tavLst>
                                    </p:anim>
                                    <p:anim calcmode="lin" valueType="num">
                                      <p:cBhvr>
                                        <p:cTn id="176" dur="500" fill="hold"/>
                                        <p:tgtEl>
                                          <p:spTgt spid="82"/>
                                        </p:tgtEl>
                                        <p:attrNameLst>
                                          <p:attrName>ppt_h</p:attrName>
                                        </p:attrNameLst>
                                      </p:cBhvr>
                                      <p:tavLst>
                                        <p:tav tm="0">
                                          <p:val>
                                            <p:fltVal val="0"/>
                                          </p:val>
                                        </p:tav>
                                        <p:tav tm="100000">
                                          <p:val>
                                            <p:strVal val="#ppt_h"/>
                                          </p:val>
                                        </p:tav>
                                      </p:tavLst>
                                    </p:anim>
                                    <p:animEffect transition="in" filter="fade">
                                      <p:cBhvr>
                                        <p:cTn id="177" dur="500"/>
                                        <p:tgtEl>
                                          <p:spTgt spid="82"/>
                                        </p:tgtEl>
                                      </p:cBhvr>
                                    </p:animEffect>
                                  </p:childTnLst>
                                </p:cTn>
                              </p:par>
                              <p:par>
                                <p:cTn id="178" presetID="53" presetClass="entr" presetSubtype="16" fill="hold" nodeType="withEffect">
                                  <p:stCondLst>
                                    <p:cond delay="500"/>
                                  </p:stCondLst>
                                  <p:childTnLst>
                                    <p:set>
                                      <p:cBhvr>
                                        <p:cTn id="179" dur="1" fill="hold">
                                          <p:stCondLst>
                                            <p:cond delay="0"/>
                                          </p:stCondLst>
                                        </p:cTn>
                                        <p:tgtEl>
                                          <p:spTgt spid="85"/>
                                        </p:tgtEl>
                                        <p:attrNameLst>
                                          <p:attrName>style.visibility</p:attrName>
                                        </p:attrNameLst>
                                      </p:cBhvr>
                                      <p:to>
                                        <p:strVal val="visible"/>
                                      </p:to>
                                    </p:set>
                                    <p:anim calcmode="lin" valueType="num">
                                      <p:cBhvr>
                                        <p:cTn id="180" dur="500" fill="hold"/>
                                        <p:tgtEl>
                                          <p:spTgt spid="85"/>
                                        </p:tgtEl>
                                        <p:attrNameLst>
                                          <p:attrName>ppt_w</p:attrName>
                                        </p:attrNameLst>
                                      </p:cBhvr>
                                      <p:tavLst>
                                        <p:tav tm="0">
                                          <p:val>
                                            <p:fltVal val="0"/>
                                          </p:val>
                                        </p:tav>
                                        <p:tav tm="100000">
                                          <p:val>
                                            <p:strVal val="#ppt_w"/>
                                          </p:val>
                                        </p:tav>
                                      </p:tavLst>
                                    </p:anim>
                                    <p:anim calcmode="lin" valueType="num">
                                      <p:cBhvr>
                                        <p:cTn id="181" dur="500" fill="hold"/>
                                        <p:tgtEl>
                                          <p:spTgt spid="85"/>
                                        </p:tgtEl>
                                        <p:attrNameLst>
                                          <p:attrName>ppt_h</p:attrName>
                                        </p:attrNameLst>
                                      </p:cBhvr>
                                      <p:tavLst>
                                        <p:tav tm="0">
                                          <p:val>
                                            <p:fltVal val="0"/>
                                          </p:val>
                                        </p:tav>
                                        <p:tav tm="100000">
                                          <p:val>
                                            <p:strVal val="#ppt_h"/>
                                          </p:val>
                                        </p:tav>
                                      </p:tavLst>
                                    </p:anim>
                                    <p:animEffect transition="in" filter="fade">
                                      <p:cBhvr>
                                        <p:cTn id="182" dur="500"/>
                                        <p:tgtEl>
                                          <p:spTgt spid="85"/>
                                        </p:tgtEl>
                                      </p:cBhvr>
                                    </p:animEffect>
                                  </p:childTnLst>
                                </p:cTn>
                              </p:par>
                              <p:par>
                                <p:cTn id="183" presetID="53" presetClass="entr" presetSubtype="16" fill="hold" nodeType="withEffect">
                                  <p:stCondLst>
                                    <p:cond delay="500"/>
                                  </p:stCondLst>
                                  <p:childTnLst>
                                    <p:set>
                                      <p:cBhvr>
                                        <p:cTn id="184" dur="1" fill="hold">
                                          <p:stCondLst>
                                            <p:cond delay="0"/>
                                          </p:stCondLst>
                                        </p:cTn>
                                        <p:tgtEl>
                                          <p:spTgt spid="88"/>
                                        </p:tgtEl>
                                        <p:attrNameLst>
                                          <p:attrName>style.visibility</p:attrName>
                                        </p:attrNameLst>
                                      </p:cBhvr>
                                      <p:to>
                                        <p:strVal val="visible"/>
                                      </p:to>
                                    </p:set>
                                    <p:anim calcmode="lin" valueType="num">
                                      <p:cBhvr>
                                        <p:cTn id="185" dur="500" fill="hold"/>
                                        <p:tgtEl>
                                          <p:spTgt spid="88"/>
                                        </p:tgtEl>
                                        <p:attrNameLst>
                                          <p:attrName>ppt_w</p:attrName>
                                        </p:attrNameLst>
                                      </p:cBhvr>
                                      <p:tavLst>
                                        <p:tav tm="0">
                                          <p:val>
                                            <p:fltVal val="0"/>
                                          </p:val>
                                        </p:tav>
                                        <p:tav tm="100000">
                                          <p:val>
                                            <p:strVal val="#ppt_w"/>
                                          </p:val>
                                        </p:tav>
                                      </p:tavLst>
                                    </p:anim>
                                    <p:anim calcmode="lin" valueType="num">
                                      <p:cBhvr>
                                        <p:cTn id="186" dur="500" fill="hold"/>
                                        <p:tgtEl>
                                          <p:spTgt spid="88"/>
                                        </p:tgtEl>
                                        <p:attrNameLst>
                                          <p:attrName>ppt_h</p:attrName>
                                        </p:attrNameLst>
                                      </p:cBhvr>
                                      <p:tavLst>
                                        <p:tav tm="0">
                                          <p:val>
                                            <p:fltVal val="0"/>
                                          </p:val>
                                        </p:tav>
                                        <p:tav tm="100000">
                                          <p:val>
                                            <p:strVal val="#ppt_h"/>
                                          </p:val>
                                        </p:tav>
                                      </p:tavLst>
                                    </p:anim>
                                    <p:animEffect transition="in" filter="fade">
                                      <p:cBhvr>
                                        <p:cTn id="187" dur="500"/>
                                        <p:tgtEl>
                                          <p:spTgt spid="88"/>
                                        </p:tgtEl>
                                      </p:cBhvr>
                                    </p:animEffect>
                                  </p:childTnLst>
                                </p:cTn>
                              </p:par>
                            </p:childTnLst>
                          </p:cTn>
                        </p:par>
                        <p:par>
                          <p:cTn id="188" fill="hold">
                            <p:stCondLst>
                              <p:cond delay="11000"/>
                            </p:stCondLst>
                            <p:childTnLst>
                              <p:par>
                                <p:cTn id="189" presetID="42" presetClass="entr" presetSubtype="0" fill="hold" grpId="0" nodeType="afterEffect">
                                  <p:stCondLst>
                                    <p:cond delay="0"/>
                                  </p:stCondLst>
                                  <p:childTnLst>
                                    <p:set>
                                      <p:cBhvr>
                                        <p:cTn id="190" dur="1" fill="hold">
                                          <p:stCondLst>
                                            <p:cond delay="0"/>
                                          </p:stCondLst>
                                        </p:cTn>
                                        <p:tgtEl>
                                          <p:spTgt spid="92"/>
                                        </p:tgtEl>
                                        <p:attrNameLst>
                                          <p:attrName>style.visibility</p:attrName>
                                        </p:attrNameLst>
                                      </p:cBhvr>
                                      <p:to>
                                        <p:strVal val="visible"/>
                                      </p:to>
                                    </p:set>
                                    <p:animEffect transition="in" filter="fade">
                                      <p:cBhvr>
                                        <p:cTn id="191" dur="1000"/>
                                        <p:tgtEl>
                                          <p:spTgt spid="92"/>
                                        </p:tgtEl>
                                      </p:cBhvr>
                                    </p:animEffect>
                                    <p:anim calcmode="lin" valueType="num">
                                      <p:cBhvr>
                                        <p:cTn id="192" dur="1000" fill="hold"/>
                                        <p:tgtEl>
                                          <p:spTgt spid="92"/>
                                        </p:tgtEl>
                                        <p:attrNameLst>
                                          <p:attrName>ppt_x</p:attrName>
                                        </p:attrNameLst>
                                      </p:cBhvr>
                                      <p:tavLst>
                                        <p:tav tm="0">
                                          <p:val>
                                            <p:strVal val="#ppt_x"/>
                                          </p:val>
                                        </p:tav>
                                        <p:tav tm="100000">
                                          <p:val>
                                            <p:strVal val="#ppt_x"/>
                                          </p:val>
                                        </p:tav>
                                      </p:tavLst>
                                    </p:anim>
                                    <p:anim calcmode="lin" valueType="num">
                                      <p:cBhvr>
                                        <p:cTn id="193" dur="1000" fill="hold"/>
                                        <p:tgtEl>
                                          <p:spTgt spid="92"/>
                                        </p:tgtEl>
                                        <p:attrNameLst>
                                          <p:attrName>ppt_y</p:attrName>
                                        </p:attrNameLst>
                                      </p:cBhvr>
                                      <p:tavLst>
                                        <p:tav tm="0">
                                          <p:val>
                                            <p:strVal val="#ppt_y+.1"/>
                                          </p:val>
                                        </p:tav>
                                        <p:tav tm="100000">
                                          <p:val>
                                            <p:strVal val="#ppt_y"/>
                                          </p:val>
                                        </p:tav>
                                      </p:tavLst>
                                    </p:anim>
                                  </p:childTnLst>
                                </p:cTn>
                              </p:par>
                            </p:childTnLst>
                          </p:cTn>
                        </p:par>
                        <p:par>
                          <p:cTn id="194" fill="hold">
                            <p:stCondLst>
                              <p:cond delay="12000"/>
                            </p:stCondLst>
                            <p:childTnLst>
                              <p:par>
                                <p:cTn id="195" presetID="42" presetClass="entr" presetSubtype="0" fill="hold" grpId="0" nodeType="afterEffect">
                                  <p:stCondLst>
                                    <p:cond delay="0"/>
                                  </p:stCondLst>
                                  <p:childTnLst>
                                    <p:set>
                                      <p:cBhvr>
                                        <p:cTn id="196" dur="1" fill="hold">
                                          <p:stCondLst>
                                            <p:cond delay="0"/>
                                          </p:stCondLst>
                                        </p:cTn>
                                        <p:tgtEl>
                                          <p:spTgt spid="93"/>
                                        </p:tgtEl>
                                        <p:attrNameLst>
                                          <p:attrName>style.visibility</p:attrName>
                                        </p:attrNameLst>
                                      </p:cBhvr>
                                      <p:to>
                                        <p:strVal val="visible"/>
                                      </p:to>
                                    </p:set>
                                    <p:animEffect transition="in" filter="fade">
                                      <p:cBhvr>
                                        <p:cTn id="197" dur="1000"/>
                                        <p:tgtEl>
                                          <p:spTgt spid="93"/>
                                        </p:tgtEl>
                                      </p:cBhvr>
                                    </p:animEffect>
                                    <p:anim calcmode="lin" valueType="num">
                                      <p:cBhvr>
                                        <p:cTn id="198" dur="1000" fill="hold"/>
                                        <p:tgtEl>
                                          <p:spTgt spid="93"/>
                                        </p:tgtEl>
                                        <p:attrNameLst>
                                          <p:attrName>ppt_x</p:attrName>
                                        </p:attrNameLst>
                                      </p:cBhvr>
                                      <p:tavLst>
                                        <p:tav tm="0">
                                          <p:val>
                                            <p:strVal val="#ppt_x"/>
                                          </p:val>
                                        </p:tav>
                                        <p:tav tm="100000">
                                          <p:val>
                                            <p:strVal val="#ppt_x"/>
                                          </p:val>
                                        </p:tav>
                                      </p:tavLst>
                                    </p:anim>
                                    <p:anim calcmode="lin" valueType="num">
                                      <p:cBhvr>
                                        <p:cTn id="199" dur="1000" fill="hold"/>
                                        <p:tgtEl>
                                          <p:spTgt spid="93"/>
                                        </p:tgtEl>
                                        <p:attrNameLst>
                                          <p:attrName>ppt_y</p:attrName>
                                        </p:attrNameLst>
                                      </p:cBhvr>
                                      <p:tavLst>
                                        <p:tav tm="0">
                                          <p:val>
                                            <p:strVal val="#ppt_y+.1"/>
                                          </p:val>
                                        </p:tav>
                                        <p:tav tm="100000">
                                          <p:val>
                                            <p:strVal val="#ppt_y"/>
                                          </p:val>
                                        </p:tav>
                                      </p:tavLst>
                                    </p:anim>
                                  </p:childTnLst>
                                </p:cTn>
                              </p:par>
                            </p:childTnLst>
                          </p:cTn>
                        </p:par>
                        <p:par>
                          <p:cTn id="200" fill="hold">
                            <p:stCondLst>
                              <p:cond delay="13000"/>
                            </p:stCondLst>
                            <p:childTnLst>
                              <p:par>
                                <p:cTn id="201" presetID="10" presetClass="entr" presetSubtype="0" fill="hold" grpId="0" nodeType="afterEffect">
                                  <p:stCondLst>
                                    <p:cond delay="0"/>
                                  </p:stCondLst>
                                  <p:childTnLst>
                                    <p:set>
                                      <p:cBhvr>
                                        <p:cTn id="202" dur="1" fill="hold">
                                          <p:stCondLst>
                                            <p:cond delay="0"/>
                                          </p:stCondLst>
                                        </p:cTn>
                                        <p:tgtEl>
                                          <p:spTgt spid="91"/>
                                        </p:tgtEl>
                                        <p:attrNameLst>
                                          <p:attrName>style.visibility</p:attrName>
                                        </p:attrNameLst>
                                      </p:cBhvr>
                                      <p:to>
                                        <p:strVal val="visible"/>
                                      </p:to>
                                    </p:set>
                                    <p:animEffect transition="in" filter="fade">
                                      <p:cBhvr>
                                        <p:cTn id="203" dur="12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P spid="19" grpId="0"/>
      <p:bldP spid="32" grpId="0" bldLvl="0" animBg="1"/>
      <p:bldP spid="33" grpId="0"/>
      <p:bldP spid="47" grpId="0" bldLvl="0" animBg="1"/>
      <p:bldP spid="48" grpId="0"/>
      <p:bldP spid="62" grpId="0" bldLvl="0" animBg="1"/>
      <p:bldP spid="63" grpId="0"/>
      <p:bldP spid="77" grpId="0" bldLvl="0" animBg="1"/>
      <p:bldP spid="78" grpId="0"/>
      <p:bldP spid="92" grpId="0" bldLvl="0" animBg="1"/>
      <p:bldP spid="93" grpId="0"/>
      <p:bldP spid="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接连接符 79"/>
          <p:cNvCxnSpPr/>
          <p:nvPr/>
        </p:nvCxnSpPr>
        <p:spPr>
          <a:xfrm flipH="1">
            <a:off x="2595910" y="3650198"/>
            <a:ext cx="1019724"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4432541" y="1974562"/>
            <a:ext cx="2411472" cy="1742404"/>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4432541" y="3150926"/>
            <a:ext cx="2603533" cy="523233"/>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4432541" y="3674160"/>
            <a:ext cx="2603533" cy="624831"/>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4391678" y="3674159"/>
            <a:ext cx="2452335" cy="1664669"/>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44" name="组合 24"/>
          <p:cNvGrpSpPr/>
          <p:nvPr/>
        </p:nvGrpSpPr>
        <p:grpSpPr bwMode="auto">
          <a:xfrm>
            <a:off x="6948377" y="1477010"/>
            <a:ext cx="2010410" cy="713740"/>
            <a:chOff x="2848131" y="1860029"/>
            <a:chExt cx="3807502" cy="3807502"/>
          </a:xfrm>
        </p:grpSpPr>
        <p:sp>
          <p:nvSpPr>
            <p:cNvPr id="45" name="椭圆 44"/>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solidFill>
                  <a:schemeClr val="tx1"/>
                </a:solidFill>
              </a:endParaRPr>
            </a:p>
          </p:txBody>
        </p:sp>
        <p:sp>
          <p:nvSpPr>
            <p:cNvPr id="46" name="椭圆 45"/>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solidFill>
                  <a:schemeClr val="tx1"/>
                </a:solidFill>
              </a:endParaRPr>
            </a:p>
          </p:txBody>
        </p:sp>
      </p:grpSp>
      <p:grpSp>
        <p:nvGrpSpPr>
          <p:cNvPr id="38" name="组合 24"/>
          <p:cNvGrpSpPr/>
          <p:nvPr/>
        </p:nvGrpSpPr>
        <p:grpSpPr bwMode="auto">
          <a:xfrm>
            <a:off x="756114" y="2541293"/>
            <a:ext cx="2121177" cy="2122898"/>
            <a:chOff x="2848131" y="1860029"/>
            <a:chExt cx="3807502" cy="3807502"/>
          </a:xfrm>
        </p:grpSpPr>
        <p:sp>
          <p:nvSpPr>
            <p:cNvPr id="39" name="椭圆 38"/>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0" name="椭圆 39"/>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nvGrpSpPr>
          <p:cNvPr id="41" name="组合 24"/>
          <p:cNvGrpSpPr/>
          <p:nvPr/>
        </p:nvGrpSpPr>
        <p:grpSpPr bwMode="auto">
          <a:xfrm>
            <a:off x="3331210" y="3046095"/>
            <a:ext cx="1247140" cy="1248410"/>
            <a:chOff x="2848131" y="1860029"/>
            <a:chExt cx="3807502" cy="3807502"/>
          </a:xfrm>
        </p:grpSpPr>
        <p:sp>
          <p:nvSpPr>
            <p:cNvPr id="42" name="椭圆 41"/>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3" name="椭圆 42"/>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5" name="文本框 33"/>
          <p:cNvSpPr txBox="1"/>
          <p:nvPr/>
        </p:nvSpPr>
        <p:spPr>
          <a:xfrm>
            <a:off x="845185" y="3023235"/>
            <a:ext cx="1942465" cy="1014730"/>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pPr algn="ctr" defTabSz="913765">
              <a:defRPr/>
            </a:pPr>
            <a:r>
              <a:rPr lang="en-US" altLang="zh-CN" sz="3000" b="1" dirty="0" smtClean="0">
                <a:solidFill>
                  <a:schemeClr val="accent1">
                    <a:lumMod val="75000"/>
                  </a:schemeClr>
                </a:solidFill>
                <a:latin typeface="方正兰亭黑简体" panose="02000000000000000000" pitchFamily="2" charset="-122"/>
                <a:ea typeface="方正兰亭黑简体" panose="02000000000000000000" pitchFamily="2" charset="-122"/>
                <a:sym typeface="+mn-ea"/>
              </a:rPr>
              <a:t>Robot Framework</a:t>
            </a:r>
            <a:endParaRPr lang="en-US" sz="3000" dirty="0">
              <a:solidFill>
                <a:schemeClr val="tx1"/>
              </a:solidFill>
            </a:endParaRPr>
          </a:p>
        </p:txBody>
      </p:sp>
      <p:sp>
        <p:nvSpPr>
          <p:cNvPr id="86" name="文本框 33"/>
          <p:cNvSpPr txBox="1"/>
          <p:nvPr/>
        </p:nvSpPr>
        <p:spPr>
          <a:xfrm>
            <a:off x="3335020" y="3446780"/>
            <a:ext cx="1243330" cy="460375"/>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zh-CN" altLang="zh-CN" sz="2400" dirty="0">
                <a:solidFill>
                  <a:schemeClr val="tx1"/>
                </a:solidFill>
              </a:rPr>
              <a:t>测试库</a:t>
            </a:r>
            <a:endParaRPr lang="zh-CN" altLang="zh-CN" sz="2400" dirty="0">
              <a:solidFill>
                <a:schemeClr val="tx1"/>
              </a:solidFill>
            </a:endParaRPr>
          </a:p>
        </p:txBody>
      </p:sp>
      <p:sp>
        <p:nvSpPr>
          <p:cNvPr id="87" name="文本框 29"/>
          <p:cNvSpPr txBox="1">
            <a:spLocks noChangeArrowheads="1"/>
          </p:cNvSpPr>
          <p:nvPr/>
        </p:nvSpPr>
        <p:spPr bwMode="auto">
          <a:xfrm>
            <a:off x="7020132" y="1662525"/>
            <a:ext cx="187007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r>
              <a:rPr lang="en-US" altLang="zh-CN" sz="1600" dirty="0">
                <a:solidFill>
                  <a:schemeClr val="tx1"/>
                </a:solidFill>
              </a:rPr>
              <a:t>Selenium2Library</a:t>
            </a:r>
            <a:endParaRPr lang="en-US" altLang="zh-CN" sz="1600" dirty="0">
              <a:solidFill>
                <a:schemeClr val="tx1"/>
              </a:solidFill>
            </a:endParaRPr>
          </a:p>
        </p:txBody>
      </p:sp>
      <p:grpSp>
        <p:nvGrpSpPr>
          <p:cNvPr id="96" name="组合 95"/>
          <p:cNvGrpSpPr/>
          <p:nvPr/>
        </p:nvGrpSpPr>
        <p:grpSpPr>
          <a:xfrm>
            <a:off x="9162426" y="1548019"/>
            <a:ext cx="1917700" cy="368300"/>
            <a:chOff x="8641357" y="2133650"/>
            <a:chExt cx="1918144" cy="368385"/>
          </a:xfrm>
        </p:grpSpPr>
        <p:sp>
          <p:nvSpPr>
            <p:cNvPr id="9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99" name="TextBox 98"/>
            <p:cNvSpPr txBox="1"/>
            <p:nvPr/>
          </p:nvSpPr>
          <p:spPr>
            <a:xfrm>
              <a:off x="8714399" y="2133650"/>
              <a:ext cx="1845102" cy="368385"/>
            </a:xfrm>
            <a:prstGeom prst="rect">
              <a:avLst/>
            </a:prstGeom>
            <a:noFill/>
          </p:spPr>
          <p:txBody>
            <a:bodyPr wrap="square" rtlCol="0">
              <a:spAutoFit/>
            </a:bodyPr>
            <a:lstStyle/>
            <a:p>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Web</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自动化测试</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00" name="组合 99"/>
          <p:cNvGrpSpPr/>
          <p:nvPr/>
        </p:nvGrpSpPr>
        <p:grpSpPr>
          <a:xfrm>
            <a:off x="9162426" y="2761629"/>
            <a:ext cx="2275840" cy="368300"/>
            <a:chOff x="8641357" y="2133650"/>
            <a:chExt cx="2276367" cy="368385"/>
          </a:xfrm>
        </p:grpSpPr>
        <p:sp>
          <p:nvSpPr>
            <p:cNvPr id="10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103" name="TextBox 102"/>
            <p:cNvSpPr txBox="1"/>
            <p:nvPr/>
          </p:nvSpPr>
          <p:spPr>
            <a:xfrm>
              <a:off x="8714399" y="2133650"/>
              <a:ext cx="2203325" cy="368385"/>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移动端自动化测试</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09" name="组合 108"/>
          <p:cNvGrpSpPr/>
          <p:nvPr/>
        </p:nvGrpSpPr>
        <p:grpSpPr>
          <a:xfrm>
            <a:off x="9162426" y="4031956"/>
            <a:ext cx="1917700" cy="368300"/>
            <a:chOff x="8641357" y="2133650"/>
            <a:chExt cx="1918144" cy="368385"/>
          </a:xfrm>
        </p:grpSpPr>
        <p:sp>
          <p:nvSpPr>
            <p:cNvPr id="111"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112" name="TextBox 111"/>
            <p:cNvSpPr txBox="1"/>
            <p:nvPr/>
          </p:nvSpPr>
          <p:spPr>
            <a:xfrm>
              <a:off x="8714399" y="2133650"/>
              <a:ext cx="1845102" cy="368385"/>
            </a:xfrm>
            <a:prstGeom prst="rect">
              <a:avLst/>
            </a:prstGeom>
            <a:noFill/>
          </p:spPr>
          <p:txBody>
            <a:bodyPr wrap="square" rtlCol="0">
              <a:spAutoFit/>
            </a:bodyPr>
            <a:lstStyle/>
            <a:p>
              <a:r>
                <a:rPr lang="zh-CN" altLang="zh-CN" dirty="0">
                  <a:solidFill>
                    <a:schemeClr val="tx1">
                      <a:lumMod val="50000"/>
                      <a:lumOff val="50000"/>
                    </a:schemeClr>
                  </a:solidFill>
                  <a:latin typeface="微软雅黑" panose="020B0503020204020204" pitchFamily="34" charset="-122"/>
                  <a:ea typeface="微软雅黑" panose="020B0503020204020204" pitchFamily="34" charset="-122"/>
                </a:rPr>
                <a:t>接口自动化测试</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a:off x="9162426" y="5214862"/>
            <a:ext cx="2181860" cy="368300"/>
            <a:chOff x="8641357" y="2133650"/>
            <a:chExt cx="2182365" cy="368385"/>
          </a:xfrm>
        </p:grpSpPr>
        <p:sp>
          <p:nvSpPr>
            <p:cNvPr id="115"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116" name="TextBox 115"/>
            <p:cNvSpPr txBox="1"/>
            <p:nvPr/>
          </p:nvSpPr>
          <p:spPr>
            <a:xfrm>
              <a:off x="8714399" y="2133650"/>
              <a:ext cx="2109323" cy="368385"/>
            </a:xfrm>
            <a:prstGeom prst="rect">
              <a:avLst/>
            </a:prstGeom>
            <a:noFill/>
          </p:spPr>
          <p:txBody>
            <a:bodyPr wrap="square" rtlCol="0">
              <a:spAutoFit/>
            </a:bodyPr>
            <a:lstStyle/>
            <a:p>
              <a:r>
                <a:rPr lang="zh-CN" altLang="zh-CN" dirty="0">
                  <a:solidFill>
                    <a:schemeClr val="tx1">
                      <a:lumMod val="50000"/>
                      <a:lumOff val="50000"/>
                    </a:schemeClr>
                  </a:solidFill>
                  <a:latin typeface="微软雅黑" panose="020B0503020204020204" pitchFamily="34" charset="-122"/>
                  <a:ea typeface="微软雅黑" panose="020B0503020204020204" pitchFamily="34" charset="-122"/>
                </a:rPr>
                <a:t>数据库自动化测试</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310060" y="416217"/>
            <a:ext cx="11260135" cy="460375"/>
            <a:chOff x="310060" y="416217"/>
            <a:chExt cx="11260135" cy="460375"/>
          </a:xfrm>
        </p:grpSpPr>
        <p:grpSp>
          <p:nvGrpSpPr>
            <p:cNvPr id="55" name="组合 54"/>
            <p:cNvGrpSpPr/>
            <p:nvPr/>
          </p:nvGrpSpPr>
          <p:grpSpPr>
            <a:xfrm>
              <a:off x="310060" y="416217"/>
              <a:ext cx="2619825" cy="460375"/>
              <a:chOff x="8641357" y="2133650"/>
              <a:chExt cx="2620431" cy="460482"/>
            </a:xfrm>
          </p:grpSpPr>
          <p:sp>
            <p:nvSpPr>
              <p:cNvPr id="57"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58" name="TextBox 54"/>
              <p:cNvSpPr txBox="1"/>
              <p:nvPr/>
            </p:nvSpPr>
            <p:spPr>
              <a:xfrm>
                <a:off x="8784483" y="2133650"/>
                <a:ext cx="2477305" cy="460482"/>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rPr>
                  <a:t>几个基本测试库</a:t>
                </a:r>
                <a:endParaRPr lang="zh-CN" altLang="zh-CN" sz="2400" dirty="0">
                  <a:latin typeface="微软雅黑" panose="020B0503020204020204" pitchFamily="34" charset="-122"/>
                  <a:ea typeface="微软雅黑" panose="020B0503020204020204" pitchFamily="34" charset="-122"/>
                </a:endParaRPr>
              </a:p>
            </p:txBody>
          </p:sp>
        </p:grpSp>
        <p:cxnSp>
          <p:nvCxnSpPr>
            <p:cNvPr id="56" name="直接连接符 55"/>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组合 24"/>
          <p:cNvGrpSpPr/>
          <p:nvPr/>
        </p:nvGrpSpPr>
        <p:grpSpPr bwMode="auto">
          <a:xfrm>
            <a:off x="6948377" y="2784475"/>
            <a:ext cx="2010410" cy="733425"/>
            <a:chOff x="2848131" y="1860029"/>
            <a:chExt cx="3807502" cy="3807502"/>
          </a:xfrm>
        </p:grpSpPr>
        <p:sp>
          <p:nvSpPr>
            <p:cNvPr id="3" name="椭圆 2"/>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solidFill>
                  <a:schemeClr val="tx1"/>
                </a:solidFill>
              </a:endParaRPr>
            </a:p>
          </p:txBody>
        </p:sp>
        <p:sp>
          <p:nvSpPr>
            <p:cNvPr id="4" name="椭圆 3"/>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solidFill>
                  <a:schemeClr val="tx1"/>
                </a:solidFill>
              </a:endParaRPr>
            </a:p>
          </p:txBody>
        </p:sp>
      </p:grpSp>
      <p:sp>
        <p:nvSpPr>
          <p:cNvPr id="5" name="文本框 29"/>
          <p:cNvSpPr txBox="1">
            <a:spLocks noChangeArrowheads="1"/>
          </p:cNvSpPr>
          <p:nvPr/>
        </p:nvSpPr>
        <p:spPr bwMode="auto">
          <a:xfrm>
            <a:off x="7163642" y="2937605"/>
            <a:ext cx="162496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r>
              <a:rPr lang="en-US" altLang="zh-CN" sz="1600" dirty="0">
                <a:solidFill>
                  <a:schemeClr val="tx1"/>
                </a:solidFill>
              </a:rPr>
              <a:t>AppiumLibrary</a:t>
            </a:r>
            <a:endParaRPr lang="en-US" altLang="zh-CN" sz="1600" dirty="0">
              <a:solidFill>
                <a:schemeClr val="tx1"/>
              </a:solidFill>
            </a:endParaRPr>
          </a:p>
        </p:txBody>
      </p:sp>
      <p:grpSp>
        <p:nvGrpSpPr>
          <p:cNvPr id="6" name="组合 24"/>
          <p:cNvGrpSpPr/>
          <p:nvPr/>
        </p:nvGrpSpPr>
        <p:grpSpPr bwMode="auto">
          <a:xfrm>
            <a:off x="6948377" y="3910965"/>
            <a:ext cx="2010410" cy="687705"/>
            <a:chOff x="2848131" y="1860029"/>
            <a:chExt cx="3807502" cy="3807502"/>
          </a:xfrm>
        </p:grpSpPr>
        <p:sp>
          <p:nvSpPr>
            <p:cNvPr id="7" name="椭圆 6"/>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solidFill>
                  <a:schemeClr val="tx1"/>
                </a:solidFill>
              </a:endParaRPr>
            </a:p>
          </p:txBody>
        </p:sp>
        <p:sp>
          <p:nvSpPr>
            <p:cNvPr id="8" name="椭圆 7"/>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solidFill>
                  <a:schemeClr val="tx1"/>
                </a:solidFill>
              </a:endParaRPr>
            </a:p>
          </p:txBody>
        </p:sp>
      </p:grpSp>
      <p:sp>
        <p:nvSpPr>
          <p:cNvPr id="9" name="文本框 29"/>
          <p:cNvSpPr txBox="1">
            <a:spLocks noChangeArrowheads="1"/>
          </p:cNvSpPr>
          <p:nvPr/>
        </p:nvSpPr>
        <p:spPr bwMode="auto">
          <a:xfrm>
            <a:off x="7272227" y="4075525"/>
            <a:ext cx="129159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r>
              <a:rPr lang="en-US" altLang="zh-CN" sz="1600" dirty="0">
                <a:solidFill>
                  <a:schemeClr val="tx1"/>
                </a:solidFill>
                <a:sym typeface="+mn-ea"/>
              </a:rPr>
              <a:t>HttpLibrary</a:t>
            </a:r>
            <a:endParaRPr lang="en-US" altLang="zh-CN" sz="1600" dirty="0">
              <a:solidFill>
                <a:schemeClr val="tx1"/>
              </a:solidFill>
            </a:endParaRPr>
          </a:p>
        </p:txBody>
      </p:sp>
      <p:grpSp>
        <p:nvGrpSpPr>
          <p:cNvPr id="10" name="组合 24"/>
          <p:cNvGrpSpPr/>
          <p:nvPr/>
        </p:nvGrpSpPr>
        <p:grpSpPr bwMode="auto">
          <a:xfrm>
            <a:off x="6948377" y="5042535"/>
            <a:ext cx="2010410" cy="687705"/>
            <a:chOff x="2848131" y="1860029"/>
            <a:chExt cx="3807502" cy="3807502"/>
          </a:xfrm>
        </p:grpSpPr>
        <p:sp>
          <p:nvSpPr>
            <p:cNvPr id="11" name="椭圆 1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solidFill>
                  <a:schemeClr val="tx1"/>
                </a:solidFill>
              </a:endParaRPr>
            </a:p>
          </p:txBody>
        </p:sp>
        <p:sp>
          <p:nvSpPr>
            <p:cNvPr id="12" name="椭圆 11"/>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solidFill>
                  <a:schemeClr val="tx1"/>
                </a:solidFill>
              </a:endParaRPr>
            </a:p>
          </p:txBody>
        </p:sp>
      </p:grpSp>
      <p:sp>
        <p:nvSpPr>
          <p:cNvPr id="13" name="文本框 29"/>
          <p:cNvSpPr txBox="1">
            <a:spLocks noChangeArrowheads="1"/>
          </p:cNvSpPr>
          <p:nvPr/>
        </p:nvSpPr>
        <p:spPr bwMode="auto">
          <a:xfrm>
            <a:off x="7062677" y="5207095"/>
            <a:ext cx="175704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r>
              <a:rPr lang="en-US" altLang="zh-CN" sz="1600" dirty="0">
                <a:solidFill>
                  <a:schemeClr val="tx1"/>
                </a:solidFill>
              </a:rPr>
              <a:t>DatabaseLibrary</a:t>
            </a:r>
            <a:endParaRPr lang="en-US" altLang="zh-CN" sz="16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 calcmode="lin" valueType="num">
                                      <p:cBhvr>
                                        <p:cTn id="9" dur="500" fill="hold"/>
                                        <p:tgtEl>
                                          <p:spTgt spid="38"/>
                                        </p:tgtEl>
                                        <p:attrNameLst>
                                          <p:attrName>style.rotation</p:attrName>
                                        </p:attrNameLst>
                                      </p:cBhvr>
                                      <p:tavLst>
                                        <p:tav tm="0">
                                          <p:val>
                                            <p:fltVal val="90"/>
                                          </p:val>
                                        </p:tav>
                                        <p:tav tm="100000">
                                          <p:val>
                                            <p:fltVal val="0"/>
                                          </p:val>
                                        </p:tav>
                                      </p:tavLst>
                                    </p:anim>
                                    <p:animEffect transition="in" filter="fade">
                                      <p:cBhvr>
                                        <p:cTn id="10" dur="500"/>
                                        <p:tgtEl>
                                          <p:spTgt spid="38"/>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85"/>
                                        </p:tgtEl>
                                        <p:attrNameLst>
                                          <p:attrName>style.visibility</p:attrName>
                                        </p:attrNameLst>
                                      </p:cBhvr>
                                      <p:to>
                                        <p:strVal val="visible"/>
                                      </p:to>
                                    </p:set>
                                    <p:animEffect transition="in" filter="fade">
                                      <p:cBhvr>
                                        <p:cTn id="14" dur="500"/>
                                        <p:tgtEl>
                                          <p:spTgt spid="85"/>
                                        </p:tgtEl>
                                      </p:cBhvr>
                                    </p:animEffect>
                                    <p:anim calcmode="lin" valueType="num">
                                      <p:cBhvr>
                                        <p:cTn id="15" dur="500" fill="hold"/>
                                        <p:tgtEl>
                                          <p:spTgt spid="85"/>
                                        </p:tgtEl>
                                        <p:attrNameLst>
                                          <p:attrName>ppt_x</p:attrName>
                                        </p:attrNameLst>
                                      </p:cBhvr>
                                      <p:tavLst>
                                        <p:tav tm="0">
                                          <p:val>
                                            <p:strVal val="#ppt_x"/>
                                          </p:val>
                                        </p:tav>
                                        <p:tav tm="100000">
                                          <p:val>
                                            <p:strVal val="#ppt_x"/>
                                          </p:val>
                                        </p:tav>
                                      </p:tavLst>
                                    </p:anim>
                                    <p:anim calcmode="lin" valueType="num">
                                      <p:cBhvr>
                                        <p:cTn id="16" dur="500" fill="hold"/>
                                        <p:tgtEl>
                                          <p:spTgt spid="85"/>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wipe(down)">
                                      <p:cBhvr>
                                        <p:cTn id="20" dur="500"/>
                                        <p:tgtEl>
                                          <p:spTgt spid="80"/>
                                        </p:tgtEl>
                                      </p:cBhvr>
                                    </p:animEffect>
                                  </p:childTnLst>
                                </p:cTn>
                              </p:par>
                            </p:childTnLst>
                          </p:cTn>
                        </p:par>
                        <p:par>
                          <p:cTn id="21" fill="hold">
                            <p:stCondLst>
                              <p:cond delay="1500"/>
                            </p:stCondLst>
                            <p:childTnLst>
                              <p:par>
                                <p:cTn id="22" presetID="31" presetClass="entr" presetSubtype="0" fill="hold" nodeType="after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p:cTn id="24" dur="500" fill="hold"/>
                                        <p:tgtEl>
                                          <p:spTgt spid="41"/>
                                        </p:tgtEl>
                                        <p:attrNameLst>
                                          <p:attrName>ppt_w</p:attrName>
                                        </p:attrNameLst>
                                      </p:cBhvr>
                                      <p:tavLst>
                                        <p:tav tm="0">
                                          <p:val>
                                            <p:fltVal val="0"/>
                                          </p:val>
                                        </p:tav>
                                        <p:tav tm="100000">
                                          <p:val>
                                            <p:strVal val="#ppt_w"/>
                                          </p:val>
                                        </p:tav>
                                      </p:tavLst>
                                    </p:anim>
                                    <p:anim calcmode="lin" valueType="num">
                                      <p:cBhvr>
                                        <p:cTn id="25" dur="500" fill="hold"/>
                                        <p:tgtEl>
                                          <p:spTgt spid="41"/>
                                        </p:tgtEl>
                                        <p:attrNameLst>
                                          <p:attrName>ppt_h</p:attrName>
                                        </p:attrNameLst>
                                      </p:cBhvr>
                                      <p:tavLst>
                                        <p:tav tm="0">
                                          <p:val>
                                            <p:fltVal val="0"/>
                                          </p:val>
                                        </p:tav>
                                        <p:tav tm="100000">
                                          <p:val>
                                            <p:strVal val="#ppt_h"/>
                                          </p:val>
                                        </p:tav>
                                      </p:tavLst>
                                    </p:anim>
                                    <p:anim calcmode="lin" valueType="num">
                                      <p:cBhvr>
                                        <p:cTn id="26" dur="500" fill="hold"/>
                                        <p:tgtEl>
                                          <p:spTgt spid="41"/>
                                        </p:tgtEl>
                                        <p:attrNameLst>
                                          <p:attrName>style.rotation</p:attrName>
                                        </p:attrNameLst>
                                      </p:cBhvr>
                                      <p:tavLst>
                                        <p:tav tm="0">
                                          <p:val>
                                            <p:fltVal val="90"/>
                                          </p:val>
                                        </p:tav>
                                        <p:tav tm="100000">
                                          <p:val>
                                            <p:fltVal val="0"/>
                                          </p:val>
                                        </p:tav>
                                      </p:tavLst>
                                    </p:anim>
                                    <p:animEffect transition="in" filter="fade">
                                      <p:cBhvr>
                                        <p:cTn id="27" dur="500"/>
                                        <p:tgtEl>
                                          <p:spTgt spid="41"/>
                                        </p:tgtEl>
                                      </p:cBhvr>
                                    </p:animEffect>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fade">
                                      <p:cBhvr>
                                        <p:cTn id="31" dur="500"/>
                                        <p:tgtEl>
                                          <p:spTgt spid="86"/>
                                        </p:tgtEl>
                                      </p:cBhvr>
                                    </p:animEffect>
                                    <p:anim calcmode="lin" valueType="num">
                                      <p:cBhvr>
                                        <p:cTn id="32" dur="500" fill="hold"/>
                                        <p:tgtEl>
                                          <p:spTgt spid="86"/>
                                        </p:tgtEl>
                                        <p:attrNameLst>
                                          <p:attrName>ppt_x</p:attrName>
                                        </p:attrNameLst>
                                      </p:cBhvr>
                                      <p:tavLst>
                                        <p:tav tm="0">
                                          <p:val>
                                            <p:strVal val="#ppt_x"/>
                                          </p:val>
                                        </p:tav>
                                        <p:tav tm="100000">
                                          <p:val>
                                            <p:strVal val="#ppt_x"/>
                                          </p:val>
                                        </p:tav>
                                      </p:tavLst>
                                    </p:anim>
                                    <p:anim calcmode="lin" valueType="num">
                                      <p:cBhvr>
                                        <p:cTn id="33" dur="500" fill="hold"/>
                                        <p:tgtEl>
                                          <p:spTgt spid="86"/>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22" presetClass="entr" presetSubtype="4" fill="hold" nodeType="after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wipe(down)">
                                      <p:cBhvr>
                                        <p:cTn id="37" dur="250"/>
                                        <p:tgtEl>
                                          <p:spTgt spid="81"/>
                                        </p:tgtEl>
                                      </p:cBhvr>
                                    </p:animEffect>
                                  </p:childTnLst>
                                </p:cTn>
                              </p:par>
                            </p:childTnLst>
                          </p:cTn>
                        </p:par>
                        <p:par>
                          <p:cTn id="38" fill="hold">
                            <p:stCondLst>
                              <p:cond delay="3000"/>
                            </p:stCondLst>
                            <p:childTnLst>
                              <p:par>
                                <p:cTn id="39" presetID="31" presetClass="entr" presetSubtype="0" fill="hold" nodeType="after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fill="hold"/>
                                        <p:tgtEl>
                                          <p:spTgt spid="44"/>
                                        </p:tgtEl>
                                        <p:attrNameLst>
                                          <p:attrName>ppt_w</p:attrName>
                                        </p:attrNameLst>
                                      </p:cBhvr>
                                      <p:tavLst>
                                        <p:tav tm="0">
                                          <p:val>
                                            <p:fltVal val="0"/>
                                          </p:val>
                                        </p:tav>
                                        <p:tav tm="100000">
                                          <p:val>
                                            <p:strVal val="#ppt_w"/>
                                          </p:val>
                                        </p:tav>
                                      </p:tavLst>
                                    </p:anim>
                                    <p:anim calcmode="lin" valueType="num">
                                      <p:cBhvr>
                                        <p:cTn id="42" dur="500" fill="hold"/>
                                        <p:tgtEl>
                                          <p:spTgt spid="44"/>
                                        </p:tgtEl>
                                        <p:attrNameLst>
                                          <p:attrName>ppt_h</p:attrName>
                                        </p:attrNameLst>
                                      </p:cBhvr>
                                      <p:tavLst>
                                        <p:tav tm="0">
                                          <p:val>
                                            <p:fltVal val="0"/>
                                          </p:val>
                                        </p:tav>
                                        <p:tav tm="100000">
                                          <p:val>
                                            <p:strVal val="#ppt_h"/>
                                          </p:val>
                                        </p:tav>
                                      </p:tavLst>
                                    </p:anim>
                                    <p:anim calcmode="lin" valueType="num">
                                      <p:cBhvr>
                                        <p:cTn id="43" dur="500" fill="hold"/>
                                        <p:tgtEl>
                                          <p:spTgt spid="44"/>
                                        </p:tgtEl>
                                        <p:attrNameLst>
                                          <p:attrName>style.rotation</p:attrName>
                                        </p:attrNameLst>
                                      </p:cBhvr>
                                      <p:tavLst>
                                        <p:tav tm="0">
                                          <p:val>
                                            <p:fltVal val="90"/>
                                          </p:val>
                                        </p:tav>
                                        <p:tav tm="100000">
                                          <p:val>
                                            <p:fltVal val="0"/>
                                          </p:val>
                                        </p:tav>
                                      </p:tavLst>
                                    </p:anim>
                                    <p:animEffect transition="in" filter="fade">
                                      <p:cBhvr>
                                        <p:cTn id="44" dur="500"/>
                                        <p:tgtEl>
                                          <p:spTgt spid="44"/>
                                        </p:tgtEl>
                                      </p:cBhvr>
                                    </p:animEffect>
                                  </p:childTnLst>
                                </p:cTn>
                              </p:par>
                            </p:childTnLst>
                          </p:cTn>
                        </p:par>
                        <p:par>
                          <p:cTn id="45" fill="hold">
                            <p:stCondLst>
                              <p:cond delay="3500"/>
                            </p:stCondLst>
                            <p:childTnLst>
                              <p:par>
                                <p:cTn id="46" presetID="16" presetClass="entr" presetSubtype="21" fill="hold" grpId="0" nodeType="after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barn(inVertical)">
                                      <p:cBhvr>
                                        <p:cTn id="48" dur="500"/>
                                        <p:tgtEl>
                                          <p:spTgt spid="87"/>
                                        </p:tgtEl>
                                      </p:cBhvr>
                                    </p:animEffect>
                                  </p:childTnLst>
                                </p:cTn>
                              </p:par>
                            </p:childTnLst>
                          </p:cTn>
                        </p:par>
                        <p:par>
                          <p:cTn id="49" fill="hold">
                            <p:stCondLst>
                              <p:cond delay="4000"/>
                            </p:stCondLst>
                            <p:childTnLst>
                              <p:par>
                                <p:cTn id="50" presetID="16" presetClass="entr" presetSubtype="21" fill="hold" nodeType="afterEffect">
                                  <p:stCondLst>
                                    <p:cond delay="0"/>
                                  </p:stCondLst>
                                  <p:childTnLst>
                                    <p:set>
                                      <p:cBhvr>
                                        <p:cTn id="51" dur="1" fill="hold">
                                          <p:stCondLst>
                                            <p:cond delay="0"/>
                                          </p:stCondLst>
                                        </p:cTn>
                                        <p:tgtEl>
                                          <p:spTgt spid="96"/>
                                        </p:tgtEl>
                                        <p:attrNameLst>
                                          <p:attrName>style.visibility</p:attrName>
                                        </p:attrNameLst>
                                      </p:cBhvr>
                                      <p:to>
                                        <p:strVal val="visible"/>
                                      </p:to>
                                    </p:set>
                                    <p:animEffect transition="in" filter="barn(inVertical)">
                                      <p:cBhvr>
                                        <p:cTn id="52" dur="500"/>
                                        <p:tgtEl>
                                          <p:spTgt spid="96"/>
                                        </p:tgtEl>
                                      </p:cBhvr>
                                    </p:animEffect>
                                  </p:childTnLst>
                                </p:cTn>
                              </p:par>
                            </p:childTnLst>
                          </p:cTn>
                        </p:par>
                        <p:par>
                          <p:cTn id="53" fill="hold">
                            <p:stCondLst>
                              <p:cond delay="4500"/>
                            </p:stCondLst>
                            <p:childTnLst>
                              <p:par>
                                <p:cTn id="54" presetID="22" presetClass="entr" presetSubtype="4" fill="hold" nodeType="after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wipe(down)">
                                      <p:cBhvr>
                                        <p:cTn id="56" dur="250"/>
                                        <p:tgtEl>
                                          <p:spTgt spid="82"/>
                                        </p:tgtEl>
                                      </p:cBhvr>
                                    </p:animEffect>
                                  </p:childTnLst>
                                </p:cTn>
                              </p:par>
                            </p:childTnLst>
                          </p:cTn>
                        </p:par>
                        <p:par>
                          <p:cTn id="57" fill="hold">
                            <p:stCondLst>
                              <p:cond delay="5000"/>
                            </p:stCondLst>
                            <p:childTnLst>
                              <p:par>
                                <p:cTn id="58" presetID="16" presetClass="entr" presetSubtype="21" fill="hold" nodeType="afterEffect">
                                  <p:stCondLst>
                                    <p:cond delay="0"/>
                                  </p:stCondLst>
                                  <p:childTnLst>
                                    <p:set>
                                      <p:cBhvr>
                                        <p:cTn id="59" dur="1" fill="hold">
                                          <p:stCondLst>
                                            <p:cond delay="0"/>
                                          </p:stCondLst>
                                        </p:cTn>
                                        <p:tgtEl>
                                          <p:spTgt spid="100"/>
                                        </p:tgtEl>
                                        <p:attrNameLst>
                                          <p:attrName>style.visibility</p:attrName>
                                        </p:attrNameLst>
                                      </p:cBhvr>
                                      <p:to>
                                        <p:strVal val="visible"/>
                                      </p:to>
                                    </p:set>
                                    <p:animEffect transition="in" filter="barn(inVertical)">
                                      <p:cBhvr>
                                        <p:cTn id="60" dur="500"/>
                                        <p:tgtEl>
                                          <p:spTgt spid="100"/>
                                        </p:tgtEl>
                                      </p:cBhvr>
                                    </p:animEffect>
                                  </p:childTnLst>
                                </p:cTn>
                              </p:par>
                            </p:childTnLst>
                          </p:cTn>
                        </p:par>
                        <p:par>
                          <p:cTn id="61" fill="hold">
                            <p:stCondLst>
                              <p:cond delay="5500"/>
                            </p:stCondLst>
                            <p:childTnLst>
                              <p:par>
                                <p:cTn id="62" presetID="22" presetClass="entr" presetSubtype="4" fill="hold" nodeType="afterEffect">
                                  <p:stCondLst>
                                    <p:cond delay="0"/>
                                  </p:stCondLst>
                                  <p:childTnLst>
                                    <p:set>
                                      <p:cBhvr>
                                        <p:cTn id="63" dur="1" fill="hold">
                                          <p:stCondLst>
                                            <p:cond delay="0"/>
                                          </p:stCondLst>
                                        </p:cTn>
                                        <p:tgtEl>
                                          <p:spTgt spid="83"/>
                                        </p:tgtEl>
                                        <p:attrNameLst>
                                          <p:attrName>style.visibility</p:attrName>
                                        </p:attrNameLst>
                                      </p:cBhvr>
                                      <p:to>
                                        <p:strVal val="visible"/>
                                      </p:to>
                                    </p:set>
                                    <p:animEffect transition="in" filter="wipe(down)">
                                      <p:cBhvr>
                                        <p:cTn id="64" dur="250"/>
                                        <p:tgtEl>
                                          <p:spTgt spid="83"/>
                                        </p:tgtEl>
                                      </p:cBhvr>
                                    </p:animEffect>
                                  </p:childTnLst>
                                </p:cTn>
                              </p:par>
                            </p:childTnLst>
                          </p:cTn>
                        </p:par>
                        <p:par>
                          <p:cTn id="65" fill="hold">
                            <p:stCondLst>
                              <p:cond delay="6000"/>
                            </p:stCondLst>
                            <p:childTnLst>
                              <p:par>
                                <p:cTn id="66" presetID="16" presetClass="entr" presetSubtype="21" fill="hold" nodeType="afterEffect">
                                  <p:stCondLst>
                                    <p:cond delay="0"/>
                                  </p:stCondLst>
                                  <p:childTnLst>
                                    <p:set>
                                      <p:cBhvr>
                                        <p:cTn id="67" dur="1" fill="hold">
                                          <p:stCondLst>
                                            <p:cond delay="0"/>
                                          </p:stCondLst>
                                        </p:cTn>
                                        <p:tgtEl>
                                          <p:spTgt spid="109"/>
                                        </p:tgtEl>
                                        <p:attrNameLst>
                                          <p:attrName>style.visibility</p:attrName>
                                        </p:attrNameLst>
                                      </p:cBhvr>
                                      <p:to>
                                        <p:strVal val="visible"/>
                                      </p:to>
                                    </p:set>
                                    <p:animEffect transition="in" filter="barn(inVertical)">
                                      <p:cBhvr>
                                        <p:cTn id="68" dur="500"/>
                                        <p:tgtEl>
                                          <p:spTgt spid="109"/>
                                        </p:tgtEl>
                                      </p:cBhvr>
                                    </p:animEffect>
                                  </p:childTnLst>
                                </p:cTn>
                              </p:par>
                            </p:childTnLst>
                          </p:cTn>
                        </p:par>
                        <p:par>
                          <p:cTn id="69" fill="hold">
                            <p:stCondLst>
                              <p:cond delay="6500"/>
                            </p:stCondLst>
                            <p:childTnLst>
                              <p:par>
                                <p:cTn id="70" presetID="22" presetClass="entr" presetSubtype="4" fill="hold" nodeType="after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wipe(down)">
                                      <p:cBhvr>
                                        <p:cTn id="72" dur="250"/>
                                        <p:tgtEl>
                                          <p:spTgt spid="84"/>
                                        </p:tgtEl>
                                      </p:cBhvr>
                                    </p:animEffect>
                                  </p:childTnLst>
                                </p:cTn>
                              </p:par>
                            </p:childTnLst>
                          </p:cTn>
                        </p:par>
                        <p:par>
                          <p:cTn id="73" fill="hold">
                            <p:stCondLst>
                              <p:cond delay="7000"/>
                            </p:stCondLst>
                            <p:childTnLst>
                              <p:par>
                                <p:cTn id="74" presetID="16" presetClass="entr" presetSubtype="21" fill="hold" nodeType="afterEffect">
                                  <p:stCondLst>
                                    <p:cond delay="0"/>
                                  </p:stCondLst>
                                  <p:childTnLst>
                                    <p:set>
                                      <p:cBhvr>
                                        <p:cTn id="75" dur="1" fill="hold">
                                          <p:stCondLst>
                                            <p:cond delay="0"/>
                                          </p:stCondLst>
                                        </p:cTn>
                                        <p:tgtEl>
                                          <p:spTgt spid="113"/>
                                        </p:tgtEl>
                                        <p:attrNameLst>
                                          <p:attrName>style.visibility</p:attrName>
                                        </p:attrNameLst>
                                      </p:cBhvr>
                                      <p:to>
                                        <p:strVal val="visible"/>
                                      </p:to>
                                    </p:set>
                                    <p:animEffect transition="in" filter="barn(inVertical)">
                                      <p:cBhvr>
                                        <p:cTn id="76" dur="500"/>
                                        <p:tgtEl>
                                          <p:spTgt spid="113"/>
                                        </p:tgtEl>
                                      </p:cBhvr>
                                    </p:animEffect>
                                  </p:childTnLst>
                                </p:cTn>
                              </p:par>
                            </p:childTnLst>
                          </p:cTn>
                        </p:par>
                        <p:par>
                          <p:cTn id="77" fill="hold">
                            <p:stCondLst>
                              <p:cond delay="7500"/>
                            </p:stCondLst>
                            <p:childTnLst>
                              <p:par>
                                <p:cTn id="78" presetID="31" presetClass="entr" presetSubtype="0" fill="hold" nodeType="afterEffect">
                                  <p:stCondLst>
                                    <p:cond delay="0"/>
                                  </p:stCondLst>
                                  <p:childTnLst>
                                    <p:set>
                                      <p:cBhvr>
                                        <p:cTn id="79" dur="1" fill="hold">
                                          <p:stCondLst>
                                            <p:cond delay="0"/>
                                          </p:stCondLst>
                                        </p:cTn>
                                        <p:tgtEl>
                                          <p:spTgt spid="2"/>
                                        </p:tgtEl>
                                        <p:attrNameLst>
                                          <p:attrName>style.visibility</p:attrName>
                                        </p:attrNameLst>
                                      </p:cBhvr>
                                      <p:to>
                                        <p:strVal val="visible"/>
                                      </p:to>
                                    </p:set>
                                    <p:anim calcmode="lin" valueType="num">
                                      <p:cBhvr>
                                        <p:cTn id="80" dur="500" fill="hold"/>
                                        <p:tgtEl>
                                          <p:spTgt spid="2"/>
                                        </p:tgtEl>
                                        <p:attrNameLst>
                                          <p:attrName>ppt_w</p:attrName>
                                        </p:attrNameLst>
                                      </p:cBhvr>
                                      <p:tavLst>
                                        <p:tav tm="0">
                                          <p:val>
                                            <p:fltVal val="0"/>
                                          </p:val>
                                        </p:tav>
                                        <p:tav tm="100000">
                                          <p:val>
                                            <p:strVal val="#ppt_w"/>
                                          </p:val>
                                        </p:tav>
                                      </p:tavLst>
                                    </p:anim>
                                    <p:anim calcmode="lin" valueType="num">
                                      <p:cBhvr>
                                        <p:cTn id="81" dur="500" fill="hold"/>
                                        <p:tgtEl>
                                          <p:spTgt spid="2"/>
                                        </p:tgtEl>
                                        <p:attrNameLst>
                                          <p:attrName>ppt_h</p:attrName>
                                        </p:attrNameLst>
                                      </p:cBhvr>
                                      <p:tavLst>
                                        <p:tav tm="0">
                                          <p:val>
                                            <p:fltVal val="0"/>
                                          </p:val>
                                        </p:tav>
                                        <p:tav tm="100000">
                                          <p:val>
                                            <p:strVal val="#ppt_h"/>
                                          </p:val>
                                        </p:tav>
                                      </p:tavLst>
                                    </p:anim>
                                    <p:anim calcmode="lin" valueType="num">
                                      <p:cBhvr>
                                        <p:cTn id="82" dur="500" fill="hold"/>
                                        <p:tgtEl>
                                          <p:spTgt spid="2"/>
                                        </p:tgtEl>
                                        <p:attrNameLst>
                                          <p:attrName>style.rotation</p:attrName>
                                        </p:attrNameLst>
                                      </p:cBhvr>
                                      <p:tavLst>
                                        <p:tav tm="0">
                                          <p:val>
                                            <p:fltVal val="90"/>
                                          </p:val>
                                        </p:tav>
                                        <p:tav tm="100000">
                                          <p:val>
                                            <p:fltVal val="0"/>
                                          </p:val>
                                        </p:tav>
                                      </p:tavLst>
                                    </p:anim>
                                    <p:animEffect transition="in" filter="fade">
                                      <p:cBhvr>
                                        <p:cTn id="83" dur="500"/>
                                        <p:tgtEl>
                                          <p:spTgt spid="2"/>
                                        </p:tgtEl>
                                      </p:cBhvr>
                                    </p:animEffect>
                                  </p:childTnLst>
                                </p:cTn>
                              </p:par>
                            </p:childTnLst>
                          </p:cTn>
                        </p:par>
                        <p:par>
                          <p:cTn id="84" fill="hold">
                            <p:stCondLst>
                              <p:cond delay="8000"/>
                            </p:stCondLst>
                            <p:childTnLst>
                              <p:par>
                                <p:cTn id="85" presetID="16" presetClass="entr" presetSubtype="21" fill="hold" grpId="0" nodeType="after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barn(inVertical)">
                                      <p:cBhvr>
                                        <p:cTn id="87" dur="500"/>
                                        <p:tgtEl>
                                          <p:spTgt spid="5"/>
                                        </p:tgtEl>
                                      </p:cBhvr>
                                    </p:animEffect>
                                  </p:childTnLst>
                                </p:cTn>
                              </p:par>
                            </p:childTnLst>
                          </p:cTn>
                        </p:par>
                        <p:par>
                          <p:cTn id="88" fill="hold">
                            <p:stCondLst>
                              <p:cond delay="8500"/>
                            </p:stCondLst>
                            <p:childTnLst>
                              <p:par>
                                <p:cTn id="89" presetID="31" presetClass="entr" presetSubtype="0" fill="hold" nodeType="afterEffect">
                                  <p:stCondLst>
                                    <p:cond delay="0"/>
                                  </p:stCondLst>
                                  <p:childTnLst>
                                    <p:set>
                                      <p:cBhvr>
                                        <p:cTn id="90" dur="1" fill="hold">
                                          <p:stCondLst>
                                            <p:cond delay="0"/>
                                          </p:stCondLst>
                                        </p:cTn>
                                        <p:tgtEl>
                                          <p:spTgt spid="6"/>
                                        </p:tgtEl>
                                        <p:attrNameLst>
                                          <p:attrName>style.visibility</p:attrName>
                                        </p:attrNameLst>
                                      </p:cBhvr>
                                      <p:to>
                                        <p:strVal val="visible"/>
                                      </p:to>
                                    </p:set>
                                    <p:anim calcmode="lin" valueType="num">
                                      <p:cBhvr>
                                        <p:cTn id="91" dur="500" fill="hold"/>
                                        <p:tgtEl>
                                          <p:spTgt spid="6"/>
                                        </p:tgtEl>
                                        <p:attrNameLst>
                                          <p:attrName>ppt_w</p:attrName>
                                        </p:attrNameLst>
                                      </p:cBhvr>
                                      <p:tavLst>
                                        <p:tav tm="0">
                                          <p:val>
                                            <p:fltVal val="0"/>
                                          </p:val>
                                        </p:tav>
                                        <p:tav tm="100000">
                                          <p:val>
                                            <p:strVal val="#ppt_w"/>
                                          </p:val>
                                        </p:tav>
                                      </p:tavLst>
                                    </p:anim>
                                    <p:anim calcmode="lin" valueType="num">
                                      <p:cBhvr>
                                        <p:cTn id="92" dur="500" fill="hold"/>
                                        <p:tgtEl>
                                          <p:spTgt spid="6"/>
                                        </p:tgtEl>
                                        <p:attrNameLst>
                                          <p:attrName>ppt_h</p:attrName>
                                        </p:attrNameLst>
                                      </p:cBhvr>
                                      <p:tavLst>
                                        <p:tav tm="0">
                                          <p:val>
                                            <p:fltVal val="0"/>
                                          </p:val>
                                        </p:tav>
                                        <p:tav tm="100000">
                                          <p:val>
                                            <p:strVal val="#ppt_h"/>
                                          </p:val>
                                        </p:tav>
                                      </p:tavLst>
                                    </p:anim>
                                    <p:anim calcmode="lin" valueType="num">
                                      <p:cBhvr>
                                        <p:cTn id="93" dur="500" fill="hold"/>
                                        <p:tgtEl>
                                          <p:spTgt spid="6"/>
                                        </p:tgtEl>
                                        <p:attrNameLst>
                                          <p:attrName>style.rotation</p:attrName>
                                        </p:attrNameLst>
                                      </p:cBhvr>
                                      <p:tavLst>
                                        <p:tav tm="0">
                                          <p:val>
                                            <p:fltVal val="90"/>
                                          </p:val>
                                        </p:tav>
                                        <p:tav tm="100000">
                                          <p:val>
                                            <p:fltVal val="0"/>
                                          </p:val>
                                        </p:tav>
                                      </p:tavLst>
                                    </p:anim>
                                    <p:animEffect transition="in" filter="fade">
                                      <p:cBhvr>
                                        <p:cTn id="94" dur="500"/>
                                        <p:tgtEl>
                                          <p:spTgt spid="6"/>
                                        </p:tgtEl>
                                      </p:cBhvr>
                                    </p:animEffect>
                                  </p:childTnLst>
                                </p:cTn>
                              </p:par>
                            </p:childTnLst>
                          </p:cTn>
                        </p:par>
                        <p:par>
                          <p:cTn id="95" fill="hold">
                            <p:stCondLst>
                              <p:cond delay="9000"/>
                            </p:stCondLst>
                            <p:childTnLst>
                              <p:par>
                                <p:cTn id="96" presetID="16" presetClass="entr" presetSubtype="21" fill="hold" grpId="0" nodeType="after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barn(inVertical)">
                                      <p:cBhvr>
                                        <p:cTn id="98" dur="500"/>
                                        <p:tgtEl>
                                          <p:spTgt spid="9"/>
                                        </p:tgtEl>
                                      </p:cBhvr>
                                    </p:animEffect>
                                  </p:childTnLst>
                                </p:cTn>
                              </p:par>
                            </p:childTnLst>
                          </p:cTn>
                        </p:par>
                        <p:par>
                          <p:cTn id="99" fill="hold">
                            <p:stCondLst>
                              <p:cond delay="9500"/>
                            </p:stCondLst>
                            <p:childTnLst>
                              <p:par>
                                <p:cTn id="100" presetID="31" presetClass="entr" presetSubtype="0" fill="hold" nodeType="afterEffect">
                                  <p:stCondLst>
                                    <p:cond delay="0"/>
                                  </p:stCondLst>
                                  <p:childTnLst>
                                    <p:set>
                                      <p:cBhvr>
                                        <p:cTn id="101" dur="1" fill="hold">
                                          <p:stCondLst>
                                            <p:cond delay="0"/>
                                          </p:stCondLst>
                                        </p:cTn>
                                        <p:tgtEl>
                                          <p:spTgt spid="10"/>
                                        </p:tgtEl>
                                        <p:attrNameLst>
                                          <p:attrName>style.visibility</p:attrName>
                                        </p:attrNameLst>
                                      </p:cBhvr>
                                      <p:to>
                                        <p:strVal val="visible"/>
                                      </p:to>
                                    </p:set>
                                    <p:anim calcmode="lin" valueType="num">
                                      <p:cBhvr>
                                        <p:cTn id="102" dur="500" fill="hold"/>
                                        <p:tgtEl>
                                          <p:spTgt spid="10"/>
                                        </p:tgtEl>
                                        <p:attrNameLst>
                                          <p:attrName>ppt_w</p:attrName>
                                        </p:attrNameLst>
                                      </p:cBhvr>
                                      <p:tavLst>
                                        <p:tav tm="0">
                                          <p:val>
                                            <p:fltVal val="0"/>
                                          </p:val>
                                        </p:tav>
                                        <p:tav tm="100000">
                                          <p:val>
                                            <p:strVal val="#ppt_w"/>
                                          </p:val>
                                        </p:tav>
                                      </p:tavLst>
                                    </p:anim>
                                    <p:anim calcmode="lin" valueType="num">
                                      <p:cBhvr>
                                        <p:cTn id="103" dur="500" fill="hold"/>
                                        <p:tgtEl>
                                          <p:spTgt spid="10"/>
                                        </p:tgtEl>
                                        <p:attrNameLst>
                                          <p:attrName>ppt_h</p:attrName>
                                        </p:attrNameLst>
                                      </p:cBhvr>
                                      <p:tavLst>
                                        <p:tav tm="0">
                                          <p:val>
                                            <p:fltVal val="0"/>
                                          </p:val>
                                        </p:tav>
                                        <p:tav tm="100000">
                                          <p:val>
                                            <p:strVal val="#ppt_h"/>
                                          </p:val>
                                        </p:tav>
                                      </p:tavLst>
                                    </p:anim>
                                    <p:anim calcmode="lin" valueType="num">
                                      <p:cBhvr>
                                        <p:cTn id="104" dur="500" fill="hold"/>
                                        <p:tgtEl>
                                          <p:spTgt spid="10"/>
                                        </p:tgtEl>
                                        <p:attrNameLst>
                                          <p:attrName>style.rotation</p:attrName>
                                        </p:attrNameLst>
                                      </p:cBhvr>
                                      <p:tavLst>
                                        <p:tav tm="0">
                                          <p:val>
                                            <p:fltVal val="90"/>
                                          </p:val>
                                        </p:tav>
                                        <p:tav tm="100000">
                                          <p:val>
                                            <p:fltVal val="0"/>
                                          </p:val>
                                        </p:tav>
                                      </p:tavLst>
                                    </p:anim>
                                    <p:animEffect transition="in" filter="fade">
                                      <p:cBhvr>
                                        <p:cTn id="105" dur="500"/>
                                        <p:tgtEl>
                                          <p:spTgt spid="10"/>
                                        </p:tgtEl>
                                      </p:cBhvr>
                                    </p:animEffect>
                                  </p:childTnLst>
                                </p:cTn>
                              </p:par>
                            </p:childTnLst>
                          </p:cTn>
                        </p:par>
                        <p:par>
                          <p:cTn id="106" fill="hold">
                            <p:stCondLst>
                              <p:cond delay="10000"/>
                            </p:stCondLst>
                            <p:childTnLst>
                              <p:par>
                                <p:cTn id="107" presetID="16" presetClass="entr" presetSubtype="21" fill="hold" grpId="0" nodeType="after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barn(inVertical)">
                                      <p:cBhvr>
                                        <p:cTn id="10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7" grpId="0"/>
      <p:bldP spid="5" grpId="0"/>
      <p:bldP spid="9"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reeform 148"/>
          <p:cNvSpPr>
            <a:spLocks noChangeAspect="1"/>
          </p:cNvSpPr>
          <p:nvPr/>
        </p:nvSpPr>
        <p:spPr bwMode="auto">
          <a:xfrm>
            <a:off x="9245588" y="4195882"/>
            <a:ext cx="733415" cy="575867"/>
          </a:xfrm>
          <a:custGeom>
            <a:avLst/>
            <a:gdLst>
              <a:gd name="T0" fmla="*/ 7 w 135"/>
              <a:gd name="T1" fmla="*/ 99 h 106"/>
              <a:gd name="T2" fmla="*/ 135 w 135"/>
              <a:gd name="T3" fmla="*/ 99 h 106"/>
              <a:gd name="T4" fmla="*/ 135 w 135"/>
              <a:gd name="T5" fmla="*/ 106 h 106"/>
              <a:gd name="T6" fmla="*/ 7 w 135"/>
              <a:gd name="T7" fmla="*/ 106 h 106"/>
              <a:gd name="T8" fmla="*/ 0 w 135"/>
              <a:gd name="T9" fmla="*/ 106 h 106"/>
              <a:gd name="T10" fmla="*/ 0 w 135"/>
              <a:gd name="T11" fmla="*/ 99 h 106"/>
              <a:gd name="T12" fmla="*/ 0 w 135"/>
              <a:gd name="T13" fmla="*/ 0 h 106"/>
              <a:gd name="T14" fmla="*/ 7 w 135"/>
              <a:gd name="T15" fmla="*/ 0 h 106"/>
              <a:gd name="T16" fmla="*/ 7 w 135"/>
              <a:gd name="T17" fmla="*/ 56 h 106"/>
              <a:gd name="T18" fmla="*/ 22 w 135"/>
              <a:gd name="T19" fmla="*/ 47 h 106"/>
              <a:gd name="T20" fmla="*/ 26 w 135"/>
              <a:gd name="T21" fmla="*/ 42 h 106"/>
              <a:gd name="T22" fmla="*/ 31 w 135"/>
              <a:gd name="T23" fmla="*/ 49 h 106"/>
              <a:gd name="T24" fmla="*/ 33 w 135"/>
              <a:gd name="T25" fmla="*/ 54 h 106"/>
              <a:gd name="T26" fmla="*/ 38 w 135"/>
              <a:gd name="T27" fmla="*/ 49 h 106"/>
              <a:gd name="T28" fmla="*/ 45 w 135"/>
              <a:gd name="T29" fmla="*/ 44 h 106"/>
              <a:gd name="T30" fmla="*/ 50 w 135"/>
              <a:gd name="T31" fmla="*/ 52 h 106"/>
              <a:gd name="T32" fmla="*/ 52 w 135"/>
              <a:gd name="T33" fmla="*/ 56 h 106"/>
              <a:gd name="T34" fmla="*/ 64 w 135"/>
              <a:gd name="T35" fmla="*/ 49 h 106"/>
              <a:gd name="T36" fmla="*/ 69 w 135"/>
              <a:gd name="T37" fmla="*/ 47 h 106"/>
              <a:gd name="T38" fmla="*/ 71 w 135"/>
              <a:gd name="T39" fmla="*/ 49 h 106"/>
              <a:gd name="T40" fmla="*/ 83 w 135"/>
              <a:gd name="T41" fmla="*/ 33 h 106"/>
              <a:gd name="T42" fmla="*/ 88 w 135"/>
              <a:gd name="T43" fmla="*/ 26 h 106"/>
              <a:gd name="T44" fmla="*/ 93 w 135"/>
              <a:gd name="T45" fmla="*/ 30 h 106"/>
              <a:gd name="T46" fmla="*/ 95 w 135"/>
              <a:gd name="T47" fmla="*/ 33 h 106"/>
              <a:gd name="T48" fmla="*/ 102 w 135"/>
              <a:gd name="T49" fmla="*/ 23 h 106"/>
              <a:gd name="T50" fmla="*/ 95 w 135"/>
              <a:gd name="T51" fmla="*/ 16 h 106"/>
              <a:gd name="T52" fmla="*/ 111 w 135"/>
              <a:gd name="T53" fmla="*/ 9 h 106"/>
              <a:gd name="T54" fmla="*/ 128 w 135"/>
              <a:gd name="T55" fmla="*/ 2 h 106"/>
              <a:gd name="T56" fmla="*/ 126 w 135"/>
              <a:gd name="T57" fmla="*/ 21 h 106"/>
              <a:gd name="T58" fmla="*/ 123 w 135"/>
              <a:gd name="T59" fmla="*/ 40 h 106"/>
              <a:gd name="T60" fmla="*/ 114 w 135"/>
              <a:gd name="T61" fmla="*/ 33 h 106"/>
              <a:gd name="T62" fmla="*/ 104 w 135"/>
              <a:gd name="T63" fmla="*/ 47 h 106"/>
              <a:gd name="T64" fmla="*/ 100 w 135"/>
              <a:gd name="T65" fmla="*/ 54 h 106"/>
              <a:gd name="T66" fmla="*/ 93 w 135"/>
              <a:gd name="T67" fmla="*/ 49 h 106"/>
              <a:gd name="T68" fmla="*/ 90 w 135"/>
              <a:gd name="T69" fmla="*/ 47 h 106"/>
              <a:gd name="T70" fmla="*/ 78 w 135"/>
              <a:gd name="T71" fmla="*/ 63 h 106"/>
              <a:gd name="T72" fmla="*/ 76 w 135"/>
              <a:gd name="T73" fmla="*/ 71 h 106"/>
              <a:gd name="T74" fmla="*/ 69 w 135"/>
              <a:gd name="T75" fmla="*/ 66 h 106"/>
              <a:gd name="T76" fmla="*/ 67 w 135"/>
              <a:gd name="T77" fmla="*/ 66 h 106"/>
              <a:gd name="T78" fmla="*/ 52 w 135"/>
              <a:gd name="T79" fmla="*/ 73 h 106"/>
              <a:gd name="T80" fmla="*/ 45 w 135"/>
              <a:gd name="T81" fmla="*/ 75 h 106"/>
              <a:gd name="T82" fmla="*/ 43 w 135"/>
              <a:gd name="T83" fmla="*/ 71 h 106"/>
              <a:gd name="T84" fmla="*/ 40 w 135"/>
              <a:gd name="T85" fmla="*/ 66 h 106"/>
              <a:gd name="T86" fmla="*/ 38 w 135"/>
              <a:gd name="T87" fmla="*/ 71 h 106"/>
              <a:gd name="T88" fmla="*/ 31 w 135"/>
              <a:gd name="T89" fmla="*/ 75 h 106"/>
              <a:gd name="T90" fmla="*/ 26 w 135"/>
              <a:gd name="T91" fmla="*/ 68 h 106"/>
              <a:gd name="T92" fmla="*/ 24 w 135"/>
              <a:gd name="T93" fmla="*/ 63 h 106"/>
              <a:gd name="T94" fmla="*/ 7 w 135"/>
              <a:gd name="T95" fmla="*/ 75 h 106"/>
              <a:gd name="T96" fmla="*/ 7 w 135"/>
              <a:gd name="T97"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 h="106">
                <a:moveTo>
                  <a:pt x="7" y="99"/>
                </a:moveTo>
                <a:lnTo>
                  <a:pt x="135" y="99"/>
                </a:lnTo>
                <a:lnTo>
                  <a:pt x="135" y="106"/>
                </a:lnTo>
                <a:lnTo>
                  <a:pt x="7" y="106"/>
                </a:lnTo>
                <a:lnTo>
                  <a:pt x="0" y="106"/>
                </a:lnTo>
                <a:lnTo>
                  <a:pt x="0" y="99"/>
                </a:lnTo>
                <a:lnTo>
                  <a:pt x="0" y="0"/>
                </a:lnTo>
                <a:lnTo>
                  <a:pt x="7" y="0"/>
                </a:lnTo>
                <a:lnTo>
                  <a:pt x="7" y="56"/>
                </a:lnTo>
                <a:lnTo>
                  <a:pt x="22" y="47"/>
                </a:lnTo>
                <a:lnTo>
                  <a:pt x="26" y="42"/>
                </a:lnTo>
                <a:lnTo>
                  <a:pt x="31" y="49"/>
                </a:lnTo>
                <a:lnTo>
                  <a:pt x="33" y="54"/>
                </a:lnTo>
                <a:lnTo>
                  <a:pt x="38" y="49"/>
                </a:lnTo>
                <a:lnTo>
                  <a:pt x="45" y="44"/>
                </a:lnTo>
                <a:lnTo>
                  <a:pt x="50" y="52"/>
                </a:lnTo>
                <a:lnTo>
                  <a:pt x="52" y="56"/>
                </a:lnTo>
                <a:lnTo>
                  <a:pt x="64" y="49"/>
                </a:lnTo>
                <a:lnTo>
                  <a:pt x="69" y="47"/>
                </a:lnTo>
                <a:lnTo>
                  <a:pt x="71" y="49"/>
                </a:lnTo>
                <a:lnTo>
                  <a:pt x="83" y="33"/>
                </a:lnTo>
                <a:lnTo>
                  <a:pt x="88" y="26"/>
                </a:lnTo>
                <a:lnTo>
                  <a:pt x="93" y="30"/>
                </a:lnTo>
                <a:lnTo>
                  <a:pt x="95" y="33"/>
                </a:lnTo>
                <a:lnTo>
                  <a:pt x="102" y="23"/>
                </a:lnTo>
                <a:lnTo>
                  <a:pt x="95" y="16"/>
                </a:lnTo>
                <a:lnTo>
                  <a:pt x="111" y="9"/>
                </a:lnTo>
                <a:lnTo>
                  <a:pt x="128" y="2"/>
                </a:lnTo>
                <a:lnTo>
                  <a:pt x="126" y="21"/>
                </a:lnTo>
                <a:lnTo>
                  <a:pt x="123" y="40"/>
                </a:lnTo>
                <a:lnTo>
                  <a:pt x="114" y="33"/>
                </a:lnTo>
                <a:lnTo>
                  <a:pt x="104" y="47"/>
                </a:lnTo>
                <a:lnTo>
                  <a:pt x="100" y="54"/>
                </a:lnTo>
                <a:lnTo>
                  <a:pt x="93" y="49"/>
                </a:lnTo>
                <a:lnTo>
                  <a:pt x="90" y="47"/>
                </a:lnTo>
                <a:lnTo>
                  <a:pt x="78" y="63"/>
                </a:lnTo>
                <a:lnTo>
                  <a:pt x="76" y="71"/>
                </a:lnTo>
                <a:lnTo>
                  <a:pt x="69" y="66"/>
                </a:lnTo>
                <a:lnTo>
                  <a:pt x="67" y="66"/>
                </a:lnTo>
                <a:lnTo>
                  <a:pt x="52" y="73"/>
                </a:lnTo>
                <a:lnTo>
                  <a:pt x="45" y="75"/>
                </a:lnTo>
                <a:lnTo>
                  <a:pt x="43" y="71"/>
                </a:lnTo>
                <a:lnTo>
                  <a:pt x="40" y="66"/>
                </a:lnTo>
                <a:lnTo>
                  <a:pt x="38" y="71"/>
                </a:lnTo>
                <a:lnTo>
                  <a:pt x="31" y="75"/>
                </a:lnTo>
                <a:lnTo>
                  <a:pt x="26" y="68"/>
                </a:lnTo>
                <a:lnTo>
                  <a:pt x="24" y="63"/>
                </a:lnTo>
                <a:lnTo>
                  <a:pt x="7" y="75"/>
                </a:lnTo>
                <a:lnTo>
                  <a:pt x="7" y="99"/>
                </a:lnTo>
                <a:close/>
              </a:path>
            </a:pathLst>
          </a:custGeom>
          <a:solidFill>
            <a:schemeClr val="bg1">
              <a:lumMod val="75000"/>
            </a:schemeClr>
          </a:solidFill>
          <a:ln>
            <a:solidFill>
              <a:schemeClr val="bg1">
                <a:lumMod val="75000"/>
              </a:schemeClr>
            </a:solidFill>
          </a:ln>
        </p:spPr>
        <p:txBody>
          <a:bodyPr vert="horz" wrap="square" lIns="91419" tIns="45709" rIns="91419" bIns="45709" numCol="1" anchor="t" anchorCtr="0" compatLnSpc="1"/>
          <a:lstStyle/>
          <a:p>
            <a:endParaRPr lang="zh-CN" altLang="en-US"/>
          </a:p>
        </p:txBody>
      </p:sp>
      <p:grpSp>
        <p:nvGrpSpPr>
          <p:cNvPr id="136" name="组合 135"/>
          <p:cNvGrpSpPr/>
          <p:nvPr/>
        </p:nvGrpSpPr>
        <p:grpSpPr>
          <a:xfrm>
            <a:off x="1442038" y="1701208"/>
            <a:ext cx="1685644" cy="987389"/>
            <a:chOff x="8641357" y="2133650"/>
            <a:chExt cx="1686034" cy="987618"/>
          </a:xfrm>
        </p:grpSpPr>
        <p:sp>
          <p:nvSpPr>
            <p:cNvPr id="137" name="TextBox 136"/>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3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39" name="TextBox 138"/>
            <p:cNvSpPr txBox="1"/>
            <p:nvPr/>
          </p:nvSpPr>
          <p:spPr>
            <a:xfrm>
              <a:off x="8714182" y="2133650"/>
              <a:ext cx="139718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输入小标题</a:t>
              </a:r>
              <a:endParaRPr lang="zh-CN" altLang="zh-CN" dirty="0">
                <a:latin typeface="微软雅黑" panose="020B0503020204020204" pitchFamily="34" charset="-122"/>
                <a:ea typeface="微软雅黑" panose="020B0503020204020204" pitchFamily="34" charset="-122"/>
              </a:endParaRPr>
            </a:p>
          </p:txBody>
        </p:sp>
      </p:grpSp>
      <p:grpSp>
        <p:nvGrpSpPr>
          <p:cNvPr id="144" name="组合 143"/>
          <p:cNvGrpSpPr/>
          <p:nvPr/>
        </p:nvGrpSpPr>
        <p:grpSpPr>
          <a:xfrm>
            <a:off x="1850098" y="5105290"/>
            <a:ext cx="1685644" cy="987389"/>
            <a:chOff x="8641357" y="2133650"/>
            <a:chExt cx="1686034" cy="987618"/>
          </a:xfrm>
        </p:grpSpPr>
        <p:sp>
          <p:nvSpPr>
            <p:cNvPr id="145" name="TextBox 144"/>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46"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47" name="TextBox 146"/>
            <p:cNvSpPr txBox="1"/>
            <p:nvPr/>
          </p:nvSpPr>
          <p:spPr>
            <a:xfrm>
              <a:off x="8714182" y="2133650"/>
              <a:ext cx="139718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输入小标题</a:t>
              </a:r>
              <a:endParaRPr lang="zh-CN" altLang="zh-CN" dirty="0">
                <a:latin typeface="微软雅黑" panose="020B0503020204020204" pitchFamily="34" charset="-122"/>
                <a:ea typeface="微软雅黑" panose="020B0503020204020204" pitchFamily="34" charset="-122"/>
              </a:endParaRPr>
            </a:p>
          </p:txBody>
        </p:sp>
      </p:grpSp>
      <p:grpSp>
        <p:nvGrpSpPr>
          <p:cNvPr id="148" name="组合 147"/>
          <p:cNvGrpSpPr/>
          <p:nvPr/>
        </p:nvGrpSpPr>
        <p:grpSpPr>
          <a:xfrm>
            <a:off x="9235363" y="4906415"/>
            <a:ext cx="1685644" cy="987389"/>
            <a:chOff x="8641357" y="2133650"/>
            <a:chExt cx="1686034" cy="987618"/>
          </a:xfrm>
        </p:grpSpPr>
        <p:sp>
          <p:nvSpPr>
            <p:cNvPr id="149" name="TextBox 148"/>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5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51" name="TextBox 150"/>
            <p:cNvSpPr txBox="1"/>
            <p:nvPr/>
          </p:nvSpPr>
          <p:spPr>
            <a:xfrm>
              <a:off x="8714182" y="2133650"/>
              <a:ext cx="139718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输入小标题</a:t>
              </a:r>
              <a:endParaRPr lang="zh-CN" altLang="zh-CN" dirty="0">
                <a:latin typeface="微软雅黑" panose="020B0503020204020204" pitchFamily="34" charset="-122"/>
                <a:ea typeface="微软雅黑" panose="020B0503020204020204" pitchFamily="34" charset="-122"/>
              </a:endParaRPr>
            </a:p>
          </p:txBody>
        </p:sp>
      </p:grpSp>
      <p:cxnSp>
        <p:nvCxnSpPr>
          <p:cNvPr id="156" name="直接连接符 155"/>
          <p:cNvCxnSpPr/>
          <p:nvPr/>
        </p:nvCxnSpPr>
        <p:spPr>
          <a:xfrm flipH="1">
            <a:off x="5990411" y="2570644"/>
            <a:ext cx="1473384" cy="834894"/>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flipH="1" flipV="1">
            <a:off x="6727104" y="4039307"/>
            <a:ext cx="1172054" cy="56175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H="1">
            <a:off x="4692193" y="4039307"/>
            <a:ext cx="829464" cy="1051732"/>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59" name="直接连接符 158"/>
          <p:cNvCxnSpPr>
            <a:endCxn id="116" idx="6"/>
          </p:cNvCxnSpPr>
          <p:nvPr/>
        </p:nvCxnSpPr>
        <p:spPr>
          <a:xfrm flipH="1">
            <a:off x="4288780" y="3736015"/>
            <a:ext cx="909868"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76" name="组合 75"/>
          <p:cNvGrpSpPr>
            <a:grpSpLocks noChangeAspect="1"/>
          </p:cNvGrpSpPr>
          <p:nvPr/>
        </p:nvGrpSpPr>
        <p:grpSpPr>
          <a:xfrm>
            <a:off x="8575047" y="1660665"/>
            <a:ext cx="488616" cy="503883"/>
            <a:chOff x="9405938" y="2763838"/>
            <a:chExt cx="1219201" cy="1257301"/>
          </a:xfrm>
          <a:solidFill>
            <a:schemeClr val="bg1">
              <a:lumMod val="75000"/>
            </a:schemeClr>
          </a:solidFill>
        </p:grpSpPr>
        <p:sp>
          <p:nvSpPr>
            <p:cNvPr id="77" name="Rectangle 5"/>
            <p:cNvSpPr>
              <a:spLocks noChangeArrowheads="1"/>
            </p:cNvSpPr>
            <p:nvPr/>
          </p:nvSpPr>
          <p:spPr bwMode="auto">
            <a:xfrm>
              <a:off x="9405938" y="3505201"/>
              <a:ext cx="166688"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78" name="Rectangle 6"/>
            <p:cNvSpPr>
              <a:spLocks noChangeArrowheads="1"/>
            </p:cNvSpPr>
            <p:nvPr/>
          </p:nvSpPr>
          <p:spPr bwMode="auto">
            <a:xfrm>
              <a:off x="9405938" y="3505201"/>
              <a:ext cx="166688"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79" name="Rectangle 7"/>
            <p:cNvSpPr>
              <a:spLocks noChangeArrowheads="1"/>
            </p:cNvSpPr>
            <p:nvPr/>
          </p:nvSpPr>
          <p:spPr bwMode="auto">
            <a:xfrm>
              <a:off x="9671051" y="3376613"/>
              <a:ext cx="166688" cy="644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80" name="Rectangle 8"/>
            <p:cNvSpPr>
              <a:spLocks noChangeArrowheads="1"/>
            </p:cNvSpPr>
            <p:nvPr/>
          </p:nvSpPr>
          <p:spPr bwMode="auto">
            <a:xfrm>
              <a:off x="9671051" y="3376613"/>
              <a:ext cx="166688" cy="644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81" name="Rectangle 9"/>
            <p:cNvSpPr>
              <a:spLocks noChangeArrowheads="1"/>
            </p:cNvSpPr>
            <p:nvPr/>
          </p:nvSpPr>
          <p:spPr bwMode="auto">
            <a:xfrm>
              <a:off x="9931401" y="2763838"/>
              <a:ext cx="166688" cy="12573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82" name="Rectangle 10"/>
            <p:cNvSpPr>
              <a:spLocks noChangeArrowheads="1"/>
            </p:cNvSpPr>
            <p:nvPr/>
          </p:nvSpPr>
          <p:spPr bwMode="auto">
            <a:xfrm>
              <a:off x="9931401" y="2763838"/>
              <a:ext cx="166688" cy="12573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83" name="Rectangle 11"/>
            <p:cNvSpPr>
              <a:spLocks noChangeArrowheads="1"/>
            </p:cNvSpPr>
            <p:nvPr/>
          </p:nvSpPr>
          <p:spPr bwMode="auto">
            <a:xfrm>
              <a:off x="10196513" y="3111501"/>
              <a:ext cx="166688" cy="909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84" name="Rectangle 12"/>
            <p:cNvSpPr>
              <a:spLocks noChangeArrowheads="1"/>
            </p:cNvSpPr>
            <p:nvPr/>
          </p:nvSpPr>
          <p:spPr bwMode="auto">
            <a:xfrm>
              <a:off x="10196513" y="3111501"/>
              <a:ext cx="166688" cy="909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85" name="Rectangle 13"/>
            <p:cNvSpPr>
              <a:spLocks noChangeArrowheads="1"/>
            </p:cNvSpPr>
            <p:nvPr/>
          </p:nvSpPr>
          <p:spPr bwMode="auto">
            <a:xfrm>
              <a:off x="10458451" y="3449638"/>
              <a:ext cx="166688" cy="571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86" name="Rectangle 14"/>
            <p:cNvSpPr>
              <a:spLocks noChangeArrowheads="1"/>
            </p:cNvSpPr>
            <p:nvPr/>
          </p:nvSpPr>
          <p:spPr bwMode="auto">
            <a:xfrm>
              <a:off x="10458451" y="3449638"/>
              <a:ext cx="166688" cy="571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grpSp>
      <p:grpSp>
        <p:nvGrpSpPr>
          <p:cNvPr id="120" name="组合 24"/>
          <p:cNvGrpSpPr/>
          <p:nvPr/>
        </p:nvGrpSpPr>
        <p:grpSpPr bwMode="auto">
          <a:xfrm>
            <a:off x="7248704" y="1679727"/>
            <a:ext cx="1300908" cy="1301964"/>
            <a:chOff x="2848131" y="1860029"/>
            <a:chExt cx="3807502" cy="3807502"/>
          </a:xfrm>
        </p:grpSpPr>
        <p:sp>
          <p:nvSpPr>
            <p:cNvPr id="121" name="椭圆 12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22" name="椭圆 121"/>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34" name="文本框 29"/>
          <p:cNvSpPr txBox="1">
            <a:spLocks noChangeArrowheads="1"/>
          </p:cNvSpPr>
          <p:nvPr/>
        </p:nvSpPr>
        <p:spPr bwMode="auto">
          <a:xfrm>
            <a:off x="7430227" y="1889843"/>
            <a:ext cx="937860" cy="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5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5000" dirty="0">
                <a:solidFill>
                  <a:schemeClr val="tx1"/>
                </a:solidFill>
              </a:rPr>
              <a:t>04</a:t>
            </a:r>
            <a:endParaRPr lang="zh-CN" altLang="en-US" sz="5000" dirty="0">
              <a:solidFill>
                <a:schemeClr val="tx1"/>
              </a:solidFill>
            </a:endParaRPr>
          </a:p>
        </p:txBody>
      </p:sp>
      <p:grpSp>
        <p:nvGrpSpPr>
          <p:cNvPr id="152" name="组合 151"/>
          <p:cNvGrpSpPr/>
          <p:nvPr/>
        </p:nvGrpSpPr>
        <p:grpSpPr>
          <a:xfrm>
            <a:off x="8683703" y="2205148"/>
            <a:ext cx="1685644" cy="987389"/>
            <a:chOff x="8641357" y="2133650"/>
            <a:chExt cx="1686034" cy="987618"/>
          </a:xfrm>
        </p:grpSpPr>
        <p:sp>
          <p:nvSpPr>
            <p:cNvPr id="153" name="TextBox 152"/>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54"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55" name="TextBox 154"/>
            <p:cNvSpPr txBox="1"/>
            <p:nvPr/>
          </p:nvSpPr>
          <p:spPr>
            <a:xfrm>
              <a:off x="8714182" y="2133650"/>
              <a:ext cx="139718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输入小标题</a:t>
              </a:r>
              <a:endParaRPr lang="zh-CN" altLang="zh-CN" dirty="0">
                <a:latin typeface="微软雅黑" panose="020B0503020204020204" pitchFamily="34" charset="-122"/>
                <a:ea typeface="微软雅黑" panose="020B0503020204020204" pitchFamily="34" charset="-122"/>
              </a:endParaRPr>
            </a:p>
          </p:txBody>
        </p:sp>
      </p:grpSp>
      <p:grpSp>
        <p:nvGrpSpPr>
          <p:cNvPr id="123" name="组合 24"/>
          <p:cNvGrpSpPr/>
          <p:nvPr/>
        </p:nvGrpSpPr>
        <p:grpSpPr bwMode="auto">
          <a:xfrm>
            <a:off x="7463795" y="3991104"/>
            <a:ext cx="1685777" cy="1687144"/>
            <a:chOff x="2848131" y="1860029"/>
            <a:chExt cx="3807502" cy="3807502"/>
          </a:xfrm>
        </p:grpSpPr>
        <p:sp>
          <p:nvSpPr>
            <p:cNvPr id="124" name="椭圆 123"/>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25" name="椭圆 124"/>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35" name="文本框 29"/>
          <p:cNvSpPr txBox="1">
            <a:spLocks noChangeArrowheads="1"/>
          </p:cNvSpPr>
          <p:nvPr/>
        </p:nvSpPr>
        <p:spPr bwMode="auto">
          <a:xfrm>
            <a:off x="7837753" y="4422211"/>
            <a:ext cx="937860" cy="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5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5000" dirty="0">
                <a:solidFill>
                  <a:schemeClr val="tx1"/>
                </a:solidFill>
              </a:rPr>
              <a:t>05</a:t>
            </a:r>
            <a:endParaRPr lang="zh-CN" altLang="en-US" sz="5000" dirty="0">
              <a:solidFill>
                <a:schemeClr val="tx1"/>
              </a:solidFill>
            </a:endParaRPr>
          </a:p>
        </p:txBody>
      </p:sp>
      <p:grpSp>
        <p:nvGrpSpPr>
          <p:cNvPr id="117" name="组合 24"/>
          <p:cNvGrpSpPr/>
          <p:nvPr/>
        </p:nvGrpSpPr>
        <p:grpSpPr bwMode="auto">
          <a:xfrm>
            <a:off x="3793865" y="4653816"/>
            <a:ext cx="1365765" cy="1366873"/>
            <a:chOff x="2848131" y="1860029"/>
            <a:chExt cx="3807502" cy="3807502"/>
          </a:xfrm>
        </p:grpSpPr>
        <p:sp>
          <p:nvSpPr>
            <p:cNvPr id="118" name="椭圆 117"/>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9" name="椭圆 118"/>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33" name="文本框 29"/>
          <p:cNvSpPr txBox="1">
            <a:spLocks noChangeArrowheads="1"/>
          </p:cNvSpPr>
          <p:nvPr/>
        </p:nvSpPr>
        <p:spPr bwMode="auto">
          <a:xfrm>
            <a:off x="3980520" y="4956713"/>
            <a:ext cx="937860" cy="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5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5000" dirty="0">
                <a:solidFill>
                  <a:schemeClr val="tx1"/>
                </a:solidFill>
              </a:rPr>
              <a:t>03</a:t>
            </a:r>
            <a:endParaRPr lang="zh-CN" altLang="en-US" sz="5000" dirty="0">
              <a:solidFill>
                <a:schemeClr val="tx1"/>
              </a:solidFill>
            </a:endParaRPr>
          </a:p>
        </p:txBody>
      </p:sp>
      <p:sp>
        <p:nvSpPr>
          <p:cNvPr id="110" name="Freeform 13"/>
          <p:cNvSpPr>
            <a:spLocks noChangeAspect="1" noEditPoints="1"/>
          </p:cNvSpPr>
          <p:nvPr/>
        </p:nvSpPr>
        <p:spPr bwMode="auto">
          <a:xfrm>
            <a:off x="1059244" y="5162336"/>
            <a:ext cx="558181" cy="503883"/>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chemeClr val="bg1">
              <a:lumMod val="75000"/>
            </a:schemeClr>
          </a:solidFill>
          <a:ln>
            <a:noFill/>
          </a:ln>
        </p:spPr>
        <p:txBody>
          <a:bodyPr vert="horz" wrap="square" lIns="91419" tIns="45709" rIns="91419" bIns="45709" numCol="1" anchor="t" anchorCtr="0" compatLnSpc="1"/>
          <a:lstStyle/>
          <a:p>
            <a:endParaRPr lang="zh-CN" altLang="en-US"/>
          </a:p>
        </p:txBody>
      </p:sp>
      <p:grpSp>
        <p:nvGrpSpPr>
          <p:cNvPr id="114" name="组合 24"/>
          <p:cNvGrpSpPr/>
          <p:nvPr/>
        </p:nvGrpSpPr>
        <p:grpSpPr bwMode="auto">
          <a:xfrm>
            <a:off x="2720792" y="2924336"/>
            <a:ext cx="1605755" cy="1607058"/>
            <a:chOff x="2848131" y="1860029"/>
            <a:chExt cx="3807502" cy="3807502"/>
          </a:xfrm>
        </p:grpSpPr>
        <p:sp>
          <p:nvSpPr>
            <p:cNvPr id="115" name="椭圆 114"/>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6" name="椭圆 115"/>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32" name="文本框 29"/>
          <p:cNvSpPr txBox="1">
            <a:spLocks noChangeArrowheads="1"/>
          </p:cNvSpPr>
          <p:nvPr/>
        </p:nvSpPr>
        <p:spPr bwMode="auto">
          <a:xfrm>
            <a:off x="3054739" y="3299040"/>
            <a:ext cx="937860" cy="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5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5000" dirty="0">
                <a:solidFill>
                  <a:schemeClr val="tx1"/>
                </a:solidFill>
              </a:rPr>
              <a:t>02</a:t>
            </a:r>
            <a:endParaRPr lang="zh-CN" altLang="en-US" sz="5000" dirty="0">
              <a:solidFill>
                <a:schemeClr val="tx1"/>
              </a:solidFill>
            </a:endParaRPr>
          </a:p>
        </p:txBody>
      </p:sp>
      <p:grpSp>
        <p:nvGrpSpPr>
          <p:cNvPr id="140" name="组合 139"/>
          <p:cNvGrpSpPr/>
          <p:nvPr/>
        </p:nvGrpSpPr>
        <p:grpSpPr>
          <a:xfrm>
            <a:off x="984574" y="3242319"/>
            <a:ext cx="1685644" cy="987389"/>
            <a:chOff x="8641357" y="2133650"/>
            <a:chExt cx="1686034" cy="987618"/>
          </a:xfrm>
        </p:grpSpPr>
        <p:sp>
          <p:nvSpPr>
            <p:cNvPr id="141" name="TextBox 140"/>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4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43" name="TextBox 142"/>
            <p:cNvSpPr txBox="1"/>
            <p:nvPr/>
          </p:nvSpPr>
          <p:spPr>
            <a:xfrm>
              <a:off x="8714182" y="2133650"/>
              <a:ext cx="139718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输入小标题</a:t>
              </a:r>
              <a:endParaRPr lang="zh-CN" altLang="zh-CN" dirty="0">
                <a:latin typeface="微软雅黑" panose="020B0503020204020204" pitchFamily="34" charset="-122"/>
                <a:ea typeface="微软雅黑" panose="020B0503020204020204" pitchFamily="34" charset="-122"/>
              </a:endParaRPr>
            </a:p>
          </p:txBody>
        </p:sp>
      </p:grpSp>
      <p:cxnSp>
        <p:nvCxnSpPr>
          <p:cNvPr id="71" name="直接连接符 70"/>
          <p:cNvCxnSpPr/>
          <p:nvPr/>
        </p:nvCxnSpPr>
        <p:spPr>
          <a:xfrm flipH="1" flipV="1">
            <a:off x="4449449" y="2320631"/>
            <a:ext cx="749200" cy="750203"/>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4692194" y="2258718"/>
            <a:ext cx="2517654" cy="2519697"/>
            <a:chOff x="4355318" y="2259241"/>
            <a:chExt cx="2518237" cy="2520280"/>
          </a:xfrm>
        </p:grpSpPr>
        <p:grpSp>
          <p:nvGrpSpPr>
            <p:cNvPr id="48" name="组合 24"/>
            <p:cNvGrpSpPr/>
            <p:nvPr/>
          </p:nvGrpSpPr>
          <p:grpSpPr bwMode="auto">
            <a:xfrm>
              <a:off x="4355318" y="2259241"/>
              <a:ext cx="2518237" cy="2520280"/>
              <a:chOff x="2848131" y="1860029"/>
              <a:chExt cx="3807502" cy="3807502"/>
            </a:xfrm>
          </p:grpSpPr>
          <p:sp>
            <p:nvSpPr>
              <p:cNvPr id="62" name="椭圆 61"/>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68" name="椭圆 67"/>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grpSp>
        <p:sp>
          <p:nvSpPr>
            <p:cNvPr id="2" name="椭圆 1"/>
            <p:cNvSpPr/>
            <p:nvPr/>
          </p:nvSpPr>
          <p:spPr>
            <a:xfrm>
              <a:off x="4568995" y="2486719"/>
              <a:ext cx="2090882" cy="2090882"/>
            </a:xfrm>
            <a:prstGeom prst="ellipse">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27" name="TextBox 126"/>
          <p:cNvSpPr txBox="1"/>
          <p:nvPr/>
        </p:nvSpPr>
        <p:spPr>
          <a:xfrm>
            <a:off x="5268059" y="2948863"/>
            <a:ext cx="1403831" cy="1200051"/>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pitchFamily="34" charset="-122"/>
                <a:ea typeface="微软雅黑" panose="020B0503020204020204" pitchFamily="34" charset="-122"/>
              </a:defRPr>
            </a:lvl1pPr>
          </a:lstStyle>
          <a:p>
            <a:r>
              <a:rPr lang="zh-CN" altLang="zh-CN" sz="3600" dirty="0"/>
              <a:t>不足</a:t>
            </a:r>
            <a:endParaRPr lang="en-US" altLang="zh-CN" sz="3600" dirty="0"/>
          </a:p>
          <a:p>
            <a:r>
              <a:rPr lang="zh-CN" altLang="en-US" sz="3600" dirty="0"/>
              <a:t>之处</a:t>
            </a:r>
            <a:endParaRPr lang="zh-CN" altLang="zh-CN" sz="3600" dirty="0"/>
          </a:p>
        </p:txBody>
      </p:sp>
      <p:grpSp>
        <p:nvGrpSpPr>
          <p:cNvPr id="111" name="组合 24"/>
          <p:cNvGrpSpPr/>
          <p:nvPr/>
        </p:nvGrpSpPr>
        <p:grpSpPr bwMode="auto">
          <a:xfrm>
            <a:off x="3393670" y="1125277"/>
            <a:ext cx="1624047" cy="1625364"/>
            <a:chOff x="2848131" y="1860029"/>
            <a:chExt cx="3807502" cy="3807502"/>
          </a:xfrm>
        </p:grpSpPr>
        <p:sp>
          <p:nvSpPr>
            <p:cNvPr id="112" name="椭圆 111"/>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3" name="椭圆 112"/>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8" name="文本框 29"/>
          <p:cNvSpPr txBox="1">
            <a:spLocks noChangeArrowheads="1"/>
          </p:cNvSpPr>
          <p:nvPr/>
        </p:nvSpPr>
        <p:spPr bwMode="auto">
          <a:xfrm>
            <a:off x="3742453" y="1485234"/>
            <a:ext cx="937861" cy="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5000" dirty="0">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rPr>
              <a:t>01</a:t>
            </a:r>
            <a:endParaRPr lang="zh-CN" altLang="en-US" sz="5000" dirty="0">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endParaRPr>
          </a:p>
        </p:txBody>
      </p:sp>
      <p:grpSp>
        <p:nvGrpSpPr>
          <p:cNvPr id="72" name="组合 71"/>
          <p:cNvGrpSpPr/>
          <p:nvPr/>
        </p:nvGrpSpPr>
        <p:grpSpPr>
          <a:xfrm>
            <a:off x="310060" y="416217"/>
            <a:ext cx="11260135" cy="461558"/>
            <a:chOff x="310060" y="416217"/>
            <a:chExt cx="11260135" cy="461558"/>
          </a:xfrm>
        </p:grpSpPr>
        <p:grpSp>
          <p:nvGrpSpPr>
            <p:cNvPr id="73" name="组合 72"/>
            <p:cNvGrpSpPr/>
            <p:nvPr/>
          </p:nvGrpSpPr>
          <p:grpSpPr>
            <a:xfrm>
              <a:off x="310060" y="416217"/>
              <a:ext cx="2619825" cy="461558"/>
              <a:chOff x="8641357" y="2133650"/>
              <a:chExt cx="2620431" cy="461665"/>
            </a:xfrm>
          </p:grpSpPr>
          <p:sp>
            <p:nvSpPr>
              <p:cNvPr id="75"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87"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74" name="直接连接符 73"/>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27"/>
                                        </p:tgtEl>
                                        <p:attrNameLst>
                                          <p:attrName>style.visibility</p:attrName>
                                        </p:attrNameLst>
                                      </p:cBhvr>
                                      <p:to>
                                        <p:strVal val="visible"/>
                                      </p:to>
                                    </p:set>
                                    <p:anim calcmode="lin" valueType="num">
                                      <p:cBhvr>
                                        <p:cTn id="11" dur="500" fill="hold"/>
                                        <p:tgtEl>
                                          <p:spTgt spid="127"/>
                                        </p:tgtEl>
                                        <p:attrNameLst>
                                          <p:attrName>ppt_w</p:attrName>
                                        </p:attrNameLst>
                                      </p:cBhvr>
                                      <p:tavLst>
                                        <p:tav tm="0">
                                          <p:val>
                                            <p:fltVal val="0"/>
                                          </p:val>
                                        </p:tav>
                                        <p:tav tm="100000">
                                          <p:val>
                                            <p:strVal val="#ppt_w"/>
                                          </p:val>
                                        </p:tav>
                                      </p:tavLst>
                                    </p:anim>
                                    <p:anim calcmode="lin" valueType="num">
                                      <p:cBhvr>
                                        <p:cTn id="12" dur="500" fill="hold"/>
                                        <p:tgtEl>
                                          <p:spTgt spid="127"/>
                                        </p:tgtEl>
                                        <p:attrNameLst>
                                          <p:attrName>ppt_h</p:attrName>
                                        </p:attrNameLst>
                                      </p:cBhvr>
                                      <p:tavLst>
                                        <p:tav tm="0">
                                          <p:val>
                                            <p:fltVal val="0"/>
                                          </p:val>
                                        </p:tav>
                                        <p:tav tm="100000">
                                          <p:val>
                                            <p:strVal val="#ppt_h"/>
                                          </p:val>
                                        </p:tav>
                                      </p:tavLst>
                                    </p:anim>
                                    <p:animEffect transition="in" filter="fade">
                                      <p:cBhvr>
                                        <p:cTn id="13" dur="500"/>
                                        <p:tgtEl>
                                          <p:spTgt spid="127"/>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wipe(down)">
                                      <p:cBhvr>
                                        <p:cTn id="17" dur="500"/>
                                        <p:tgtEl>
                                          <p:spTgt spid="71"/>
                                        </p:tgtEl>
                                      </p:cBhvr>
                                    </p:animEffect>
                                  </p:childTnLst>
                                </p:cTn>
                              </p:par>
                            </p:childTnLst>
                          </p:cTn>
                        </p:par>
                        <p:par>
                          <p:cTn id="18" fill="hold">
                            <p:stCondLst>
                              <p:cond delay="1500"/>
                            </p:stCondLst>
                            <p:childTnLst>
                              <p:par>
                                <p:cTn id="19" presetID="16" presetClass="entr" presetSubtype="21" fill="hold" nodeType="afterEffect">
                                  <p:stCondLst>
                                    <p:cond delay="0"/>
                                  </p:stCondLst>
                                  <p:childTnLst>
                                    <p:set>
                                      <p:cBhvr>
                                        <p:cTn id="20" dur="1" fill="hold">
                                          <p:stCondLst>
                                            <p:cond delay="0"/>
                                          </p:stCondLst>
                                        </p:cTn>
                                        <p:tgtEl>
                                          <p:spTgt spid="111"/>
                                        </p:tgtEl>
                                        <p:attrNameLst>
                                          <p:attrName>style.visibility</p:attrName>
                                        </p:attrNameLst>
                                      </p:cBhvr>
                                      <p:to>
                                        <p:strVal val="visible"/>
                                      </p:to>
                                    </p:set>
                                    <p:animEffect transition="in" filter="barn(inVertical)">
                                      <p:cBhvr>
                                        <p:cTn id="21" dur="500"/>
                                        <p:tgtEl>
                                          <p:spTgt spid="111"/>
                                        </p:tgtEl>
                                      </p:cBhvr>
                                    </p:animEffect>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128"/>
                                        </p:tgtEl>
                                        <p:attrNameLst>
                                          <p:attrName>style.visibility</p:attrName>
                                        </p:attrNameLst>
                                      </p:cBhvr>
                                      <p:to>
                                        <p:strVal val="visible"/>
                                      </p:to>
                                    </p:set>
                                    <p:animEffect transition="in" filter="randombar(horizontal)">
                                      <p:cBhvr>
                                        <p:cTn id="25" dur="500"/>
                                        <p:tgtEl>
                                          <p:spTgt spid="128"/>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136"/>
                                        </p:tgtEl>
                                        <p:attrNameLst>
                                          <p:attrName>style.visibility</p:attrName>
                                        </p:attrNameLst>
                                      </p:cBhvr>
                                      <p:to>
                                        <p:strVal val="visible"/>
                                      </p:to>
                                    </p:set>
                                    <p:anim calcmode="lin" valueType="num">
                                      <p:cBhvr>
                                        <p:cTn id="29" dur="500" fill="hold"/>
                                        <p:tgtEl>
                                          <p:spTgt spid="136"/>
                                        </p:tgtEl>
                                        <p:attrNameLst>
                                          <p:attrName>ppt_w</p:attrName>
                                        </p:attrNameLst>
                                      </p:cBhvr>
                                      <p:tavLst>
                                        <p:tav tm="0">
                                          <p:val>
                                            <p:fltVal val="0"/>
                                          </p:val>
                                        </p:tav>
                                        <p:tav tm="100000">
                                          <p:val>
                                            <p:strVal val="#ppt_w"/>
                                          </p:val>
                                        </p:tav>
                                      </p:tavLst>
                                    </p:anim>
                                    <p:anim calcmode="lin" valueType="num">
                                      <p:cBhvr>
                                        <p:cTn id="30" dur="500" fill="hold"/>
                                        <p:tgtEl>
                                          <p:spTgt spid="136"/>
                                        </p:tgtEl>
                                        <p:attrNameLst>
                                          <p:attrName>ppt_h</p:attrName>
                                        </p:attrNameLst>
                                      </p:cBhvr>
                                      <p:tavLst>
                                        <p:tav tm="0">
                                          <p:val>
                                            <p:fltVal val="0"/>
                                          </p:val>
                                        </p:tav>
                                        <p:tav tm="100000">
                                          <p:val>
                                            <p:strVal val="#ppt_h"/>
                                          </p:val>
                                        </p:tav>
                                      </p:tavLst>
                                    </p:anim>
                                    <p:animEffect transition="in" filter="fade">
                                      <p:cBhvr>
                                        <p:cTn id="31" dur="500"/>
                                        <p:tgtEl>
                                          <p:spTgt spid="136"/>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159"/>
                                        </p:tgtEl>
                                        <p:attrNameLst>
                                          <p:attrName>style.visibility</p:attrName>
                                        </p:attrNameLst>
                                      </p:cBhvr>
                                      <p:to>
                                        <p:strVal val="visible"/>
                                      </p:to>
                                    </p:set>
                                    <p:animEffect transition="in" filter="wipe(down)">
                                      <p:cBhvr>
                                        <p:cTn id="35" dur="500"/>
                                        <p:tgtEl>
                                          <p:spTgt spid="159"/>
                                        </p:tgtEl>
                                      </p:cBhvr>
                                    </p:animEffect>
                                  </p:childTnLst>
                                </p:cTn>
                              </p:par>
                            </p:childTnLst>
                          </p:cTn>
                        </p:par>
                        <p:par>
                          <p:cTn id="36" fill="hold">
                            <p:stCondLst>
                              <p:cond delay="3500"/>
                            </p:stCondLst>
                            <p:childTnLst>
                              <p:par>
                                <p:cTn id="37" presetID="16" presetClass="entr" presetSubtype="21" fill="hold" nodeType="after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barn(inVertical)">
                                      <p:cBhvr>
                                        <p:cTn id="39" dur="500"/>
                                        <p:tgtEl>
                                          <p:spTgt spid="114"/>
                                        </p:tgtEl>
                                      </p:cBhvr>
                                    </p:animEffect>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132"/>
                                        </p:tgtEl>
                                        <p:attrNameLst>
                                          <p:attrName>style.visibility</p:attrName>
                                        </p:attrNameLst>
                                      </p:cBhvr>
                                      <p:to>
                                        <p:strVal val="visible"/>
                                      </p:to>
                                    </p:set>
                                    <p:animEffect transition="in" filter="randombar(horizontal)">
                                      <p:cBhvr>
                                        <p:cTn id="43" dur="500"/>
                                        <p:tgtEl>
                                          <p:spTgt spid="132"/>
                                        </p:tgtEl>
                                      </p:cBhvr>
                                    </p:animEffect>
                                  </p:childTnLst>
                                </p:cTn>
                              </p:par>
                            </p:childTnLst>
                          </p:cTn>
                        </p:par>
                        <p:par>
                          <p:cTn id="44" fill="hold">
                            <p:stCondLst>
                              <p:cond delay="4500"/>
                            </p:stCondLst>
                            <p:childTnLst>
                              <p:par>
                                <p:cTn id="45" presetID="53" presetClass="entr" presetSubtype="16" fill="hold" nodeType="afterEffect">
                                  <p:stCondLst>
                                    <p:cond delay="0"/>
                                  </p:stCondLst>
                                  <p:childTnLst>
                                    <p:set>
                                      <p:cBhvr>
                                        <p:cTn id="46" dur="1" fill="hold">
                                          <p:stCondLst>
                                            <p:cond delay="0"/>
                                          </p:stCondLst>
                                        </p:cTn>
                                        <p:tgtEl>
                                          <p:spTgt spid="140"/>
                                        </p:tgtEl>
                                        <p:attrNameLst>
                                          <p:attrName>style.visibility</p:attrName>
                                        </p:attrNameLst>
                                      </p:cBhvr>
                                      <p:to>
                                        <p:strVal val="visible"/>
                                      </p:to>
                                    </p:set>
                                    <p:anim calcmode="lin" valueType="num">
                                      <p:cBhvr>
                                        <p:cTn id="47" dur="500" fill="hold"/>
                                        <p:tgtEl>
                                          <p:spTgt spid="140"/>
                                        </p:tgtEl>
                                        <p:attrNameLst>
                                          <p:attrName>ppt_w</p:attrName>
                                        </p:attrNameLst>
                                      </p:cBhvr>
                                      <p:tavLst>
                                        <p:tav tm="0">
                                          <p:val>
                                            <p:fltVal val="0"/>
                                          </p:val>
                                        </p:tav>
                                        <p:tav tm="100000">
                                          <p:val>
                                            <p:strVal val="#ppt_w"/>
                                          </p:val>
                                        </p:tav>
                                      </p:tavLst>
                                    </p:anim>
                                    <p:anim calcmode="lin" valueType="num">
                                      <p:cBhvr>
                                        <p:cTn id="48" dur="500" fill="hold"/>
                                        <p:tgtEl>
                                          <p:spTgt spid="140"/>
                                        </p:tgtEl>
                                        <p:attrNameLst>
                                          <p:attrName>ppt_h</p:attrName>
                                        </p:attrNameLst>
                                      </p:cBhvr>
                                      <p:tavLst>
                                        <p:tav tm="0">
                                          <p:val>
                                            <p:fltVal val="0"/>
                                          </p:val>
                                        </p:tav>
                                        <p:tav tm="100000">
                                          <p:val>
                                            <p:strVal val="#ppt_h"/>
                                          </p:val>
                                        </p:tav>
                                      </p:tavLst>
                                    </p:anim>
                                    <p:animEffect transition="in" filter="fade">
                                      <p:cBhvr>
                                        <p:cTn id="49" dur="500"/>
                                        <p:tgtEl>
                                          <p:spTgt spid="140"/>
                                        </p:tgtEl>
                                      </p:cBhvr>
                                    </p:animEffect>
                                  </p:childTnLst>
                                </p:cTn>
                              </p:par>
                            </p:childTnLst>
                          </p:cTn>
                        </p:par>
                        <p:par>
                          <p:cTn id="50" fill="hold">
                            <p:stCondLst>
                              <p:cond delay="5000"/>
                            </p:stCondLst>
                            <p:childTnLst>
                              <p:par>
                                <p:cTn id="51" presetID="16" presetClass="entr" presetSubtype="21" fill="hold" nodeType="afterEffect">
                                  <p:stCondLst>
                                    <p:cond delay="0"/>
                                  </p:stCondLst>
                                  <p:childTnLst>
                                    <p:set>
                                      <p:cBhvr>
                                        <p:cTn id="52" dur="1" fill="hold">
                                          <p:stCondLst>
                                            <p:cond delay="0"/>
                                          </p:stCondLst>
                                        </p:cTn>
                                        <p:tgtEl>
                                          <p:spTgt spid="117"/>
                                        </p:tgtEl>
                                        <p:attrNameLst>
                                          <p:attrName>style.visibility</p:attrName>
                                        </p:attrNameLst>
                                      </p:cBhvr>
                                      <p:to>
                                        <p:strVal val="visible"/>
                                      </p:to>
                                    </p:set>
                                    <p:animEffect transition="in" filter="barn(inVertical)">
                                      <p:cBhvr>
                                        <p:cTn id="53" dur="500"/>
                                        <p:tgtEl>
                                          <p:spTgt spid="117"/>
                                        </p:tgtEl>
                                      </p:cBhvr>
                                    </p:animEffect>
                                  </p:childTnLst>
                                </p:cTn>
                              </p:par>
                            </p:childTnLst>
                          </p:cTn>
                        </p:par>
                        <p:par>
                          <p:cTn id="54" fill="hold">
                            <p:stCondLst>
                              <p:cond delay="5500"/>
                            </p:stCondLst>
                            <p:childTnLst>
                              <p:par>
                                <p:cTn id="55" presetID="22" presetClass="entr" presetSubtype="4" fill="hold" nodeType="afterEffect">
                                  <p:stCondLst>
                                    <p:cond delay="0"/>
                                  </p:stCondLst>
                                  <p:childTnLst>
                                    <p:set>
                                      <p:cBhvr>
                                        <p:cTn id="56" dur="1" fill="hold">
                                          <p:stCondLst>
                                            <p:cond delay="0"/>
                                          </p:stCondLst>
                                        </p:cTn>
                                        <p:tgtEl>
                                          <p:spTgt spid="158"/>
                                        </p:tgtEl>
                                        <p:attrNameLst>
                                          <p:attrName>style.visibility</p:attrName>
                                        </p:attrNameLst>
                                      </p:cBhvr>
                                      <p:to>
                                        <p:strVal val="visible"/>
                                      </p:to>
                                    </p:set>
                                    <p:animEffect transition="in" filter="wipe(down)">
                                      <p:cBhvr>
                                        <p:cTn id="57" dur="500"/>
                                        <p:tgtEl>
                                          <p:spTgt spid="158"/>
                                        </p:tgtEl>
                                      </p:cBhvr>
                                    </p:animEffect>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133"/>
                                        </p:tgtEl>
                                        <p:attrNameLst>
                                          <p:attrName>style.visibility</p:attrName>
                                        </p:attrNameLst>
                                      </p:cBhvr>
                                      <p:to>
                                        <p:strVal val="visible"/>
                                      </p:to>
                                    </p:set>
                                    <p:animEffect transition="in" filter="randombar(horizontal)">
                                      <p:cBhvr>
                                        <p:cTn id="61" dur="500"/>
                                        <p:tgtEl>
                                          <p:spTgt spid="133"/>
                                        </p:tgtEl>
                                      </p:cBhvr>
                                    </p:animEffect>
                                  </p:childTnLst>
                                </p:cTn>
                              </p:par>
                            </p:childTnLst>
                          </p:cTn>
                        </p:par>
                        <p:par>
                          <p:cTn id="62" fill="hold">
                            <p:stCondLst>
                              <p:cond delay="6500"/>
                            </p:stCondLst>
                            <p:childTnLst>
                              <p:par>
                                <p:cTn id="63" presetID="22" presetClass="entr" presetSubtype="4" fill="hold" grpId="0" nodeType="afterEffect">
                                  <p:stCondLst>
                                    <p:cond delay="0"/>
                                  </p:stCondLst>
                                  <p:childTnLst>
                                    <p:set>
                                      <p:cBhvr>
                                        <p:cTn id="64" dur="1" fill="hold">
                                          <p:stCondLst>
                                            <p:cond delay="0"/>
                                          </p:stCondLst>
                                        </p:cTn>
                                        <p:tgtEl>
                                          <p:spTgt spid="110"/>
                                        </p:tgtEl>
                                        <p:attrNameLst>
                                          <p:attrName>style.visibility</p:attrName>
                                        </p:attrNameLst>
                                      </p:cBhvr>
                                      <p:to>
                                        <p:strVal val="visible"/>
                                      </p:to>
                                    </p:set>
                                    <p:animEffect transition="in" filter="wipe(down)">
                                      <p:cBhvr>
                                        <p:cTn id="65" dur="500"/>
                                        <p:tgtEl>
                                          <p:spTgt spid="110"/>
                                        </p:tgtEl>
                                      </p:cBhvr>
                                    </p:animEffect>
                                  </p:childTnLst>
                                </p:cTn>
                              </p:par>
                            </p:childTnLst>
                          </p:cTn>
                        </p:par>
                        <p:par>
                          <p:cTn id="66" fill="hold">
                            <p:stCondLst>
                              <p:cond delay="7000"/>
                            </p:stCondLst>
                            <p:childTnLst>
                              <p:par>
                                <p:cTn id="67" presetID="53" presetClass="entr" presetSubtype="16" fill="hold" nodeType="afterEffect">
                                  <p:stCondLst>
                                    <p:cond delay="0"/>
                                  </p:stCondLst>
                                  <p:childTnLst>
                                    <p:set>
                                      <p:cBhvr>
                                        <p:cTn id="68" dur="1" fill="hold">
                                          <p:stCondLst>
                                            <p:cond delay="0"/>
                                          </p:stCondLst>
                                        </p:cTn>
                                        <p:tgtEl>
                                          <p:spTgt spid="144"/>
                                        </p:tgtEl>
                                        <p:attrNameLst>
                                          <p:attrName>style.visibility</p:attrName>
                                        </p:attrNameLst>
                                      </p:cBhvr>
                                      <p:to>
                                        <p:strVal val="visible"/>
                                      </p:to>
                                    </p:set>
                                    <p:anim calcmode="lin" valueType="num">
                                      <p:cBhvr>
                                        <p:cTn id="69" dur="500" fill="hold"/>
                                        <p:tgtEl>
                                          <p:spTgt spid="144"/>
                                        </p:tgtEl>
                                        <p:attrNameLst>
                                          <p:attrName>ppt_w</p:attrName>
                                        </p:attrNameLst>
                                      </p:cBhvr>
                                      <p:tavLst>
                                        <p:tav tm="0">
                                          <p:val>
                                            <p:fltVal val="0"/>
                                          </p:val>
                                        </p:tav>
                                        <p:tav tm="100000">
                                          <p:val>
                                            <p:strVal val="#ppt_w"/>
                                          </p:val>
                                        </p:tav>
                                      </p:tavLst>
                                    </p:anim>
                                    <p:anim calcmode="lin" valueType="num">
                                      <p:cBhvr>
                                        <p:cTn id="70" dur="500" fill="hold"/>
                                        <p:tgtEl>
                                          <p:spTgt spid="144"/>
                                        </p:tgtEl>
                                        <p:attrNameLst>
                                          <p:attrName>ppt_h</p:attrName>
                                        </p:attrNameLst>
                                      </p:cBhvr>
                                      <p:tavLst>
                                        <p:tav tm="0">
                                          <p:val>
                                            <p:fltVal val="0"/>
                                          </p:val>
                                        </p:tav>
                                        <p:tav tm="100000">
                                          <p:val>
                                            <p:strVal val="#ppt_h"/>
                                          </p:val>
                                        </p:tav>
                                      </p:tavLst>
                                    </p:anim>
                                    <p:animEffect transition="in" filter="fade">
                                      <p:cBhvr>
                                        <p:cTn id="71" dur="500"/>
                                        <p:tgtEl>
                                          <p:spTgt spid="144"/>
                                        </p:tgtEl>
                                      </p:cBhvr>
                                    </p:animEffect>
                                  </p:childTnLst>
                                </p:cTn>
                              </p:par>
                            </p:childTnLst>
                          </p:cTn>
                        </p:par>
                        <p:par>
                          <p:cTn id="72" fill="hold">
                            <p:stCondLst>
                              <p:cond delay="7500"/>
                            </p:stCondLst>
                            <p:childTnLst>
                              <p:par>
                                <p:cTn id="73" presetID="22" presetClass="entr" presetSubtype="4" fill="hold" nodeType="afterEffect">
                                  <p:stCondLst>
                                    <p:cond delay="0"/>
                                  </p:stCondLst>
                                  <p:childTnLst>
                                    <p:set>
                                      <p:cBhvr>
                                        <p:cTn id="74" dur="1" fill="hold">
                                          <p:stCondLst>
                                            <p:cond delay="0"/>
                                          </p:stCondLst>
                                        </p:cTn>
                                        <p:tgtEl>
                                          <p:spTgt spid="156"/>
                                        </p:tgtEl>
                                        <p:attrNameLst>
                                          <p:attrName>style.visibility</p:attrName>
                                        </p:attrNameLst>
                                      </p:cBhvr>
                                      <p:to>
                                        <p:strVal val="visible"/>
                                      </p:to>
                                    </p:set>
                                    <p:animEffect transition="in" filter="wipe(down)">
                                      <p:cBhvr>
                                        <p:cTn id="75" dur="500"/>
                                        <p:tgtEl>
                                          <p:spTgt spid="156"/>
                                        </p:tgtEl>
                                      </p:cBhvr>
                                    </p:animEffect>
                                  </p:childTnLst>
                                </p:cTn>
                              </p:par>
                            </p:childTnLst>
                          </p:cTn>
                        </p:par>
                        <p:par>
                          <p:cTn id="76" fill="hold">
                            <p:stCondLst>
                              <p:cond delay="8000"/>
                            </p:stCondLst>
                            <p:childTnLst>
                              <p:par>
                                <p:cTn id="77" presetID="16" presetClass="entr" presetSubtype="21" fill="hold" nodeType="afterEffect">
                                  <p:stCondLst>
                                    <p:cond delay="0"/>
                                  </p:stCondLst>
                                  <p:childTnLst>
                                    <p:set>
                                      <p:cBhvr>
                                        <p:cTn id="78" dur="1" fill="hold">
                                          <p:stCondLst>
                                            <p:cond delay="0"/>
                                          </p:stCondLst>
                                        </p:cTn>
                                        <p:tgtEl>
                                          <p:spTgt spid="120"/>
                                        </p:tgtEl>
                                        <p:attrNameLst>
                                          <p:attrName>style.visibility</p:attrName>
                                        </p:attrNameLst>
                                      </p:cBhvr>
                                      <p:to>
                                        <p:strVal val="visible"/>
                                      </p:to>
                                    </p:set>
                                    <p:animEffect transition="in" filter="barn(inVertical)">
                                      <p:cBhvr>
                                        <p:cTn id="79" dur="500"/>
                                        <p:tgtEl>
                                          <p:spTgt spid="120"/>
                                        </p:tgtEl>
                                      </p:cBhvr>
                                    </p:animEffect>
                                  </p:childTnLst>
                                </p:cTn>
                              </p:par>
                            </p:childTnLst>
                          </p:cTn>
                        </p:par>
                        <p:par>
                          <p:cTn id="80" fill="hold">
                            <p:stCondLst>
                              <p:cond delay="8500"/>
                            </p:stCondLst>
                            <p:childTnLst>
                              <p:par>
                                <p:cTn id="81" presetID="14" presetClass="entr" presetSubtype="10" fill="hold" grpId="0" nodeType="afterEffect">
                                  <p:stCondLst>
                                    <p:cond delay="0"/>
                                  </p:stCondLst>
                                  <p:childTnLst>
                                    <p:set>
                                      <p:cBhvr>
                                        <p:cTn id="82" dur="1" fill="hold">
                                          <p:stCondLst>
                                            <p:cond delay="0"/>
                                          </p:stCondLst>
                                        </p:cTn>
                                        <p:tgtEl>
                                          <p:spTgt spid="134"/>
                                        </p:tgtEl>
                                        <p:attrNameLst>
                                          <p:attrName>style.visibility</p:attrName>
                                        </p:attrNameLst>
                                      </p:cBhvr>
                                      <p:to>
                                        <p:strVal val="visible"/>
                                      </p:to>
                                    </p:set>
                                    <p:animEffect transition="in" filter="randombar(horizontal)">
                                      <p:cBhvr>
                                        <p:cTn id="83" dur="500"/>
                                        <p:tgtEl>
                                          <p:spTgt spid="134"/>
                                        </p:tgtEl>
                                      </p:cBhvr>
                                    </p:animEffect>
                                  </p:childTnLst>
                                </p:cTn>
                              </p:par>
                            </p:childTnLst>
                          </p:cTn>
                        </p:par>
                        <p:par>
                          <p:cTn id="84" fill="hold">
                            <p:stCondLst>
                              <p:cond delay="9000"/>
                            </p:stCondLst>
                            <p:childTnLst>
                              <p:par>
                                <p:cTn id="85" presetID="22" presetClass="entr" presetSubtype="4" fill="hold" nodeType="after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wipe(down)">
                                      <p:cBhvr>
                                        <p:cTn id="87" dur="500"/>
                                        <p:tgtEl>
                                          <p:spTgt spid="76"/>
                                        </p:tgtEl>
                                      </p:cBhvr>
                                    </p:animEffect>
                                  </p:childTnLst>
                                </p:cTn>
                              </p:par>
                            </p:childTnLst>
                          </p:cTn>
                        </p:par>
                        <p:par>
                          <p:cTn id="88" fill="hold">
                            <p:stCondLst>
                              <p:cond delay="9500"/>
                            </p:stCondLst>
                            <p:childTnLst>
                              <p:par>
                                <p:cTn id="89" presetID="53" presetClass="entr" presetSubtype="16" fill="hold" nodeType="afterEffect">
                                  <p:stCondLst>
                                    <p:cond delay="0"/>
                                  </p:stCondLst>
                                  <p:childTnLst>
                                    <p:set>
                                      <p:cBhvr>
                                        <p:cTn id="90" dur="1" fill="hold">
                                          <p:stCondLst>
                                            <p:cond delay="0"/>
                                          </p:stCondLst>
                                        </p:cTn>
                                        <p:tgtEl>
                                          <p:spTgt spid="152"/>
                                        </p:tgtEl>
                                        <p:attrNameLst>
                                          <p:attrName>style.visibility</p:attrName>
                                        </p:attrNameLst>
                                      </p:cBhvr>
                                      <p:to>
                                        <p:strVal val="visible"/>
                                      </p:to>
                                    </p:set>
                                    <p:anim calcmode="lin" valueType="num">
                                      <p:cBhvr>
                                        <p:cTn id="91" dur="500" fill="hold"/>
                                        <p:tgtEl>
                                          <p:spTgt spid="152"/>
                                        </p:tgtEl>
                                        <p:attrNameLst>
                                          <p:attrName>ppt_w</p:attrName>
                                        </p:attrNameLst>
                                      </p:cBhvr>
                                      <p:tavLst>
                                        <p:tav tm="0">
                                          <p:val>
                                            <p:fltVal val="0"/>
                                          </p:val>
                                        </p:tav>
                                        <p:tav tm="100000">
                                          <p:val>
                                            <p:strVal val="#ppt_w"/>
                                          </p:val>
                                        </p:tav>
                                      </p:tavLst>
                                    </p:anim>
                                    <p:anim calcmode="lin" valueType="num">
                                      <p:cBhvr>
                                        <p:cTn id="92" dur="500" fill="hold"/>
                                        <p:tgtEl>
                                          <p:spTgt spid="152"/>
                                        </p:tgtEl>
                                        <p:attrNameLst>
                                          <p:attrName>ppt_h</p:attrName>
                                        </p:attrNameLst>
                                      </p:cBhvr>
                                      <p:tavLst>
                                        <p:tav tm="0">
                                          <p:val>
                                            <p:fltVal val="0"/>
                                          </p:val>
                                        </p:tav>
                                        <p:tav tm="100000">
                                          <p:val>
                                            <p:strVal val="#ppt_h"/>
                                          </p:val>
                                        </p:tav>
                                      </p:tavLst>
                                    </p:anim>
                                    <p:animEffect transition="in" filter="fade">
                                      <p:cBhvr>
                                        <p:cTn id="93" dur="500"/>
                                        <p:tgtEl>
                                          <p:spTgt spid="152"/>
                                        </p:tgtEl>
                                      </p:cBhvr>
                                    </p:animEffect>
                                  </p:childTnLst>
                                </p:cTn>
                              </p:par>
                            </p:childTnLst>
                          </p:cTn>
                        </p:par>
                        <p:par>
                          <p:cTn id="94" fill="hold">
                            <p:stCondLst>
                              <p:cond delay="10000"/>
                            </p:stCondLst>
                            <p:childTnLst>
                              <p:par>
                                <p:cTn id="95" presetID="22" presetClass="entr" presetSubtype="4" fill="hold" nodeType="afterEffect">
                                  <p:stCondLst>
                                    <p:cond delay="0"/>
                                  </p:stCondLst>
                                  <p:childTnLst>
                                    <p:set>
                                      <p:cBhvr>
                                        <p:cTn id="96" dur="1" fill="hold">
                                          <p:stCondLst>
                                            <p:cond delay="0"/>
                                          </p:stCondLst>
                                        </p:cTn>
                                        <p:tgtEl>
                                          <p:spTgt spid="157"/>
                                        </p:tgtEl>
                                        <p:attrNameLst>
                                          <p:attrName>style.visibility</p:attrName>
                                        </p:attrNameLst>
                                      </p:cBhvr>
                                      <p:to>
                                        <p:strVal val="visible"/>
                                      </p:to>
                                    </p:set>
                                    <p:animEffect transition="in" filter="wipe(down)">
                                      <p:cBhvr>
                                        <p:cTn id="97" dur="500"/>
                                        <p:tgtEl>
                                          <p:spTgt spid="157"/>
                                        </p:tgtEl>
                                      </p:cBhvr>
                                    </p:animEffect>
                                  </p:childTnLst>
                                </p:cTn>
                              </p:par>
                            </p:childTnLst>
                          </p:cTn>
                        </p:par>
                        <p:par>
                          <p:cTn id="98" fill="hold">
                            <p:stCondLst>
                              <p:cond delay="10500"/>
                            </p:stCondLst>
                            <p:childTnLst>
                              <p:par>
                                <p:cTn id="99" presetID="16" presetClass="entr" presetSubtype="21" fill="hold" nodeType="afterEffect">
                                  <p:stCondLst>
                                    <p:cond delay="0"/>
                                  </p:stCondLst>
                                  <p:childTnLst>
                                    <p:set>
                                      <p:cBhvr>
                                        <p:cTn id="100" dur="1" fill="hold">
                                          <p:stCondLst>
                                            <p:cond delay="0"/>
                                          </p:stCondLst>
                                        </p:cTn>
                                        <p:tgtEl>
                                          <p:spTgt spid="123"/>
                                        </p:tgtEl>
                                        <p:attrNameLst>
                                          <p:attrName>style.visibility</p:attrName>
                                        </p:attrNameLst>
                                      </p:cBhvr>
                                      <p:to>
                                        <p:strVal val="visible"/>
                                      </p:to>
                                    </p:set>
                                    <p:animEffect transition="in" filter="barn(inVertical)">
                                      <p:cBhvr>
                                        <p:cTn id="101" dur="500"/>
                                        <p:tgtEl>
                                          <p:spTgt spid="123"/>
                                        </p:tgtEl>
                                      </p:cBhvr>
                                    </p:animEffect>
                                  </p:childTnLst>
                                </p:cTn>
                              </p:par>
                            </p:childTnLst>
                          </p:cTn>
                        </p:par>
                        <p:par>
                          <p:cTn id="102" fill="hold">
                            <p:stCondLst>
                              <p:cond delay="11000"/>
                            </p:stCondLst>
                            <p:childTnLst>
                              <p:par>
                                <p:cTn id="103" presetID="14" presetClass="entr" presetSubtype="10" fill="hold" grpId="0" nodeType="afterEffect">
                                  <p:stCondLst>
                                    <p:cond delay="0"/>
                                  </p:stCondLst>
                                  <p:childTnLst>
                                    <p:set>
                                      <p:cBhvr>
                                        <p:cTn id="104" dur="1" fill="hold">
                                          <p:stCondLst>
                                            <p:cond delay="0"/>
                                          </p:stCondLst>
                                        </p:cTn>
                                        <p:tgtEl>
                                          <p:spTgt spid="135"/>
                                        </p:tgtEl>
                                        <p:attrNameLst>
                                          <p:attrName>style.visibility</p:attrName>
                                        </p:attrNameLst>
                                      </p:cBhvr>
                                      <p:to>
                                        <p:strVal val="visible"/>
                                      </p:to>
                                    </p:set>
                                    <p:animEffect transition="in" filter="randombar(horizontal)">
                                      <p:cBhvr>
                                        <p:cTn id="105" dur="500"/>
                                        <p:tgtEl>
                                          <p:spTgt spid="135"/>
                                        </p:tgtEl>
                                      </p:cBhvr>
                                    </p:animEffect>
                                  </p:childTnLst>
                                </p:cTn>
                              </p:par>
                            </p:childTnLst>
                          </p:cTn>
                        </p:par>
                        <p:par>
                          <p:cTn id="106" fill="hold">
                            <p:stCondLst>
                              <p:cond delay="11500"/>
                            </p:stCondLst>
                            <p:childTnLst>
                              <p:par>
                                <p:cTn id="107" presetID="22" presetClass="entr" presetSubtype="4" fill="hold" grpId="0" nodeType="afterEffect">
                                  <p:stCondLst>
                                    <p:cond delay="0"/>
                                  </p:stCondLst>
                                  <p:childTnLst>
                                    <p:set>
                                      <p:cBhvr>
                                        <p:cTn id="108" dur="1" fill="hold">
                                          <p:stCondLst>
                                            <p:cond delay="0"/>
                                          </p:stCondLst>
                                        </p:cTn>
                                        <p:tgtEl>
                                          <p:spTgt spid="94"/>
                                        </p:tgtEl>
                                        <p:attrNameLst>
                                          <p:attrName>style.visibility</p:attrName>
                                        </p:attrNameLst>
                                      </p:cBhvr>
                                      <p:to>
                                        <p:strVal val="visible"/>
                                      </p:to>
                                    </p:set>
                                    <p:animEffect transition="in" filter="wipe(down)">
                                      <p:cBhvr>
                                        <p:cTn id="109" dur="500"/>
                                        <p:tgtEl>
                                          <p:spTgt spid="94"/>
                                        </p:tgtEl>
                                      </p:cBhvr>
                                    </p:animEffect>
                                  </p:childTnLst>
                                </p:cTn>
                              </p:par>
                            </p:childTnLst>
                          </p:cTn>
                        </p:par>
                        <p:par>
                          <p:cTn id="110" fill="hold">
                            <p:stCondLst>
                              <p:cond delay="12000"/>
                            </p:stCondLst>
                            <p:childTnLst>
                              <p:par>
                                <p:cTn id="111" presetID="53" presetClass="entr" presetSubtype="16" fill="hold" nodeType="afterEffect">
                                  <p:stCondLst>
                                    <p:cond delay="0"/>
                                  </p:stCondLst>
                                  <p:childTnLst>
                                    <p:set>
                                      <p:cBhvr>
                                        <p:cTn id="112" dur="1" fill="hold">
                                          <p:stCondLst>
                                            <p:cond delay="0"/>
                                          </p:stCondLst>
                                        </p:cTn>
                                        <p:tgtEl>
                                          <p:spTgt spid="148"/>
                                        </p:tgtEl>
                                        <p:attrNameLst>
                                          <p:attrName>style.visibility</p:attrName>
                                        </p:attrNameLst>
                                      </p:cBhvr>
                                      <p:to>
                                        <p:strVal val="visible"/>
                                      </p:to>
                                    </p:set>
                                    <p:anim calcmode="lin" valueType="num">
                                      <p:cBhvr>
                                        <p:cTn id="113" dur="500" fill="hold"/>
                                        <p:tgtEl>
                                          <p:spTgt spid="148"/>
                                        </p:tgtEl>
                                        <p:attrNameLst>
                                          <p:attrName>ppt_w</p:attrName>
                                        </p:attrNameLst>
                                      </p:cBhvr>
                                      <p:tavLst>
                                        <p:tav tm="0">
                                          <p:val>
                                            <p:fltVal val="0"/>
                                          </p:val>
                                        </p:tav>
                                        <p:tav tm="100000">
                                          <p:val>
                                            <p:strVal val="#ppt_w"/>
                                          </p:val>
                                        </p:tav>
                                      </p:tavLst>
                                    </p:anim>
                                    <p:anim calcmode="lin" valueType="num">
                                      <p:cBhvr>
                                        <p:cTn id="114" dur="500" fill="hold"/>
                                        <p:tgtEl>
                                          <p:spTgt spid="148"/>
                                        </p:tgtEl>
                                        <p:attrNameLst>
                                          <p:attrName>ppt_h</p:attrName>
                                        </p:attrNameLst>
                                      </p:cBhvr>
                                      <p:tavLst>
                                        <p:tav tm="0">
                                          <p:val>
                                            <p:fltVal val="0"/>
                                          </p:val>
                                        </p:tav>
                                        <p:tav tm="100000">
                                          <p:val>
                                            <p:strVal val="#ppt_h"/>
                                          </p:val>
                                        </p:tav>
                                      </p:tavLst>
                                    </p:anim>
                                    <p:animEffect transition="in" filter="fade">
                                      <p:cBhvr>
                                        <p:cTn id="115"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134" grpId="0"/>
      <p:bldP spid="135" grpId="0"/>
      <p:bldP spid="133" grpId="0"/>
      <p:bldP spid="110" grpId="0" animBg="1"/>
      <p:bldP spid="132" grpId="0"/>
      <p:bldP spid="127" grpId="0"/>
      <p:bldP spid="1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2" name="图片 1"/>
          <p:cNvPicPr>
            <a:picLocks noChangeAspect="1"/>
          </p:cNvPicPr>
          <p:nvPr/>
        </p:nvPicPr>
        <p:blipFill>
          <a:blip r:embed="rId1"/>
          <a:stretch>
            <a:fillRect/>
          </a:stretch>
        </p:blipFill>
        <p:spPr>
          <a:xfrm>
            <a:off x="889635" y="1245870"/>
            <a:ext cx="4132580" cy="3997960"/>
          </a:xfrm>
          <a:prstGeom prst="rect">
            <a:avLst/>
          </a:prstGeom>
        </p:spPr>
      </p:pic>
      <p:grpSp>
        <p:nvGrpSpPr>
          <p:cNvPr id="54" name="组合 53"/>
          <p:cNvGrpSpPr/>
          <p:nvPr/>
        </p:nvGrpSpPr>
        <p:grpSpPr>
          <a:xfrm>
            <a:off x="310060" y="416217"/>
            <a:ext cx="11260275" cy="460375"/>
            <a:chOff x="310060" y="416217"/>
            <a:chExt cx="11260275" cy="460375"/>
          </a:xfrm>
        </p:grpSpPr>
        <p:grpSp>
          <p:nvGrpSpPr>
            <p:cNvPr id="55" name="组合 54"/>
            <p:cNvGrpSpPr/>
            <p:nvPr/>
          </p:nvGrpSpPr>
          <p:grpSpPr>
            <a:xfrm>
              <a:off x="310060" y="416217"/>
              <a:ext cx="3968115" cy="460375"/>
              <a:chOff x="8641357" y="2133650"/>
              <a:chExt cx="3969033" cy="460482"/>
            </a:xfrm>
          </p:grpSpPr>
          <p:sp>
            <p:nvSpPr>
              <p:cNvPr id="57"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p>
                <a:endParaRPr lang="zh-CN" altLang="en-US"/>
              </a:p>
            </p:txBody>
          </p:sp>
          <p:sp>
            <p:nvSpPr>
              <p:cNvPr id="58" name="TextBox 54"/>
              <p:cNvSpPr txBox="1"/>
              <p:nvPr/>
            </p:nvSpPr>
            <p:spPr>
              <a:xfrm>
                <a:off x="8784265" y="2133650"/>
                <a:ext cx="3826125" cy="460482"/>
              </a:xfrm>
              <a:prstGeom prst="rect">
                <a:avLst/>
              </a:prstGeom>
              <a:noFill/>
            </p:spPr>
            <p:txBody>
              <a:bodyPr wrap="square" rtlCol="0">
                <a:spAutoFit/>
              </a:bodyPr>
              <a:p>
                <a:r>
                  <a:rPr lang="zh-CN" altLang="en-US" sz="2400" dirty="0">
                    <a:latin typeface="微软雅黑" panose="020B0503020204020204" pitchFamily="34" charset="-122"/>
                    <a:ea typeface="微软雅黑" panose="020B0503020204020204" pitchFamily="34" charset="-122"/>
                  </a:rPr>
                  <a:t>项目结构对比</a:t>
                </a:r>
                <a:endParaRPr lang="zh-CN" altLang="en-US" sz="2400" dirty="0">
                  <a:latin typeface="微软雅黑" panose="020B0503020204020204" pitchFamily="34" charset="-122"/>
                  <a:ea typeface="微软雅黑" panose="020B0503020204020204" pitchFamily="34" charset="-122"/>
                </a:endParaRPr>
              </a:p>
            </p:txBody>
          </p:sp>
        </p:grpSp>
        <p:cxnSp>
          <p:nvCxnSpPr>
            <p:cNvPr id="56" name="直接连接符 55"/>
            <p:cNvCxnSpPr/>
            <p:nvPr/>
          </p:nvCxnSpPr>
          <p:spPr>
            <a:xfrm flipV="1">
              <a:off x="4225290" y="745490"/>
              <a:ext cx="7345045" cy="19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889635" y="5514340"/>
            <a:ext cx="8482965" cy="50673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a:t>分层的模块化框架结构，将数据层与业务层分离，便于项目管理与后期维护</a:t>
            </a:r>
            <a:endParaRPr lang="zh-CN" altLang="en-US"/>
          </a:p>
        </p:txBody>
      </p:sp>
      <p:sp>
        <p:nvSpPr>
          <p:cNvPr id="4" name="文本框 3"/>
          <p:cNvSpPr txBox="1"/>
          <p:nvPr/>
        </p:nvSpPr>
        <p:spPr>
          <a:xfrm>
            <a:off x="2487930" y="1957705"/>
            <a:ext cx="411480" cy="368300"/>
          </a:xfrm>
          <a:prstGeom prst="rect">
            <a:avLst/>
          </a:prstGeom>
          <a:noFill/>
        </p:spPr>
        <p:txBody>
          <a:bodyPr wrap="none" rtlCol="0" anchor="t">
            <a:spAutoFit/>
          </a:bodyPr>
          <a:p>
            <a:r>
              <a:rPr lang="zh-CN" altLang="en-US">
                <a:solidFill>
                  <a:srgbClr val="FF0000"/>
                </a:solidFill>
                <a:latin typeface="Arial" panose="020B0604020202020204" pitchFamily="34" charset="0"/>
              </a:rPr>
              <a:t>→</a:t>
            </a:r>
            <a:endParaRPr lang="zh-CN" altLang="en-US">
              <a:solidFill>
                <a:srgbClr val="FF0000"/>
              </a:solidFill>
              <a:latin typeface="Arial" panose="020B0604020202020204" pitchFamily="34" charset="0"/>
            </a:endParaRPr>
          </a:p>
        </p:txBody>
      </p:sp>
      <p:sp>
        <p:nvSpPr>
          <p:cNvPr id="5" name="文本框 4"/>
          <p:cNvSpPr txBox="1"/>
          <p:nvPr/>
        </p:nvSpPr>
        <p:spPr>
          <a:xfrm>
            <a:off x="2854325" y="2046605"/>
            <a:ext cx="722630" cy="245110"/>
          </a:xfrm>
          <a:prstGeom prst="rect">
            <a:avLst/>
          </a:prstGeom>
          <a:noFill/>
        </p:spPr>
        <p:txBody>
          <a:bodyPr wrap="square" rtlCol="0">
            <a:spAutoFit/>
          </a:bodyPr>
          <a:p>
            <a:r>
              <a:rPr lang="zh-CN" altLang="en-US" sz="1000">
                <a:solidFill>
                  <a:srgbClr val="FF0000"/>
                </a:solidFill>
              </a:rPr>
              <a:t>测试用例</a:t>
            </a:r>
            <a:endParaRPr lang="zh-CN" altLang="en-US" sz="1000">
              <a:solidFill>
                <a:srgbClr val="FF0000"/>
              </a:solidFill>
            </a:endParaRPr>
          </a:p>
        </p:txBody>
      </p:sp>
      <p:sp>
        <p:nvSpPr>
          <p:cNvPr id="6" name="文本框 5"/>
          <p:cNvSpPr txBox="1"/>
          <p:nvPr/>
        </p:nvSpPr>
        <p:spPr>
          <a:xfrm>
            <a:off x="2487930" y="2202815"/>
            <a:ext cx="411480" cy="368300"/>
          </a:xfrm>
          <a:prstGeom prst="rect">
            <a:avLst/>
          </a:prstGeom>
          <a:noFill/>
        </p:spPr>
        <p:txBody>
          <a:bodyPr wrap="none" rtlCol="0" anchor="t">
            <a:spAutoFit/>
          </a:bodyPr>
          <a:p>
            <a:r>
              <a:rPr lang="zh-CN" altLang="en-US">
                <a:solidFill>
                  <a:srgbClr val="FF0000"/>
                </a:solidFill>
                <a:latin typeface="Arial" panose="020B0604020202020204" pitchFamily="34" charset="0"/>
              </a:rPr>
              <a:t>→</a:t>
            </a:r>
            <a:endParaRPr lang="zh-CN" altLang="en-US">
              <a:solidFill>
                <a:srgbClr val="FF0000"/>
              </a:solidFill>
              <a:latin typeface="Arial" panose="020B0604020202020204" pitchFamily="34" charset="0"/>
            </a:endParaRPr>
          </a:p>
        </p:txBody>
      </p:sp>
      <p:sp>
        <p:nvSpPr>
          <p:cNvPr id="7" name="文本框 6"/>
          <p:cNvSpPr txBox="1"/>
          <p:nvPr/>
        </p:nvSpPr>
        <p:spPr>
          <a:xfrm>
            <a:off x="2854325" y="2291715"/>
            <a:ext cx="722630" cy="245110"/>
          </a:xfrm>
          <a:prstGeom prst="rect">
            <a:avLst/>
          </a:prstGeom>
          <a:noFill/>
        </p:spPr>
        <p:txBody>
          <a:bodyPr wrap="square" rtlCol="0">
            <a:spAutoFit/>
          </a:bodyPr>
          <a:p>
            <a:r>
              <a:rPr lang="zh-CN" altLang="en-US" sz="1000">
                <a:solidFill>
                  <a:srgbClr val="FF0000"/>
                </a:solidFill>
              </a:rPr>
              <a:t>测试数据</a:t>
            </a:r>
            <a:endParaRPr lang="zh-CN" altLang="en-US" sz="1000">
              <a:solidFill>
                <a:srgbClr val="FF0000"/>
              </a:solidFill>
            </a:endParaRPr>
          </a:p>
        </p:txBody>
      </p:sp>
      <p:sp>
        <p:nvSpPr>
          <p:cNvPr id="8" name="文本框 7"/>
          <p:cNvSpPr txBox="1"/>
          <p:nvPr/>
        </p:nvSpPr>
        <p:spPr>
          <a:xfrm>
            <a:off x="2487930" y="2426335"/>
            <a:ext cx="411480" cy="368300"/>
          </a:xfrm>
          <a:prstGeom prst="rect">
            <a:avLst/>
          </a:prstGeom>
          <a:noFill/>
        </p:spPr>
        <p:txBody>
          <a:bodyPr wrap="none" rtlCol="0" anchor="t">
            <a:spAutoFit/>
          </a:bodyPr>
          <a:p>
            <a:r>
              <a:rPr lang="zh-CN" altLang="en-US">
                <a:solidFill>
                  <a:srgbClr val="FF0000"/>
                </a:solidFill>
                <a:latin typeface="Arial" panose="020B0604020202020204" pitchFamily="34" charset="0"/>
              </a:rPr>
              <a:t>→</a:t>
            </a:r>
            <a:endParaRPr lang="zh-CN" altLang="en-US">
              <a:solidFill>
                <a:srgbClr val="FF0000"/>
              </a:solidFill>
              <a:latin typeface="Arial" panose="020B0604020202020204" pitchFamily="34" charset="0"/>
            </a:endParaRPr>
          </a:p>
        </p:txBody>
      </p:sp>
      <p:sp>
        <p:nvSpPr>
          <p:cNvPr id="9" name="文本框 8"/>
          <p:cNvSpPr txBox="1"/>
          <p:nvPr/>
        </p:nvSpPr>
        <p:spPr>
          <a:xfrm>
            <a:off x="2854325" y="2515235"/>
            <a:ext cx="722630" cy="245110"/>
          </a:xfrm>
          <a:prstGeom prst="rect">
            <a:avLst/>
          </a:prstGeom>
          <a:noFill/>
        </p:spPr>
        <p:txBody>
          <a:bodyPr wrap="square" rtlCol="0">
            <a:spAutoFit/>
          </a:bodyPr>
          <a:p>
            <a:r>
              <a:rPr lang="zh-CN" altLang="en-US" sz="1000">
                <a:solidFill>
                  <a:srgbClr val="FF0000"/>
                </a:solidFill>
              </a:rPr>
              <a:t>业务方法</a:t>
            </a:r>
            <a:endParaRPr lang="en-US" altLang="zh-CN" sz="1000">
              <a:solidFill>
                <a:srgbClr val="FF0000"/>
              </a:solidFill>
            </a:endParaRPr>
          </a:p>
        </p:txBody>
      </p:sp>
      <p:sp>
        <p:nvSpPr>
          <p:cNvPr id="10" name="文本框 9"/>
          <p:cNvSpPr txBox="1"/>
          <p:nvPr/>
        </p:nvSpPr>
        <p:spPr>
          <a:xfrm>
            <a:off x="2487930" y="2641600"/>
            <a:ext cx="411480" cy="368300"/>
          </a:xfrm>
          <a:prstGeom prst="rect">
            <a:avLst/>
          </a:prstGeom>
          <a:noFill/>
        </p:spPr>
        <p:txBody>
          <a:bodyPr wrap="none" rtlCol="0" anchor="t">
            <a:spAutoFit/>
          </a:bodyPr>
          <a:p>
            <a:r>
              <a:rPr lang="zh-CN" altLang="en-US">
                <a:solidFill>
                  <a:srgbClr val="FF0000"/>
                </a:solidFill>
                <a:latin typeface="Arial" panose="020B0604020202020204" pitchFamily="34" charset="0"/>
              </a:rPr>
              <a:t>→</a:t>
            </a:r>
            <a:endParaRPr lang="zh-CN" altLang="en-US">
              <a:solidFill>
                <a:srgbClr val="FF0000"/>
              </a:solidFill>
              <a:latin typeface="Arial" panose="020B0604020202020204" pitchFamily="34" charset="0"/>
            </a:endParaRPr>
          </a:p>
        </p:txBody>
      </p:sp>
      <p:sp>
        <p:nvSpPr>
          <p:cNvPr id="11" name="文本框 10"/>
          <p:cNvSpPr txBox="1"/>
          <p:nvPr/>
        </p:nvSpPr>
        <p:spPr>
          <a:xfrm>
            <a:off x="2854325" y="2730500"/>
            <a:ext cx="722630" cy="245110"/>
          </a:xfrm>
          <a:prstGeom prst="rect">
            <a:avLst/>
          </a:prstGeom>
          <a:noFill/>
        </p:spPr>
        <p:txBody>
          <a:bodyPr wrap="square" rtlCol="0">
            <a:spAutoFit/>
          </a:bodyPr>
          <a:p>
            <a:r>
              <a:rPr lang="zh-CN" altLang="zh-CN" sz="1000">
                <a:solidFill>
                  <a:srgbClr val="FF0000"/>
                </a:solidFill>
              </a:rPr>
              <a:t>测试日志</a:t>
            </a:r>
            <a:endParaRPr lang="zh-CN" altLang="zh-CN" sz="1000">
              <a:solidFill>
                <a:srgbClr val="FF0000"/>
              </a:solidFill>
            </a:endParaRPr>
          </a:p>
        </p:txBody>
      </p:sp>
      <p:sp>
        <p:nvSpPr>
          <p:cNvPr id="12" name="文本框 11"/>
          <p:cNvSpPr txBox="1"/>
          <p:nvPr/>
        </p:nvSpPr>
        <p:spPr>
          <a:xfrm>
            <a:off x="2487930" y="2881630"/>
            <a:ext cx="411480" cy="368300"/>
          </a:xfrm>
          <a:prstGeom prst="rect">
            <a:avLst/>
          </a:prstGeom>
          <a:noFill/>
        </p:spPr>
        <p:txBody>
          <a:bodyPr wrap="none" rtlCol="0" anchor="t">
            <a:spAutoFit/>
          </a:bodyPr>
          <a:p>
            <a:r>
              <a:rPr lang="zh-CN" altLang="en-US">
                <a:solidFill>
                  <a:srgbClr val="FF0000"/>
                </a:solidFill>
                <a:latin typeface="Arial" panose="020B0604020202020204" pitchFamily="34" charset="0"/>
              </a:rPr>
              <a:t>→</a:t>
            </a:r>
            <a:endParaRPr lang="zh-CN" altLang="en-US">
              <a:solidFill>
                <a:srgbClr val="FF0000"/>
              </a:solidFill>
              <a:latin typeface="Arial" panose="020B0604020202020204" pitchFamily="34" charset="0"/>
            </a:endParaRPr>
          </a:p>
        </p:txBody>
      </p:sp>
      <p:sp>
        <p:nvSpPr>
          <p:cNvPr id="13" name="文本框 12"/>
          <p:cNvSpPr txBox="1"/>
          <p:nvPr/>
        </p:nvSpPr>
        <p:spPr>
          <a:xfrm>
            <a:off x="2854325" y="2970530"/>
            <a:ext cx="722630" cy="245110"/>
          </a:xfrm>
          <a:prstGeom prst="rect">
            <a:avLst/>
          </a:prstGeom>
          <a:noFill/>
        </p:spPr>
        <p:txBody>
          <a:bodyPr wrap="square" rtlCol="0">
            <a:spAutoFit/>
          </a:bodyPr>
          <a:p>
            <a:r>
              <a:rPr lang="zh-CN" altLang="en-US" sz="1000">
                <a:solidFill>
                  <a:srgbClr val="FF0000"/>
                </a:solidFill>
              </a:rPr>
              <a:t>工具</a:t>
            </a:r>
            <a:endParaRPr lang="zh-CN" altLang="en-US" sz="1000">
              <a:solidFill>
                <a:srgbClr val="FF0000"/>
              </a:solidFill>
            </a:endParaRPr>
          </a:p>
        </p:txBody>
      </p:sp>
      <p:pic>
        <p:nvPicPr>
          <p:cNvPr id="15" name="图片 14"/>
          <p:cNvPicPr>
            <a:picLocks noChangeAspect="1"/>
          </p:cNvPicPr>
          <p:nvPr/>
        </p:nvPicPr>
        <p:blipFill>
          <a:blip r:embed="rId2"/>
          <a:stretch>
            <a:fillRect/>
          </a:stretch>
        </p:blipFill>
        <p:spPr>
          <a:xfrm>
            <a:off x="6222365" y="1245870"/>
            <a:ext cx="3829685" cy="3997960"/>
          </a:xfrm>
          <a:prstGeom prst="rect">
            <a:avLst/>
          </a:prstGeom>
        </p:spPr>
      </p:pic>
      <p:sp>
        <p:nvSpPr>
          <p:cNvPr id="19" name="文本框 18"/>
          <p:cNvSpPr txBox="1"/>
          <p:nvPr/>
        </p:nvSpPr>
        <p:spPr>
          <a:xfrm>
            <a:off x="8498840" y="2114550"/>
            <a:ext cx="411480" cy="368300"/>
          </a:xfrm>
          <a:prstGeom prst="rect">
            <a:avLst/>
          </a:prstGeom>
          <a:noFill/>
        </p:spPr>
        <p:txBody>
          <a:bodyPr wrap="none" rtlCol="0" anchor="t">
            <a:spAutoFit/>
          </a:bodyPr>
          <a:p>
            <a:r>
              <a:rPr lang="zh-CN" altLang="en-US">
                <a:solidFill>
                  <a:srgbClr val="FF0000"/>
                </a:solidFill>
                <a:latin typeface="Arial" panose="020B0604020202020204" pitchFamily="34" charset="0"/>
              </a:rPr>
              <a:t>→</a:t>
            </a:r>
            <a:endParaRPr lang="zh-CN" altLang="en-US">
              <a:solidFill>
                <a:srgbClr val="FF0000"/>
              </a:solidFill>
              <a:latin typeface="Arial" panose="020B0604020202020204" pitchFamily="34" charset="0"/>
            </a:endParaRPr>
          </a:p>
        </p:txBody>
      </p:sp>
      <p:sp>
        <p:nvSpPr>
          <p:cNvPr id="20" name="文本框 19"/>
          <p:cNvSpPr txBox="1"/>
          <p:nvPr/>
        </p:nvSpPr>
        <p:spPr>
          <a:xfrm>
            <a:off x="8865235" y="2203450"/>
            <a:ext cx="722630" cy="245110"/>
          </a:xfrm>
          <a:prstGeom prst="rect">
            <a:avLst/>
          </a:prstGeom>
          <a:noFill/>
        </p:spPr>
        <p:txBody>
          <a:bodyPr wrap="square" rtlCol="0">
            <a:spAutoFit/>
          </a:bodyPr>
          <a:p>
            <a:r>
              <a:rPr lang="zh-CN" altLang="en-US" sz="1000">
                <a:solidFill>
                  <a:srgbClr val="FF0000"/>
                </a:solidFill>
              </a:rPr>
              <a:t>测试用例</a:t>
            </a:r>
            <a:endParaRPr lang="en-US" altLang="zh-CN" sz="1000">
              <a:solidFill>
                <a:srgbClr val="FF0000"/>
              </a:solidFill>
            </a:endParaRPr>
          </a:p>
        </p:txBody>
      </p:sp>
      <p:sp>
        <p:nvSpPr>
          <p:cNvPr id="21" name="文本框 20"/>
          <p:cNvSpPr txBox="1"/>
          <p:nvPr/>
        </p:nvSpPr>
        <p:spPr>
          <a:xfrm>
            <a:off x="8482330" y="3246120"/>
            <a:ext cx="411480" cy="368300"/>
          </a:xfrm>
          <a:prstGeom prst="rect">
            <a:avLst/>
          </a:prstGeom>
          <a:noFill/>
        </p:spPr>
        <p:txBody>
          <a:bodyPr wrap="none" rtlCol="0" anchor="t">
            <a:spAutoFit/>
          </a:bodyPr>
          <a:p>
            <a:r>
              <a:rPr lang="zh-CN" altLang="en-US">
                <a:solidFill>
                  <a:srgbClr val="FF0000"/>
                </a:solidFill>
                <a:latin typeface="Arial" panose="020B0604020202020204" pitchFamily="34" charset="0"/>
              </a:rPr>
              <a:t>→</a:t>
            </a:r>
            <a:endParaRPr lang="zh-CN" altLang="en-US">
              <a:solidFill>
                <a:srgbClr val="FF0000"/>
              </a:solidFill>
              <a:latin typeface="Arial" panose="020B0604020202020204" pitchFamily="34" charset="0"/>
            </a:endParaRPr>
          </a:p>
        </p:txBody>
      </p:sp>
      <p:sp>
        <p:nvSpPr>
          <p:cNvPr id="22" name="文本框 21"/>
          <p:cNvSpPr txBox="1"/>
          <p:nvPr/>
        </p:nvSpPr>
        <p:spPr>
          <a:xfrm>
            <a:off x="8848725" y="3335020"/>
            <a:ext cx="722630" cy="245110"/>
          </a:xfrm>
          <a:prstGeom prst="rect">
            <a:avLst/>
          </a:prstGeom>
          <a:noFill/>
        </p:spPr>
        <p:txBody>
          <a:bodyPr wrap="square" rtlCol="0">
            <a:spAutoFit/>
          </a:bodyPr>
          <a:p>
            <a:r>
              <a:rPr lang="zh-CN" altLang="en-US" sz="1000">
                <a:solidFill>
                  <a:srgbClr val="FF0000"/>
                </a:solidFill>
              </a:rPr>
              <a:t>业务方法</a:t>
            </a:r>
            <a:endParaRPr lang="zh-CN" altLang="en-US" sz="1000">
              <a:solidFill>
                <a:srgbClr val="FF0000"/>
              </a:solidFill>
            </a:endParaRPr>
          </a:p>
        </p:txBody>
      </p:sp>
      <p:sp>
        <p:nvSpPr>
          <p:cNvPr id="23" name="文本框 22"/>
          <p:cNvSpPr txBox="1"/>
          <p:nvPr/>
        </p:nvSpPr>
        <p:spPr>
          <a:xfrm>
            <a:off x="8482330" y="3009900"/>
            <a:ext cx="411480" cy="368300"/>
          </a:xfrm>
          <a:prstGeom prst="rect">
            <a:avLst/>
          </a:prstGeom>
          <a:noFill/>
        </p:spPr>
        <p:txBody>
          <a:bodyPr wrap="none" rtlCol="0" anchor="t">
            <a:spAutoFit/>
          </a:bodyPr>
          <a:p>
            <a:r>
              <a:rPr lang="zh-CN" altLang="en-US">
                <a:solidFill>
                  <a:srgbClr val="FF0000"/>
                </a:solidFill>
                <a:latin typeface="Arial" panose="020B0604020202020204" pitchFamily="34" charset="0"/>
              </a:rPr>
              <a:t>→</a:t>
            </a:r>
            <a:endParaRPr lang="zh-CN" altLang="en-US">
              <a:solidFill>
                <a:srgbClr val="FF0000"/>
              </a:solidFill>
              <a:latin typeface="Arial" panose="020B0604020202020204" pitchFamily="34" charset="0"/>
            </a:endParaRPr>
          </a:p>
        </p:txBody>
      </p:sp>
      <p:sp>
        <p:nvSpPr>
          <p:cNvPr id="24" name="文本框 23"/>
          <p:cNvSpPr txBox="1"/>
          <p:nvPr/>
        </p:nvSpPr>
        <p:spPr>
          <a:xfrm>
            <a:off x="8848725" y="3098800"/>
            <a:ext cx="722630" cy="245110"/>
          </a:xfrm>
          <a:prstGeom prst="rect">
            <a:avLst/>
          </a:prstGeom>
          <a:noFill/>
        </p:spPr>
        <p:txBody>
          <a:bodyPr wrap="square" rtlCol="0">
            <a:spAutoFit/>
          </a:bodyPr>
          <a:p>
            <a:r>
              <a:rPr lang="zh-CN" altLang="en-US" sz="1000">
                <a:solidFill>
                  <a:srgbClr val="FF0000"/>
                </a:solidFill>
              </a:rPr>
              <a:t>测试数据</a:t>
            </a:r>
            <a:endParaRPr lang="zh-CN" altLang="en-US" sz="1000">
              <a:solidFill>
                <a:srgbClr val="FF0000"/>
              </a:solidFill>
            </a:endParaRPr>
          </a:p>
        </p:txBody>
      </p:sp>
      <p:sp>
        <p:nvSpPr>
          <p:cNvPr id="25" name="文本框 24"/>
          <p:cNvSpPr txBox="1"/>
          <p:nvPr/>
        </p:nvSpPr>
        <p:spPr>
          <a:xfrm>
            <a:off x="2487930" y="3776345"/>
            <a:ext cx="411480" cy="368300"/>
          </a:xfrm>
          <a:prstGeom prst="rect">
            <a:avLst/>
          </a:prstGeom>
          <a:noFill/>
        </p:spPr>
        <p:txBody>
          <a:bodyPr wrap="none" rtlCol="0" anchor="t">
            <a:spAutoFit/>
          </a:bodyPr>
          <a:p>
            <a:r>
              <a:rPr lang="zh-CN" altLang="en-US">
                <a:solidFill>
                  <a:srgbClr val="FF0000"/>
                </a:solidFill>
                <a:latin typeface="Arial" panose="020B0604020202020204" pitchFamily="34" charset="0"/>
              </a:rPr>
              <a:t>→</a:t>
            </a:r>
            <a:endParaRPr lang="zh-CN" altLang="en-US">
              <a:solidFill>
                <a:srgbClr val="FF0000"/>
              </a:solidFill>
              <a:latin typeface="Arial" panose="020B0604020202020204" pitchFamily="34" charset="0"/>
            </a:endParaRPr>
          </a:p>
        </p:txBody>
      </p:sp>
      <p:sp>
        <p:nvSpPr>
          <p:cNvPr id="26" name="文本框 25"/>
          <p:cNvSpPr txBox="1"/>
          <p:nvPr/>
        </p:nvSpPr>
        <p:spPr>
          <a:xfrm>
            <a:off x="2854325" y="3865245"/>
            <a:ext cx="938530" cy="245110"/>
          </a:xfrm>
          <a:prstGeom prst="rect">
            <a:avLst/>
          </a:prstGeom>
          <a:noFill/>
        </p:spPr>
        <p:txBody>
          <a:bodyPr wrap="square" rtlCol="0">
            <a:spAutoFit/>
          </a:bodyPr>
          <a:p>
            <a:r>
              <a:rPr lang="zh-CN" altLang="en-US" sz="1000">
                <a:solidFill>
                  <a:srgbClr val="FF0000"/>
                </a:solidFill>
              </a:rPr>
              <a:t>环境初始化</a:t>
            </a:r>
            <a:endParaRPr lang="zh-CN" altLang="en-US" sz="1000">
              <a:solidFill>
                <a:srgbClr val="FF0000"/>
              </a:solidFill>
            </a:endParaRPr>
          </a:p>
        </p:txBody>
      </p:sp>
      <p:sp>
        <p:nvSpPr>
          <p:cNvPr id="27" name="文本框 26"/>
          <p:cNvSpPr txBox="1"/>
          <p:nvPr/>
        </p:nvSpPr>
        <p:spPr>
          <a:xfrm>
            <a:off x="8714105" y="1463675"/>
            <a:ext cx="411480" cy="368300"/>
          </a:xfrm>
          <a:prstGeom prst="rect">
            <a:avLst/>
          </a:prstGeom>
          <a:noFill/>
        </p:spPr>
        <p:txBody>
          <a:bodyPr wrap="none" rtlCol="0" anchor="t">
            <a:spAutoFit/>
          </a:bodyPr>
          <a:p>
            <a:r>
              <a:rPr lang="zh-CN" altLang="en-US">
                <a:solidFill>
                  <a:srgbClr val="FF0000"/>
                </a:solidFill>
                <a:latin typeface="Arial" panose="020B0604020202020204" pitchFamily="34" charset="0"/>
              </a:rPr>
              <a:t>→</a:t>
            </a:r>
            <a:endParaRPr lang="zh-CN" altLang="en-US">
              <a:solidFill>
                <a:srgbClr val="FF0000"/>
              </a:solidFill>
              <a:latin typeface="Arial" panose="020B0604020202020204" pitchFamily="34" charset="0"/>
            </a:endParaRPr>
          </a:p>
        </p:txBody>
      </p:sp>
      <p:sp>
        <p:nvSpPr>
          <p:cNvPr id="28" name="文本框 27"/>
          <p:cNvSpPr txBox="1"/>
          <p:nvPr/>
        </p:nvSpPr>
        <p:spPr>
          <a:xfrm>
            <a:off x="9080500" y="1552575"/>
            <a:ext cx="938530" cy="245110"/>
          </a:xfrm>
          <a:prstGeom prst="rect">
            <a:avLst/>
          </a:prstGeom>
          <a:noFill/>
        </p:spPr>
        <p:txBody>
          <a:bodyPr wrap="square" rtlCol="0">
            <a:spAutoFit/>
          </a:bodyPr>
          <a:p>
            <a:r>
              <a:rPr lang="zh-CN" altLang="en-US" sz="1000">
                <a:solidFill>
                  <a:srgbClr val="FF0000"/>
                </a:solidFill>
              </a:rPr>
              <a:t>环境初始化</a:t>
            </a:r>
            <a:endParaRPr lang="zh-CN" altLang="en-US" sz="10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57038"/>
            <a:ext cx="12195175" cy="28083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4081363" y="2833765"/>
            <a:ext cx="1140677" cy="1140677"/>
            <a:chOff x="304800" y="673100"/>
            <a:chExt cx="4000500" cy="4000500"/>
          </a:xfrm>
          <a:effectLst>
            <a:outerShdw blurRad="444500" dist="127000" dir="8100000" algn="tr" rotWithShape="0">
              <a:prstClr val="black">
                <a:alpha val="50000"/>
              </a:prstClr>
            </a:outerShdw>
          </a:effectLst>
        </p:grpSpPr>
        <p:sp>
          <p:nvSpPr>
            <p:cNvPr id="94" name="同心圆 9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5" name="椭圆 9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p:cNvGrpSpPr/>
          <p:nvPr/>
        </p:nvGrpSpPr>
        <p:grpSpPr>
          <a:xfrm>
            <a:off x="4904155" y="2869253"/>
            <a:ext cx="288032" cy="288032"/>
            <a:chOff x="304800" y="673100"/>
            <a:chExt cx="4000500" cy="4000500"/>
          </a:xfrm>
          <a:effectLst>
            <a:outerShdw blurRad="444500" dist="254000" dir="8100000" algn="tr" rotWithShape="0">
              <a:prstClr val="black">
                <a:alpha val="50000"/>
              </a:prstClr>
            </a:outerShdw>
          </a:effectLst>
        </p:grpSpPr>
        <p:sp>
          <p:nvSpPr>
            <p:cNvPr id="97" name="同心圆 9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8" name="椭圆 9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9" name="组合 98"/>
          <p:cNvGrpSpPr/>
          <p:nvPr/>
        </p:nvGrpSpPr>
        <p:grpSpPr>
          <a:xfrm>
            <a:off x="3977487" y="3476112"/>
            <a:ext cx="212880" cy="212880"/>
            <a:chOff x="304800" y="673100"/>
            <a:chExt cx="4000500" cy="4000500"/>
          </a:xfrm>
          <a:effectLst>
            <a:outerShdw blurRad="444500" dist="254000" dir="8100000" algn="tr" rotWithShape="0">
              <a:prstClr val="black">
                <a:alpha val="50000"/>
              </a:prstClr>
            </a:outerShdw>
          </a:effectLst>
        </p:grpSpPr>
        <p:sp>
          <p:nvSpPr>
            <p:cNvPr id="100" name="同心圆 9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1" name="椭圆 10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101"/>
          <p:cNvGrpSpPr/>
          <p:nvPr/>
        </p:nvGrpSpPr>
        <p:grpSpPr>
          <a:xfrm>
            <a:off x="3868482" y="3332096"/>
            <a:ext cx="124487" cy="124487"/>
            <a:chOff x="304800" y="673100"/>
            <a:chExt cx="4000500" cy="4000500"/>
          </a:xfrm>
          <a:effectLst>
            <a:outerShdw blurRad="444500" dist="254000" dir="8100000" algn="tr" rotWithShape="0">
              <a:prstClr val="black">
                <a:alpha val="50000"/>
              </a:prstClr>
            </a:outerShdw>
          </a:effectLst>
        </p:grpSpPr>
        <p:sp>
          <p:nvSpPr>
            <p:cNvPr id="103" name="同心圆 10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椭圆 10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5" name="KSO_Shape"/>
          <p:cNvSpPr/>
          <p:nvPr/>
        </p:nvSpPr>
        <p:spPr bwMode="auto">
          <a:xfrm>
            <a:off x="4303580" y="3237673"/>
            <a:ext cx="650494" cy="44667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cxnSp>
        <p:nvCxnSpPr>
          <p:cNvPr id="46" name="直接连接符 45"/>
          <p:cNvCxnSpPr/>
          <p:nvPr/>
        </p:nvCxnSpPr>
        <p:spPr>
          <a:xfrm>
            <a:off x="5665539" y="2492896"/>
            <a:ext cx="0" cy="1872208"/>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6" name="文本框 9"/>
          <p:cNvSpPr txBox="1"/>
          <p:nvPr/>
        </p:nvSpPr>
        <p:spPr>
          <a:xfrm>
            <a:off x="6025579" y="2492896"/>
            <a:ext cx="2103040" cy="838691"/>
          </a:xfrm>
          <a:prstGeom prst="rect">
            <a:avLst/>
          </a:prstGeom>
          <a:noFill/>
        </p:spPr>
        <p:txBody>
          <a:bodyPr wrap="square" lIns="68580" tIns="34290" rIns="68580" bIns="34290" rtlCol="0">
            <a:spAutoFit/>
          </a:bodyPr>
          <a:lstStyle/>
          <a:p>
            <a:pPr marL="0" lvl="1" algn="ctr"/>
            <a:r>
              <a:rPr lang="zh-CN" altLang="en-US" sz="3200" b="1" dirty="0" smtClean="0">
                <a:solidFill>
                  <a:schemeClr val="bg1"/>
                </a:solidFill>
                <a:latin typeface="微软雅黑" panose="020B0503020204020204" pitchFamily="34" charset="-122"/>
                <a:ea typeface="微软雅黑" panose="020B0503020204020204" pitchFamily="34" charset="-122"/>
              </a:rPr>
              <a:t>团队介绍</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pPr marL="0" lvl="1" algn="ctr"/>
            <a:r>
              <a:rPr lang="zh-CN" altLang="en-US" dirty="0" smtClean="0">
                <a:solidFill>
                  <a:schemeClr val="bg1"/>
                </a:solidFill>
                <a:latin typeface="微软雅黑" panose="020B0503020204020204" pitchFamily="34" charset="-122"/>
                <a:ea typeface="微软雅黑" panose="020B0503020204020204" pitchFamily="34" charset="-122"/>
              </a:rPr>
              <a:t>（第一部分）</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107" name="组合 106"/>
          <p:cNvGrpSpPr/>
          <p:nvPr/>
        </p:nvGrpSpPr>
        <p:grpSpPr>
          <a:xfrm>
            <a:off x="6104557" y="3501008"/>
            <a:ext cx="1436675" cy="215444"/>
            <a:chOff x="4369395" y="3284984"/>
            <a:chExt cx="1436675" cy="215444"/>
          </a:xfrm>
        </p:grpSpPr>
        <p:sp>
          <p:nvSpPr>
            <p:cNvPr id="10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团队来源</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09" name="组合 108"/>
            <p:cNvGrpSpPr/>
            <p:nvPr/>
          </p:nvGrpSpPr>
          <p:grpSpPr>
            <a:xfrm>
              <a:off x="4369395" y="3316401"/>
              <a:ext cx="168551" cy="168551"/>
              <a:chOff x="5005199" y="3717032"/>
              <a:chExt cx="168551" cy="168551"/>
            </a:xfrm>
          </p:grpSpPr>
          <p:sp>
            <p:nvSpPr>
              <p:cNvPr id="110" name="椭圆 109"/>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1" name="等腰三角形 11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12" name="组合 111"/>
          <p:cNvGrpSpPr/>
          <p:nvPr/>
        </p:nvGrpSpPr>
        <p:grpSpPr>
          <a:xfrm>
            <a:off x="7325208" y="3501008"/>
            <a:ext cx="1436675" cy="215444"/>
            <a:chOff x="4369395" y="3284984"/>
            <a:chExt cx="1436675" cy="215444"/>
          </a:xfrm>
        </p:grpSpPr>
        <p:sp>
          <p:nvSpPr>
            <p:cNvPr id="11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团队</a:t>
              </a:r>
              <a:r>
                <a:rPr lang="zh-CN" altLang="en-US" sz="1400" dirty="0">
                  <a:solidFill>
                    <a:schemeClr val="bg1"/>
                  </a:solidFill>
                  <a:latin typeface="微软雅黑" panose="020B0503020204020204" pitchFamily="34" charset="-122"/>
                  <a:ea typeface="微软雅黑" panose="020B0503020204020204" pitchFamily="34" charset="-122"/>
                </a:rPr>
                <a:t>口号</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14" name="组合 113"/>
            <p:cNvGrpSpPr/>
            <p:nvPr/>
          </p:nvGrpSpPr>
          <p:grpSpPr>
            <a:xfrm>
              <a:off x="4369395" y="3316401"/>
              <a:ext cx="168551" cy="168551"/>
              <a:chOff x="5005199" y="3717032"/>
              <a:chExt cx="168551" cy="168551"/>
            </a:xfrm>
          </p:grpSpPr>
          <p:sp>
            <p:nvSpPr>
              <p:cNvPr id="115" name="椭圆 114"/>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6" name="等腰三角形 11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17" name="组合 116"/>
          <p:cNvGrpSpPr/>
          <p:nvPr/>
        </p:nvGrpSpPr>
        <p:grpSpPr>
          <a:xfrm>
            <a:off x="6104557" y="3789620"/>
            <a:ext cx="1436675" cy="215444"/>
            <a:chOff x="4369395" y="3284984"/>
            <a:chExt cx="1436675" cy="215444"/>
          </a:xfrm>
        </p:grpSpPr>
        <p:sp>
          <p:nvSpPr>
            <p:cNvPr id="11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团队</a:t>
              </a:r>
              <a:r>
                <a:rPr lang="zh-CN" altLang="en-US" sz="1400" dirty="0" smtClean="0">
                  <a:solidFill>
                    <a:schemeClr val="bg1"/>
                  </a:solidFill>
                  <a:latin typeface="微软雅黑" panose="020B0503020204020204" pitchFamily="34" charset="-122"/>
                  <a:ea typeface="微软雅黑" panose="020B0503020204020204" pitchFamily="34" charset="-122"/>
                </a:rPr>
                <a:t>成员</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19" name="组合 118"/>
            <p:cNvGrpSpPr/>
            <p:nvPr/>
          </p:nvGrpSpPr>
          <p:grpSpPr>
            <a:xfrm>
              <a:off x="4369395" y="3316401"/>
              <a:ext cx="168551" cy="168551"/>
              <a:chOff x="5005199" y="3717032"/>
              <a:chExt cx="168551" cy="168551"/>
            </a:xfrm>
          </p:grpSpPr>
          <p:sp>
            <p:nvSpPr>
              <p:cNvPr id="120" name="椭圆 119"/>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1" name="等腰三角形 12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2" name="组合 121"/>
          <p:cNvGrpSpPr/>
          <p:nvPr/>
        </p:nvGrpSpPr>
        <p:grpSpPr>
          <a:xfrm>
            <a:off x="7325208" y="3789620"/>
            <a:ext cx="1436675" cy="215444"/>
            <a:chOff x="4369395" y="3284984"/>
            <a:chExt cx="1436675" cy="215444"/>
          </a:xfrm>
        </p:grpSpPr>
        <p:sp>
          <p:nvSpPr>
            <p:cNvPr id="12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团队优势</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24" name="组合 123"/>
            <p:cNvGrpSpPr/>
            <p:nvPr/>
          </p:nvGrpSpPr>
          <p:grpSpPr>
            <a:xfrm>
              <a:off x="4369395" y="3316401"/>
              <a:ext cx="168551" cy="168551"/>
              <a:chOff x="5005199" y="3717032"/>
              <a:chExt cx="168551" cy="168551"/>
            </a:xfrm>
          </p:grpSpPr>
          <p:sp>
            <p:nvSpPr>
              <p:cNvPr id="125" name="椭圆 124"/>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6" name="等腰三角形 12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7" name="组合 126"/>
          <p:cNvGrpSpPr/>
          <p:nvPr/>
        </p:nvGrpSpPr>
        <p:grpSpPr>
          <a:xfrm>
            <a:off x="6104557" y="4077072"/>
            <a:ext cx="1436675" cy="215444"/>
            <a:chOff x="4369395" y="3284984"/>
            <a:chExt cx="1436675" cy="215444"/>
          </a:xfrm>
        </p:grpSpPr>
        <p:sp>
          <p:nvSpPr>
            <p:cNvPr id="12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团队管理</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29" name="组合 128"/>
            <p:cNvGrpSpPr/>
            <p:nvPr/>
          </p:nvGrpSpPr>
          <p:grpSpPr>
            <a:xfrm>
              <a:off x="4369395" y="3316401"/>
              <a:ext cx="168551" cy="168551"/>
              <a:chOff x="5005199" y="3717032"/>
              <a:chExt cx="168551" cy="168551"/>
            </a:xfrm>
          </p:grpSpPr>
          <p:sp>
            <p:nvSpPr>
              <p:cNvPr id="130" name="椭圆 129"/>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1" name="等腰三角形 13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32" name="组合 131"/>
          <p:cNvGrpSpPr/>
          <p:nvPr/>
        </p:nvGrpSpPr>
        <p:grpSpPr>
          <a:xfrm>
            <a:off x="7325208" y="4077072"/>
            <a:ext cx="1436675" cy="215444"/>
            <a:chOff x="4369395" y="3284984"/>
            <a:chExt cx="1436675" cy="215444"/>
          </a:xfrm>
        </p:grpSpPr>
        <p:sp>
          <p:nvSpPr>
            <p:cNvPr id="13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奖惩制度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4" name="组合 133"/>
            <p:cNvGrpSpPr/>
            <p:nvPr/>
          </p:nvGrpSpPr>
          <p:grpSpPr>
            <a:xfrm>
              <a:off x="4369395" y="3316401"/>
              <a:ext cx="168551" cy="168551"/>
              <a:chOff x="5005199" y="3717032"/>
              <a:chExt cx="168551" cy="168551"/>
            </a:xfrm>
          </p:grpSpPr>
          <p:sp>
            <p:nvSpPr>
              <p:cNvPr id="135" name="椭圆 134"/>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6" name="等腰三角形 13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sp>
        <p:nvSpPr>
          <p:cNvPr id="137" name="TextBox 136"/>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ppt_w</p:attrName>
                                        </p:attrNameLst>
                                      </p:cBhvr>
                                      <p:tavLst>
                                        <p:tav tm="0">
                                          <p:val>
                                            <p:fltVal val="0"/>
                                          </p:val>
                                        </p:tav>
                                        <p:tav tm="100000">
                                          <p:val>
                                            <p:strVal val="#ppt_w"/>
                                          </p:val>
                                        </p:tav>
                                      </p:tavLst>
                                    </p:anim>
                                    <p:anim calcmode="lin" valueType="num">
                                      <p:cBhvr>
                                        <p:cTn id="8" dur="500" fill="hold"/>
                                        <p:tgtEl>
                                          <p:spTgt spid="91"/>
                                        </p:tgtEl>
                                        <p:attrNameLst>
                                          <p:attrName>ppt_h</p:attrName>
                                        </p:attrNameLst>
                                      </p:cBhvr>
                                      <p:tavLst>
                                        <p:tav tm="0">
                                          <p:val>
                                            <p:fltVal val="0"/>
                                          </p:val>
                                        </p:tav>
                                        <p:tav tm="100000">
                                          <p:val>
                                            <p:strVal val="#ppt_h"/>
                                          </p:val>
                                        </p:tav>
                                      </p:tavLst>
                                    </p:anim>
                                    <p:animEffect transition="in" filter="fade">
                                      <p:cBhvr>
                                        <p:cTn id="9" dur="500"/>
                                        <p:tgtEl>
                                          <p:spTgt spid="91"/>
                                        </p:tgtEl>
                                      </p:cBhvr>
                                    </p:animEffect>
                                  </p:childTnLst>
                                </p:cTn>
                              </p:par>
                              <p:par>
                                <p:cTn id="10" presetID="53" presetClass="entr" presetSubtype="16" fill="hold" nodeType="withEffect">
                                  <p:stCondLst>
                                    <p:cond delay="500"/>
                                  </p:stCondLst>
                                  <p:childTnLst>
                                    <p:set>
                                      <p:cBhvr>
                                        <p:cTn id="11" dur="1" fill="hold">
                                          <p:stCondLst>
                                            <p:cond delay="0"/>
                                          </p:stCondLst>
                                        </p:cTn>
                                        <p:tgtEl>
                                          <p:spTgt spid="96"/>
                                        </p:tgtEl>
                                        <p:attrNameLst>
                                          <p:attrName>style.visibility</p:attrName>
                                        </p:attrNameLst>
                                      </p:cBhvr>
                                      <p:to>
                                        <p:strVal val="visible"/>
                                      </p:to>
                                    </p:set>
                                    <p:anim calcmode="lin" valueType="num">
                                      <p:cBhvr>
                                        <p:cTn id="12" dur="500" fill="hold"/>
                                        <p:tgtEl>
                                          <p:spTgt spid="96"/>
                                        </p:tgtEl>
                                        <p:attrNameLst>
                                          <p:attrName>ppt_w</p:attrName>
                                        </p:attrNameLst>
                                      </p:cBhvr>
                                      <p:tavLst>
                                        <p:tav tm="0">
                                          <p:val>
                                            <p:fltVal val="0"/>
                                          </p:val>
                                        </p:tav>
                                        <p:tav tm="100000">
                                          <p:val>
                                            <p:strVal val="#ppt_w"/>
                                          </p:val>
                                        </p:tav>
                                      </p:tavLst>
                                    </p:anim>
                                    <p:anim calcmode="lin" valueType="num">
                                      <p:cBhvr>
                                        <p:cTn id="13" dur="500" fill="hold"/>
                                        <p:tgtEl>
                                          <p:spTgt spid="96"/>
                                        </p:tgtEl>
                                        <p:attrNameLst>
                                          <p:attrName>ppt_h</p:attrName>
                                        </p:attrNameLst>
                                      </p:cBhvr>
                                      <p:tavLst>
                                        <p:tav tm="0">
                                          <p:val>
                                            <p:fltVal val="0"/>
                                          </p:val>
                                        </p:tav>
                                        <p:tav tm="100000">
                                          <p:val>
                                            <p:strVal val="#ppt_h"/>
                                          </p:val>
                                        </p:tav>
                                      </p:tavLst>
                                    </p:anim>
                                    <p:animEffect transition="in" filter="fade">
                                      <p:cBhvr>
                                        <p:cTn id="14" dur="500"/>
                                        <p:tgtEl>
                                          <p:spTgt spid="96"/>
                                        </p:tgtEl>
                                      </p:cBhvr>
                                    </p:animEffect>
                                  </p:childTnLst>
                                </p:cTn>
                              </p:par>
                              <p:par>
                                <p:cTn id="15" presetID="53" presetClass="entr" presetSubtype="16" fill="hold" nodeType="withEffect">
                                  <p:stCondLst>
                                    <p:cond delay="500"/>
                                  </p:stCondLst>
                                  <p:childTnLst>
                                    <p:set>
                                      <p:cBhvr>
                                        <p:cTn id="16" dur="1" fill="hold">
                                          <p:stCondLst>
                                            <p:cond delay="0"/>
                                          </p:stCondLst>
                                        </p:cTn>
                                        <p:tgtEl>
                                          <p:spTgt spid="99"/>
                                        </p:tgtEl>
                                        <p:attrNameLst>
                                          <p:attrName>style.visibility</p:attrName>
                                        </p:attrNameLst>
                                      </p:cBhvr>
                                      <p:to>
                                        <p:strVal val="visible"/>
                                      </p:to>
                                    </p:set>
                                    <p:anim calcmode="lin" valueType="num">
                                      <p:cBhvr>
                                        <p:cTn id="17" dur="500" fill="hold"/>
                                        <p:tgtEl>
                                          <p:spTgt spid="99"/>
                                        </p:tgtEl>
                                        <p:attrNameLst>
                                          <p:attrName>ppt_w</p:attrName>
                                        </p:attrNameLst>
                                      </p:cBhvr>
                                      <p:tavLst>
                                        <p:tav tm="0">
                                          <p:val>
                                            <p:fltVal val="0"/>
                                          </p:val>
                                        </p:tav>
                                        <p:tav tm="100000">
                                          <p:val>
                                            <p:strVal val="#ppt_w"/>
                                          </p:val>
                                        </p:tav>
                                      </p:tavLst>
                                    </p:anim>
                                    <p:anim calcmode="lin" valueType="num">
                                      <p:cBhvr>
                                        <p:cTn id="18" dur="500" fill="hold"/>
                                        <p:tgtEl>
                                          <p:spTgt spid="99"/>
                                        </p:tgtEl>
                                        <p:attrNameLst>
                                          <p:attrName>ppt_h</p:attrName>
                                        </p:attrNameLst>
                                      </p:cBhvr>
                                      <p:tavLst>
                                        <p:tav tm="0">
                                          <p:val>
                                            <p:fltVal val="0"/>
                                          </p:val>
                                        </p:tav>
                                        <p:tav tm="100000">
                                          <p:val>
                                            <p:strVal val="#ppt_h"/>
                                          </p:val>
                                        </p:tav>
                                      </p:tavLst>
                                    </p:anim>
                                    <p:animEffect transition="in" filter="fade">
                                      <p:cBhvr>
                                        <p:cTn id="19" dur="500"/>
                                        <p:tgtEl>
                                          <p:spTgt spid="99"/>
                                        </p:tgtEl>
                                      </p:cBhvr>
                                    </p:animEffect>
                                  </p:childTnLst>
                                </p:cTn>
                              </p:par>
                              <p:par>
                                <p:cTn id="20" presetID="53" presetClass="entr" presetSubtype="16" fill="hold" nodeType="withEffect">
                                  <p:stCondLst>
                                    <p:cond delay="500"/>
                                  </p:stCondLst>
                                  <p:childTnLst>
                                    <p:set>
                                      <p:cBhvr>
                                        <p:cTn id="21" dur="1" fill="hold">
                                          <p:stCondLst>
                                            <p:cond delay="0"/>
                                          </p:stCondLst>
                                        </p:cTn>
                                        <p:tgtEl>
                                          <p:spTgt spid="102"/>
                                        </p:tgtEl>
                                        <p:attrNameLst>
                                          <p:attrName>style.visibility</p:attrName>
                                        </p:attrNameLst>
                                      </p:cBhvr>
                                      <p:to>
                                        <p:strVal val="visible"/>
                                      </p:to>
                                    </p:set>
                                    <p:anim calcmode="lin" valueType="num">
                                      <p:cBhvr>
                                        <p:cTn id="22" dur="500" fill="hold"/>
                                        <p:tgtEl>
                                          <p:spTgt spid="102"/>
                                        </p:tgtEl>
                                        <p:attrNameLst>
                                          <p:attrName>ppt_w</p:attrName>
                                        </p:attrNameLst>
                                      </p:cBhvr>
                                      <p:tavLst>
                                        <p:tav tm="0">
                                          <p:val>
                                            <p:fltVal val="0"/>
                                          </p:val>
                                        </p:tav>
                                        <p:tav tm="100000">
                                          <p:val>
                                            <p:strVal val="#ppt_w"/>
                                          </p:val>
                                        </p:tav>
                                      </p:tavLst>
                                    </p:anim>
                                    <p:anim calcmode="lin" valueType="num">
                                      <p:cBhvr>
                                        <p:cTn id="23" dur="500" fill="hold"/>
                                        <p:tgtEl>
                                          <p:spTgt spid="102"/>
                                        </p:tgtEl>
                                        <p:attrNameLst>
                                          <p:attrName>ppt_h</p:attrName>
                                        </p:attrNameLst>
                                      </p:cBhvr>
                                      <p:tavLst>
                                        <p:tav tm="0">
                                          <p:val>
                                            <p:fltVal val="0"/>
                                          </p:val>
                                        </p:tav>
                                        <p:tav tm="100000">
                                          <p:val>
                                            <p:strVal val="#ppt_h"/>
                                          </p:val>
                                        </p:tav>
                                      </p:tavLst>
                                    </p:anim>
                                    <p:animEffect transition="in" filter="fade">
                                      <p:cBhvr>
                                        <p:cTn id="24" dur="500"/>
                                        <p:tgtEl>
                                          <p:spTgt spid="102"/>
                                        </p:tgtEl>
                                      </p:cBhvr>
                                    </p:animEffect>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105"/>
                                        </p:tgtEl>
                                        <p:attrNameLst>
                                          <p:attrName>style.visibility</p:attrName>
                                        </p:attrNameLst>
                                      </p:cBhvr>
                                      <p:to>
                                        <p:strVal val="visible"/>
                                      </p:to>
                                    </p:set>
                                    <p:animEffect transition="in" filter="fade">
                                      <p:cBhvr>
                                        <p:cTn id="28" dur="1000"/>
                                        <p:tgtEl>
                                          <p:spTgt spid="105"/>
                                        </p:tgtEl>
                                      </p:cBhvr>
                                    </p:animEffect>
                                    <p:anim calcmode="lin" valueType="num">
                                      <p:cBhvr>
                                        <p:cTn id="29" dur="1000" fill="hold"/>
                                        <p:tgtEl>
                                          <p:spTgt spid="105"/>
                                        </p:tgtEl>
                                        <p:attrNameLst>
                                          <p:attrName>ppt_x</p:attrName>
                                        </p:attrNameLst>
                                      </p:cBhvr>
                                      <p:tavLst>
                                        <p:tav tm="0">
                                          <p:val>
                                            <p:strVal val="#ppt_x"/>
                                          </p:val>
                                        </p:tav>
                                        <p:tav tm="100000">
                                          <p:val>
                                            <p:strVal val="#ppt_x"/>
                                          </p:val>
                                        </p:tav>
                                      </p:tavLst>
                                    </p:anim>
                                    <p:anim calcmode="lin" valueType="num">
                                      <p:cBhvr>
                                        <p:cTn id="30" dur="1000" fill="hold"/>
                                        <p:tgtEl>
                                          <p:spTgt spid="105"/>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up)">
                                      <p:cBhvr>
                                        <p:cTn id="34" dur="500"/>
                                        <p:tgtEl>
                                          <p:spTgt spid="46"/>
                                        </p:tgtEl>
                                      </p:cBhvr>
                                    </p:animEffect>
                                  </p:childTnLst>
                                </p:cTn>
                              </p:par>
                            </p:childTnLst>
                          </p:cTn>
                        </p:par>
                        <p:par>
                          <p:cTn id="35" fill="hold">
                            <p:stCondLst>
                              <p:cond delay="2500"/>
                            </p:stCondLst>
                            <p:childTnLst>
                              <p:par>
                                <p:cTn id="36" presetID="42" presetClass="entr" presetSubtype="0" fill="hold" grpId="0" nodeType="afterEffect">
                                  <p:stCondLst>
                                    <p:cond delay="0"/>
                                  </p:stCondLst>
                                  <p:childTnLst>
                                    <p:set>
                                      <p:cBhvr>
                                        <p:cTn id="37" dur="1" fill="hold">
                                          <p:stCondLst>
                                            <p:cond delay="0"/>
                                          </p:stCondLst>
                                        </p:cTn>
                                        <p:tgtEl>
                                          <p:spTgt spid="106"/>
                                        </p:tgtEl>
                                        <p:attrNameLst>
                                          <p:attrName>style.visibility</p:attrName>
                                        </p:attrNameLst>
                                      </p:cBhvr>
                                      <p:to>
                                        <p:strVal val="visible"/>
                                      </p:to>
                                    </p:set>
                                    <p:animEffect transition="in" filter="fade">
                                      <p:cBhvr>
                                        <p:cTn id="38" dur="1000"/>
                                        <p:tgtEl>
                                          <p:spTgt spid="106"/>
                                        </p:tgtEl>
                                      </p:cBhvr>
                                    </p:animEffect>
                                    <p:anim calcmode="lin" valueType="num">
                                      <p:cBhvr>
                                        <p:cTn id="39" dur="1000" fill="hold"/>
                                        <p:tgtEl>
                                          <p:spTgt spid="106"/>
                                        </p:tgtEl>
                                        <p:attrNameLst>
                                          <p:attrName>ppt_x</p:attrName>
                                        </p:attrNameLst>
                                      </p:cBhvr>
                                      <p:tavLst>
                                        <p:tav tm="0">
                                          <p:val>
                                            <p:strVal val="#ppt_x"/>
                                          </p:val>
                                        </p:tav>
                                        <p:tav tm="100000">
                                          <p:val>
                                            <p:strVal val="#ppt_x"/>
                                          </p:val>
                                        </p:tav>
                                      </p:tavLst>
                                    </p:anim>
                                    <p:anim calcmode="lin" valueType="num">
                                      <p:cBhvr>
                                        <p:cTn id="40" dur="1000" fill="hold"/>
                                        <p:tgtEl>
                                          <p:spTgt spid="106"/>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2" presetClass="entr" presetSubtype="8" fill="hold" nodeType="afterEffect">
                                  <p:stCondLst>
                                    <p:cond delay="0"/>
                                  </p:stCondLst>
                                  <p:childTnLst>
                                    <p:set>
                                      <p:cBhvr>
                                        <p:cTn id="43" dur="1" fill="hold">
                                          <p:stCondLst>
                                            <p:cond delay="0"/>
                                          </p:stCondLst>
                                        </p:cTn>
                                        <p:tgtEl>
                                          <p:spTgt spid="107"/>
                                        </p:tgtEl>
                                        <p:attrNameLst>
                                          <p:attrName>style.visibility</p:attrName>
                                        </p:attrNameLst>
                                      </p:cBhvr>
                                      <p:to>
                                        <p:strVal val="visible"/>
                                      </p:to>
                                    </p:set>
                                    <p:anim calcmode="lin" valueType="num">
                                      <p:cBhvr additive="base">
                                        <p:cTn id="44" dur="500" fill="hold"/>
                                        <p:tgtEl>
                                          <p:spTgt spid="107"/>
                                        </p:tgtEl>
                                        <p:attrNameLst>
                                          <p:attrName>ppt_x</p:attrName>
                                        </p:attrNameLst>
                                      </p:cBhvr>
                                      <p:tavLst>
                                        <p:tav tm="0">
                                          <p:val>
                                            <p:strVal val="0-#ppt_w/2"/>
                                          </p:val>
                                        </p:tav>
                                        <p:tav tm="100000">
                                          <p:val>
                                            <p:strVal val="#ppt_x"/>
                                          </p:val>
                                        </p:tav>
                                      </p:tavLst>
                                    </p:anim>
                                    <p:anim calcmode="lin" valueType="num">
                                      <p:cBhvr additive="base">
                                        <p:cTn id="45" dur="500" fill="hold"/>
                                        <p:tgtEl>
                                          <p:spTgt spid="107"/>
                                        </p:tgtEl>
                                        <p:attrNameLst>
                                          <p:attrName>ppt_y</p:attrName>
                                        </p:attrNameLst>
                                      </p:cBhvr>
                                      <p:tavLst>
                                        <p:tav tm="0">
                                          <p:val>
                                            <p:strVal val="#ppt_y"/>
                                          </p:val>
                                        </p:tav>
                                        <p:tav tm="100000">
                                          <p:val>
                                            <p:strVal val="#ppt_y"/>
                                          </p:val>
                                        </p:tav>
                                      </p:tavLst>
                                    </p:anim>
                                  </p:childTnLst>
                                </p:cTn>
                              </p:par>
                            </p:childTnLst>
                          </p:cTn>
                        </p:par>
                        <p:par>
                          <p:cTn id="46" fill="hold">
                            <p:stCondLst>
                              <p:cond delay="4000"/>
                            </p:stCondLst>
                            <p:childTnLst>
                              <p:par>
                                <p:cTn id="47" presetID="2" presetClass="entr" presetSubtype="8" fill="hold" nodeType="afterEffect">
                                  <p:stCondLst>
                                    <p:cond delay="0"/>
                                  </p:stCondLst>
                                  <p:childTnLst>
                                    <p:set>
                                      <p:cBhvr>
                                        <p:cTn id="48" dur="1" fill="hold">
                                          <p:stCondLst>
                                            <p:cond delay="0"/>
                                          </p:stCondLst>
                                        </p:cTn>
                                        <p:tgtEl>
                                          <p:spTgt spid="112"/>
                                        </p:tgtEl>
                                        <p:attrNameLst>
                                          <p:attrName>style.visibility</p:attrName>
                                        </p:attrNameLst>
                                      </p:cBhvr>
                                      <p:to>
                                        <p:strVal val="visible"/>
                                      </p:to>
                                    </p:set>
                                    <p:anim calcmode="lin" valueType="num">
                                      <p:cBhvr additive="base">
                                        <p:cTn id="49" dur="500" fill="hold"/>
                                        <p:tgtEl>
                                          <p:spTgt spid="112"/>
                                        </p:tgtEl>
                                        <p:attrNameLst>
                                          <p:attrName>ppt_x</p:attrName>
                                        </p:attrNameLst>
                                      </p:cBhvr>
                                      <p:tavLst>
                                        <p:tav tm="0">
                                          <p:val>
                                            <p:strVal val="0-#ppt_w/2"/>
                                          </p:val>
                                        </p:tav>
                                        <p:tav tm="100000">
                                          <p:val>
                                            <p:strVal val="#ppt_x"/>
                                          </p:val>
                                        </p:tav>
                                      </p:tavLst>
                                    </p:anim>
                                    <p:anim calcmode="lin" valueType="num">
                                      <p:cBhvr additive="base">
                                        <p:cTn id="50" dur="500" fill="hold"/>
                                        <p:tgtEl>
                                          <p:spTgt spid="112"/>
                                        </p:tgtEl>
                                        <p:attrNameLst>
                                          <p:attrName>ppt_y</p:attrName>
                                        </p:attrNameLst>
                                      </p:cBhvr>
                                      <p:tavLst>
                                        <p:tav tm="0">
                                          <p:val>
                                            <p:strVal val="#ppt_y"/>
                                          </p:val>
                                        </p:tav>
                                        <p:tav tm="100000">
                                          <p:val>
                                            <p:strVal val="#ppt_y"/>
                                          </p:val>
                                        </p:tav>
                                      </p:tavLst>
                                    </p:anim>
                                  </p:childTnLst>
                                </p:cTn>
                              </p:par>
                            </p:childTnLst>
                          </p:cTn>
                        </p:par>
                        <p:par>
                          <p:cTn id="51" fill="hold">
                            <p:stCondLst>
                              <p:cond delay="4500"/>
                            </p:stCondLst>
                            <p:childTnLst>
                              <p:par>
                                <p:cTn id="52" presetID="2" presetClass="entr" presetSubtype="8" fill="hold" nodeType="afterEffect">
                                  <p:stCondLst>
                                    <p:cond delay="0"/>
                                  </p:stCondLst>
                                  <p:childTnLst>
                                    <p:set>
                                      <p:cBhvr>
                                        <p:cTn id="53" dur="1" fill="hold">
                                          <p:stCondLst>
                                            <p:cond delay="0"/>
                                          </p:stCondLst>
                                        </p:cTn>
                                        <p:tgtEl>
                                          <p:spTgt spid="117"/>
                                        </p:tgtEl>
                                        <p:attrNameLst>
                                          <p:attrName>style.visibility</p:attrName>
                                        </p:attrNameLst>
                                      </p:cBhvr>
                                      <p:to>
                                        <p:strVal val="visible"/>
                                      </p:to>
                                    </p:set>
                                    <p:anim calcmode="lin" valueType="num">
                                      <p:cBhvr additive="base">
                                        <p:cTn id="54" dur="500" fill="hold"/>
                                        <p:tgtEl>
                                          <p:spTgt spid="117"/>
                                        </p:tgtEl>
                                        <p:attrNameLst>
                                          <p:attrName>ppt_x</p:attrName>
                                        </p:attrNameLst>
                                      </p:cBhvr>
                                      <p:tavLst>
                                        <p:tav tm="0">
                                          <p:val>
                                            <p:strVal val="0-#ppt_w/2"/>
                                          </p:val>
                                        </p:tav>
                                        <p:tav tm="100000">
                                          <p:val>
                                            <p:strVal val="#ppt_x"/>
                                          </p:val>
                                        </p:tav>
                                      </p:tavLst>
                                    </p:anim>
                                    <p:anim calcmode="lin" valueType="num">
                                      <p:cBhvr additive="base">
                                        <p:cTn id="55" dur="500" fill="hold"/>
                                        <p:tgtEl>
                                          <p:spTgt spid="117"/>
                                        </p:tgtEl>
                                        <p:attrNameLst>
                                          <p:attrName>ppt_y</p:attrName>
                                        </p:attrNameLst>
                                      </p:cBhvr>
                                      <p:tavLst>
                                        <p:tav tm="0">
                                          <p:val>
                                            <p:strVal val="#ppt_y"/>
                                          </p:val>
                                        </p:tav>
                                        <p:tav tm="100000">
                                          <p:val>
                                            <p:strVal val="#ppt_y"/>
                                          </p:val>
                                        </p:tav>
                                      </p:tavLst>
                                    </p:anim>
                                  </p:childTnLst>
                                </p:cTn>
                              </p:par>
                            </p:childTnLst>
                          </p:cTn>
                        </p:par>
                        <p:par>
                          <p:cTn id="56" fill="hold">
                            <p:stCondLst>
                              <p:cond delay="5000"/>
                            </p:stCondLst>
                            <p:childTnLst>
                              <p:par>
                                <p:cTn id="57" presetID="2" presetClass="entr" presetSubtype="8" fill="hold" nodeType="afterEffect">
                                  <p:stCondLst>
                                    <p:cond delay="0"/>
                                  </p:stCondLst>
                                  <p:childTnLst>
                                    <p:set>
                                      <p:cBhvr>
                                        <p:cTn id="58" dur="1" fill="hold">
                                          <p:stCondLst>
                                            <p:cond delay="0"/>
                                          </p:stCondLst>
                                        </p:cTn>
                                        <p:tgtEl>
                                          <p:spTgt spid="122"/>
                                        </p:tgtEl>
                                        <p:attrNameLst>
                                          <p:attrName>style.visibility</p:attrName>
                                        </p:attrNameLst>
                                      </p:cBhvr>
                                      <p:to>
                                        <p:strVal val="visible"/>
                                      </p:to>
                                    </p:set>
                                    <p:anim calcmode="lin" valueType="num">
                                      <p:cBhvr additive="base">
                                        <p:cTn id="59" dur="500" fill="hold"/>
                                        <p:tgtEl>
                                          <p:spTgt spid="122"/>
                                        </p:tgtEl>
                                        <p:attrNameLst>
                                          <p:attrName>ppt_x</p:attrName>
                                        </p:attrNameLst>
                                      </p:cBhvr>
                                      <p:tavLst>
                                        <p:tav tm="0">
                                          <p:val>
                                            <p:strVal val="0-#ppt_w/2"/>
                                          </p:val>
                                        </p:tav>
                                        <p:tav tm="100000">
                                          <p:val>
                                            <p:strVal val="#ppt_x"/>
                                          </p:val>
                                        </p:tav>
                                      </p:tavLst>
                                    </p:anim>
                                    <p:anim calcmode="lin" valueType="num">
                                      <p:cBhvr additive="base">
                                        <p:cTn id="60" dur="500" fill="hold"/>
                                        <p:tgtEl>
                                          <p:spTgt spid="122"/>
                                        </p:tgtEl>
                                        <p:attrNameLst>
                                          <p:attrName>ppt_y</p:attrName>
                                        </p:attrNameLst>
                                      </p:cBhvr>
                                      <p:tavLst>
                                        <p:tav tm="0">
                                          <p:val>
                                            <p:strVal val="#ppt_y"/>
                                          </p:val>
                                        </p:tav>
                                        <p:tav tm="100000">
                                          <p:val>
                                            <p:strVal val="#ppt_y"/>
                                          </p:val>
                                        </p:tav>
                                      </p:tavLst>
                                    </p:anim>
                                  </p:childTnLst>
                                </p:cTn>
                              </p:par>
                            </p:childTnLst>
                          </p:cTn>
                        </p:par>
                        <p:par>
                          <p:cTn id="61" fill="hold">
                            <p:stCondLst>
                              <p:cond delay="5500"/>
                            </p:stCondLst>
                            <p:childTnLst>
                              <p:par>
                                <p:cTn id="62" presetID="2" presetClass="entr" presetSubtype="8" fill="hold" nodeType="afterEffect">
                                  <p:stCondLst>
                                    <p:cond delay="0"/>
                                  </p:stCondLst>
                                  <p:childTnLst>
                                    <p:set>
                                      <p:cBhvr>
                                        <p:cTn id="63" dur="1" fill="hold">
                                          <p:stCondLst>
                                            <p:cond delay="0"/>
                                          </p:stCondLst>
                                        </p:cTn>
                                        <p:tgtEl>
                                          <p:spTgt spid="127"/>
                                        </p:tgtEl>
                                        <p:attrNameLst>
                                          <p:attrName>style.visibility</p:attrName>
                                        </p:attrNameLst>
                                      </p:cBhvr>
                                      <p:to>
                                        <p:strVal val="visible"/>
                                      </p:to>
                                    </p:set>
                                    <p:anim calcmode="lin" valueType="num">
                                      <p:cBhvr additive="base">
                                        <p:cTn id="64" dur="500" fill="hold"/>
                                        <p:tgtEl>
                                          <p:spTgt spid="127"/>
                                        </p:tgtEl>
                                        <p:attrNameLst>
                                          <p:attrName>ppt_x</p:attrName>
                                        </p:attrNameLst>
                                      </p:cBhvr>
                                      <p:tavLst>
                                        <p:tav tm="0">
                                          <p:val>
                                            <p:strVal val="0-#ppt_w/2"/>
                                          </p:val>
                                        </p:tav>
                                        <p:tav tm="100000">
                                          <p:val>
                                            <p:strVal val="#ppt_x"/>
                                          </p:val>
                                        </p:tav>
                                      </p:tavLst>
                                    </p:anim>
                                    <p:anim calcmode="lin" valueType="num">
                                      <p:cBhvr additive="base">
                                        <p:cTn id="65" dur="500" fill="hold"/>
                                        <p:tgtEl>
                                          <p:spTgt spid="127"/>
                                        </p:tgtEl>
                                        <p:attrNameLst>
                                          <p:attrName>ppt_y</p:attrName>
                                        </p:attrNameLst>
                                      </p:cBhvr>
                                      <p:tavLst>
                                        <p:tav tm="0">
                                          <p:val>
                                            <p:strVal val="#ppt_y"/>
                                          </p:val>
                                        </p:tav>
                                        <p:tav tm="100000">
                                          <p:val>
                                            <p:strVal val="#ppt_y"/>
                                          </p:val>
                                        </p:tav>
                                      </p:tavLst>
                                    </p:anim>
                                  </p:childTnLst>
                                </p:cTn>
                              </p:par>
                            </p:childTnLst>
                          </p:cTn>
                        </p:par>
                        <p:par>
                          <p:cTn id="66" fill="hold">
                            <p:stCondLst>
                              <p:cond delay="6000"/>
                            </p:stCondLst>
                            <p:childTnLst>
                              <p:par>
                                <p:cTn id="67" presetID="2" presetClass="entr" presetSubtype="8" fill="hold" nodeType="afterEffect">
                                  <p:stCondLst>
                                    <p:cond delay="0"/>
                                  </p:stCondLst>
                                  <p:childTnLst>
                                    <p:set>
                                      <p:cBhvr>
                                        <p:cTn id="68" dur="1" fill="hold">
                                          <p:stCondLst>
                                            <p:cond delay="0"/>
                                          </p:stCondLst>
                                        </p:cTn>
                                        <p:tgtEl>
                                          <p:spTgt spid="132"/>
                                        </p:tgtEl>
                                        <p:attrNameLst>
                                          <p:attrName>style.visibility</p:attrName>
                                        </p:attrNameLst>
                                      </p:cBhvr>
                                      <p:to>
                                        <p:strVal val="visible"/>
                                      </p:to>
                                    </p:set>
                                    <p:anim calcmode="lin" valueType="num">
                                      <p:cBhvr additive="base">
                                        <p:cTn id="69" dur="500" fill="hold"/>
                                        <p:tgtEl>
                                          <p:spTgt spid="132"/>
                                        </p:tgtEl>
                                        <p:attrNameLst>
                                          <p:attrName>ppt_x</p:attrName>
                                        </p:attrNameLst>
                                      </p:cBhvr>
                                      <p:tavLst>
                                        <p:tav tm="0">
                                          <p:val>
                                            <p:strVal val="0-#ppt_w/2"/>
                                          </p:val>
                                        </p:tav>
                                        <p:tav tm="100000">
                                          <p:val>
                                            <p:strVal val="#ppt_x"/>
                                          </p:val>
                                        </p:tav>
                                      </p:tavLst>
                                    </p:anim>
                                    <p:anim calcmode="lin" valueType="num">
                                      <p:cBhvr additive="base">
                                        <p:cTn id="70" dur="500" fill="hold"/>
                                        <p:tgtEl>
                                          <p:spTgt spid="132"/>
                                        </p:tgtEl>
                                        <p:attrNameLst>
                                          <p:attrName>ppt_y</p:attrName>
                                        </p:attrNameLst>
                                      </p:cBhvr>
                                      <p:tavLst>
                                        <p:tav tm="0">
                                          <p:val>
                                            <p:strVal val="#ppt_y"/>
                                          </p:val>
                                        </p:tav>
                                        <p:tav tm="100000">
                                          <p:val>
                                            <p:strVal val="#ppt_y"/>
                                          </p:val>
                                        </p:tav>
                                      </p:tavLst>
                                    </p:anim>
                                  </p:childTnLst>
                                </p:cTn>
                              </p:par>
                            </p:childTnLst>
                          </p:cTn>
                        </p:par>
                        <p:par>
                          <p:cTn id="71" fill="hold">
                            <p:stCondLst>
                              <p:cond delay="6500"/>
                            </p:stCondLst>
                            <p:childTnLst>
                              <p:par>
                                <p:cTn id="72" presetID="10" presetClass="entr" presetSubtype="0" fill="hold" grpId="0" nodeType="afterEffect">
                                  <p:stCondLst>
                                    <p:cond delay="0"/>
                                  </p:stCondLst>
                                  <p:childTnLst>
                                    <p:set>
                                      <p:cBhvr>
                                        <p:cTn id="73" dur="1" fill="hold">
                                          <p:stCondLst>
                                            <p:cond delay="0"/>
                                          </p:stCondLst>
                                        </p:cTn>
                                        <p:tgtEl>
                                          <p:spTgt spid="137"/>
                                        </p:tgtEl>
                                        <p:attrNameLst>
                                          <p:attrName>style.visibility</p:attrName>
                                        </p:attrNameLst>
                                      </p:cBhvr>
                                      <p:to>
                                        <p:strVal val="visible"/>
                                      </p:to>
                                    </p:set>
                                    <p:animEffect transition="in" filter="fade">
                                      <p:cBhvr>
                                        <p:cTn id="74" dur="125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P spid="137"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5553</Words>
  <Application>WPS 演示</Application>
  <PresentationFormat>自定义</PresentationFormat>
  <Paragraphs>937</Paragraphs>
  <Slides>37</Slides>
  <Notes>22</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37</vt:i4>
      </vt:variant>
    </vt:vector>
  </HeadingPairs>
  <TitlesOfParts>
    <vt:vector size="63" baseType="lpstr">
      <vt:lpstr>Arial</vt:lpstr>
      <vt:lpstr>宋体</vt:lpstr>
      <vt:lpstr>Wingdings</vt:lpstr>
      <vt:lpstr>方正兰亭黑简体</vt:lpstr>
      <vt:lpstr>微软雅黑</vt:lpstr>
      <vt:lpstr>仿宋_GB2312</vt:lpstr>
      <vt:lpstr>Gill Sans</vt:lpstr>
      <vt:lpstr>Arial</vt:lpstr>
      <vt:lpstr>方正兰亭超细黑简体</vt:lpstr>
      <vt:lpstr>Helvetica Neue</vt:lpstr>
      <vt:lpstr>黑体</vt:lpstr>
      <vt:lpstr>Calibri</vt:lpstr>
      <vt:lpstr>Arial Unicode MS</vt:lpstr>
      <vt:lpstr>Impact</vt:lpstr>
      <vt:lpstr>Adobe 黑体 Std R</vt:lpstr>
      <vt:lpstr>张海山锐谐体</vt:lpstr>
      <vt:lpstr>方正中等线简体</vt:lpstr>
      <vt:lpstr>方正兰亭细黑_GBK_M</vt:lpstr>
      <vt:lpstr>Calibri</vt:lpstr>
      <vt:lpstr>Agency FB</vt:lpstr>
      <vt:lpstr>Batang</vt:lpstr>
      <vt:lpstr>LilyUPC</vt:lpstr>
      <vt:lpstr>仿宋</vt:lpstr>
      <vt:lpstr>Segoe Print</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蓝色城市</dc:title>
  <dc:creator>第一PPT模板网：www.1ppt.com</dc:creator>
  <cp:keywords>第一PPT模板网：www.1ppt.com</cp:keywords>
  <cp:lastModifiedBy>XYZ</cp:lastModifiedBy>
  <cp:revision>173</cp:revision>
  <dcterms:created xsi:type="dcterms:W3CDTF">2015-12-17T02:26:00Z</dcterms:created>
  <dcterms:modified xsi:type="dcterms:W3CDTF">2017-09-19T10:29:15Z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