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38404800" cx="27432000"/>
  <p:notesSz cx="37439600" cy="25458725"/>
  <p:embeddedFontLst>
    <p:embeddedFont>
      <p:font typeface="Merriweather Sans"/>
      <p:regular r:id="rId6"/>
      <p:bold r:id="rId7"/>
      <p:italic r:id="rId8"/>
      <p:boldItalic r:id="rId9"/>
    </p:embeddedFont>
    <p:embeddedFont>
      <p:font typeface="Source Sans Pro Black"/>
      <p:bold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SourceSansProBlack-boldItalic.fntdata"/><Relationship Id="rId10" Type="http://schemas.openxmlformats.org/officeDocument/2006/relationships/font" Target="fonts/SourceSansProBlack-bold.fntdata"/><Relationship Id="rId9" Type="http://schemas.openxmlformats.org/officeDocument/2006/relationships/font" Target="fonts/MerriweatherSans-boldItalic.fntdata"/><Relationship Id="rId5" Type="http://schemas.openxmlformats.org/officeDocument/2006/relationships/slide" Target="slides/slide1.xml"/><Relationship Id="rId6" Type="http://schemas.openxmlformats.org/officeDocument/2006/relationships/font" Target="fonts/MerriweatherSans-regular.fntdata"/><Relationship Id="rId7" Type="http://schemas.openxmlformats.org/officeDocument/2006/relationships/font" Target="fonts/MerriweatherSans-bold.fntdata"/><Relationship Id="rId8" Type="http://schemas.openxmlformats.org/officeDocument/2006/relationships/font" Target="fonts/Merriweather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0" y="1935163"/>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3743325" y="12093575"/>
            <a:ext cx="29949775" cy="11455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1pPr>
            <a:lvl2pPr indent="-228600" lvl="1" marL="9144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2pPr>
            <a:lvl3pPr indent="-228600" lvl="2" marL="13716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3pPr>
            <a:lvl4pPr indent="-228600" lvl="3" marL="18288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4pPr>
            <a:lvl5pPr indent="-228600" lvl="4" marL="22860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457"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457"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457"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457"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15309850" y="1935163"/>
            <a:ext cx="6819900" cy="95472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2" name="Google Shape;82;p3:notes"/>
          <p:cNvSpPr txBox="1"/>
          <p:nvPr>
            <p:ph idx="1" type="body"/>
          </p:nvPr>
        </p:nvSpPr>
        <p:spPr>
          <a:xfrm>
            <a:off x="3743325" y="12093575"/>
            <a:ext cx="29951363" cy="11456988"/>
          </a:xfrm>
          <a:prstGeom prst="rect">
            <a:avLst/>
          </a:prstGeom>
          <a:noFill/>
          <a:ln>
            <a:noFill/>
          </a:ln>
        </p:spPr>
        <p:txBody>
          <a:bodyPr anchorCtr="0" anchor="ctr" bIns="0" lIns="0" spcFirstLastPara="1" rIns="0" wrap="square" tIns="0">
            <a:noAutofit/>
          </a:bodyPr>
          <a:lstStyle/>
          <a:p>
            <a:pPr indent="-228600" lvl="0" marL="457200" marR="0" rtl="0" algn="l">
              <a:spcBef>
                <a:spcPts val="0"/>
              </a:spcBef>
              <a:spcAft>
                <a:spcPts val="0"/>
              </a:spcAft>
              <a:buNone/>
            </a:pPr>
            <a:r>
              <a:rPr b="1" lang="en-US" sz="1350">
                <a:solidFill>
                  <a:srgbClr val="111111"/>
                </a:solidFill>
                <a:highlight>
                  <a:srgbClr val="FFFFFF"/>
                </a:highlight>
                <a:latin typeface="Arial"/>
                <a:ea typeface="Arial"/>
                <a:cs typeface="Arial"/>
                <a:sym typeface="Arial"/>
              </a:rPr>
              <a:t>*Rewrite impact section*</a:t>
            </a:r>
            <a:endParaRPr b="1" sz="1350">
              <a:solidFill>
                <a:srgbClr val="111111"/>
              </a:solidFill>
              <a:highlight>
                <a:srgbClr val="FFFFFF"/>
              </a:highlight>
              <a:latin typeface="Arial"/>
              <a:ea typeface="Arial"/>
              <a:cs typeface="Arial"/>
              <a:sym typeface="Arial"/>
            </a:endParaRPr>
          </a:p>
          <a:p>
            <a:pPr indent="-228600" lvl="0" marL="457200" marR="0" rtl="0" algn="l">
              <a:spcBef>
                <a:spcPts val="0"/>
              </a:spcBef>
              <a:spcAft>
                <a:spcPts val="0"/>
              </a:spcAft>
              <a:buNone/>
            </a:pPr>
            <a:r>
              <a:rPr b="1" lang="en-US" sz="1350">
                <a:solidFill>
                  <a:srgbClr val="111111"/>
                </a:solidFill>
                <a:highlight>
                  <a:srgbClr val="FFFFFF"/>
                </a:highlight>
                <a:latin typeface="Arial"/>
                <a:ea typeface="Arial"/>
                <a:cs typeface="Arial"/>
                <a:sym typeface="Arial"/>
              </a:rPr>
              <a:t>*rewrite summary*</a:t>
            </a:r>
            <a:endParaRPr b="1" sz="1350">
              <a:solidFill>
                <a:srgbClr val="111111"/>
              </a:solidFill>
              <a:highlight>
                <a:srgbClr val="FFFFFF"/>
              </a:highlight>
              <a:latin typeface="Arial"/>
              <a:ea typeface="Arial"/>
              <a:cs typeface="Arial"/>
              <a:sym typeface="Arial"/>
            </a:endParaRPr>
          </a:p>
          <a:p>
            <a:pPr indent="-228600" lvl="0" marL="457200" marR="0" rtl="0" algn="l">
              <a:spcBef>
                <a:spcPts val="0"/>
              </a:spcBef>
              <a:spcAft>
                <a:spcPts val="0"/>
              </a:spcAft>
              <a:buNone/>
            </a:pPr>
            <a:r>
              <a:rPr b="1" lang="en-US" sz="1350">
                <a:solidFill>
                  <a:srgbClr val="111111"/>
                </a:solidFill>
                <a:highlight>
                  <a:srgbClr val="FFFFFF"/>
                </a:highlight>
                <a:latin typeface="Arial"/>
                <a:ea typeface="Arial"/>
                <a:cs typeface="Arial"/>
                <a:sym typeface="Arial"/>
              </a:rPr>
              <a:t>*add metrics section*</a:t>
            </a:r>
            <a:endParaRPr b="1" sz="1350">
              <a:solidFill>
                <a:srgbClr val="111111"/>
              </a:solidFill>
              <a:highlight>
                <a:srgbClr val="FFFFFF"/>
              </a:highlight>
              <a:latin typeface="Arial"/>
              <a:ea typeface="Arial"/>
              <a:cs typeface="Arial"/>
              <a:sym typeface="Arial"/>
            </a:endParaRPr>
          </a:p>
          <a:p>
            <a:pPr indent="-228600" lvl="0" marL="457200" marR="0" rtl="0" algn="l">
              <a:spcBef>
                <a:spcPts val="0"/>
              </a:spcBef>
              <a:spcAft>
                <a:spcPts val="0"/>
              </a:spcAft>
              <a:buNone/>
            </a:pPr>
            <a:r>
              <a:rPr b="1" lang="en-US" sz="1200">
                <a:solidFill>
                  <a:srgbClr val="0000FF"/>
                </a:solidFill>
                <a:highlight>
                  <a:srgbClr val="FFFFFF"/>
                </a:highlight>
              </a:rPr>
              <a:t>"impact" section</a:t>
            </a:r>
            <a:r>
              <a:rPr b="1" lang="en-US" sz="1350">
                <a:solidFill>
                  <a:srgbClr val="111111"/>
                </a:solidFill>
                <a:highlight>
                  <a:srgbClr val="FFFFFF"/>
                </a:highlight>
                <a:latin typeface="Arial"/>
                <a:ea typeface="Arial"/>
                <a:cs typeface="Arial"/>
                <a:sym typeface="Arial"/>
              </a:rPr>
              <a:t>: this is how is that the project will affect/benefit the sponsor company, your community/city/country, etc.</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Metrics from midterm proposal:</a:t>
            </a:r>
            <a:endParaRPr/>
          </a:p>
          <a:p>
            <a:pPr indent="0" lvl="0" marL="0" marR="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Merriweather Sans"/>
                <a:ea typeface="Merriweather Sans"/>
                <a:cs typeface="Merriweather Sans"/>
                <a:sym typeface="Merriweather Sans"/>
              </a:rPr>
              <a:t>The project can be deemed as successful if the group has made some progress on the project by the end of the semester. Ideally, the group will have an end product/prototype so that the company may begin work through the actual product. The product will be considered on time if the different phases (and end product) are delivered by the due dates. Team members will monitor the project weekly in order to determine the amount of progress made. Test plans include the successful running of the app/website and the working connections between the database, app, and website.</a:t>
            </a:r>
            <a:endParaRPr sz="1100">
              <a:solidFill>
                <a:schemeClr val="dk1"/>
              </a:solidFill>
              <a:latin typeface="Merriweather Sans"/>
              <a:ea typeface="Merriweather Sans"/>
              <a:cs typeface="Merriweather Sans"/>
              <a:sym typeface="Merriweather Sans"/>
            </a:endParaRPr>
          </a:p>
          <a:p>
            <a:pPr indent="0" lvl="0" marL="0" rtl="0" algn="l">
              <a:lnSpc>
                <a:spcPct val="115000"/>
              </a:lnSpc>
              <a:spcBef>
                <a:spcPts val="1000"/>
              </a:spcBef>
              <a:spcAft>
                <a:spcPts val="1000"/>
              </a:spcAft>
              <a:buClr>
                <a:schemeClr val="dk1"/>
              </a:buClr>
              <a:buSzPts val="1100"/>
              <a:buFont typeface="Arial"/>
              <a:buNone/>
            </a:pPr>
            <a:r>
              <a:rPr lang="en-US" sz="1100">
                <a:solidFill>
                  <a:schemeClr val="dk1"/>
                </a:solidFill>
                <a:latin typeface="Merriweather Sans"/>
                <a:ea typeface="Merriweather Sans"/>
                <a:cs typeface="Merriweather Sans"/>
                <a:sym typeface="Merriweather Sans"/>
              </a:rPr>
              <a:t>One form of quantitative feedback is the mentor’s feedback. The mentor’s feedback would be most valuable such that he is aware of what happens with/during the project and can determine how successful the project was.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1885950" y="35595569"/>
            <a:ext cx="6172200" cy="2044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9086850" y="35595569"/>
            <a:ext cx="9258300" cy="2044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19373850" y="35595569"/>
            <a:ext cx="617220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885950" y="2044708"/>
            <a:ext cx="23660100" cy="742315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3200"/>
              <a:buFont typeface="Calibri"/>
              <a:buNone/>
              <a:defRPr b="0" i="0" sz="1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1532253" y="10577196"/>
            <a:ext cx="24367493" cy="23660100"/>
          </a:xfrm>
          <a:prstGeom prst="rect">
            <a:avLst/>
          </a:prstGeom>
          <a:noFill/>
          <a:ln>
            <a:noFill/>
          </a:ln>
        </p:spPr>
        <p:txBody>
          <a:bodyPr anchorCtr="0" anchor="t" bIns="91425" lIns="91425" spcFirstLastPara="1" rIns="91425" wrap="square" tIns="91425">
            <a:noAutofit/>
          </a:bodyPr>
          <a:lstStyle>
            <a:lvl1pPr indent="-762000" lvl="0" marL="457200" marR="0" rtl="0" algn="l">
              <a:lnSpc>
                <a:spcPct val="90000"/>
              </a:lnSpc>
              <a:spcBef>
                <a:spcPts val="30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1pPr>
            <a:lvl2pPr indent="-685800" lvl="1" marL="914400" marR="0" rtl="0" algn="l">
              <a:lnSpc>
                <a:spcPct val="90000"/>
              </a:lnSpc>
              <a:spcBef>
                <a:spcPts val="15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2pPr>
            <a:lvl3pPr indent="-609600" lvl="2" marL="13716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3pPr>
            <a:lvl4pPr indent="-571500" lvl="3" marL="1828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4pPr>
            <a:lvl5pPr indent="-571500" lvl="4" marL="22860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5pPr>
            <a:lvl6pPr indent="-571500" lvl="5" marL="27432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6pPr>
            <a:lvl7pPr indent="-571500" lvl="6" marL="32004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7pPr>
            <a:lvl8pPr indent="-571500" lvl="7" marL="36576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8pPr>
            <a:lvl9pPr indent="-571500" lvl="8" marL="4114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1885950" y="35595569"/>
            <a:ext cx="6172200" cy="2044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9086850" y="35595569"/>
            <a:ext cx="9258300" cy="2044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19373850" y="35595569"/>
            <a:ext cx="617220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6315392" y="15360334"/>
            <a:ext cx="32546293" cy="5915025"/>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3200"/>
              <a:buFont typeface="Calibri"/>
              <a:buNone/>
              <a:defRPr b="0" i="0" sz="1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5686108" y="9616759"/>
            <a:ext cx="32546293" cy="17402175"/>
          </a:xfrm>
          <a:prstGeom prst="rect">
            <a:avLst/>
          </a:prstGeom>
          <a:noFill/>
          <a:ln>
            <a:noFill/>
          </a:ln>
        </p:spPr>
        <p:txBody>
          <a:bodyPr anchorCtr="0" anchor="t" bIns="91425" lIns="91425" spcFirstLastPara="1" rIns="91425" wrap="square" tIns="91425">
            <a:noAutofit/>
          </a:bodyPr>
          <a:lstStyle>
            <a:lvl1pPr indent="-762000" lvl="0" marL="457200" marR="0" rtl="0" algn="l">
              <a:lnSpc>
                <a:spcPct val="90000"/>
              </a:lnSpc>
              <a:spcBef>
                <a:spcPts val="30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1pPr>
            <a:lvl2pPr indent="-685800" lvl="1" marL="914400" marR="0" rtl="0" algn="l">
              <a:lnSpc>
                <a:spcPct val="90000"/>
              </a:lnSpc>
              <a:spcBef>
                <a:spcPts val="15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2pPr>
            <a:lvl3pPr indent="-609600" lvl="2" marL="13716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3pPr>
            <a:lvl4pPr indent="-571500" lvl="3" marL="1828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4pPr>
            <a:lvl5pPr indent="-571500" lvl="4" marL="22860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5pPr>
            <a:lvl6pPr indent="-571500" lvl="5" marL="27432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6pPr>
            <a:lvl7pPr indent="-571500" lvl="6" marL="32004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7pPr>
            <a:lvl8pPr indent="-571500" lvl="7" marL="36576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8pPr>
            <a:lvl9pPr indent="-571500" lvl="8" marL="4114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1885950" y="35595569"/>
            <a:ext cx="6172200" cy="2044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9086850" y="35595569"/>
            <a:ext cx="9258300" cy="2044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19373850" y="35595569"/>
            <a:ext cx="617220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057400" y="6285233"/>
            <a:ext cx="23317200" cy="13370560"/>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dk1"/>
              </a:buClr>
              <a:buSzPts val="18000"/>
              <a:buFont typeface="Calibri"/>
              <a:buNone/>
              <a:defRPr b="0" i="0" sz="18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3"/>
          <p:cNvSpPr txBox="1"/>
          <p:nvPr>
            <p:ph idx="1" type="subTitle"/>
          </p:nvPr>
        </p:nvSpPr>
        <p:spPr>
          <a:xfrm>
            <a:off x="3429000" y="20171413"/>
            <a:ext cx="20573999" cy="9272267"/>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30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1pPr>
            <a:lvl2pPr indent="0" lvl="1" marL="1371600" marR="0" rtl="0" algn="ctr">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2pPr>
            <a:lvl3pPr indent="0" lvl="2" marL="2743200" marR="0" rtl="0" algn="ctr">
              <a:lnSpc>
                <a:spcPct val="90000"/>
              </a:lnSpc>
              <a:spcBef>
                <a:spcPts val="1500"/>
              </a:spcBef>
              <a:spcAft>
                <a:spcPts val="0"/>
              </a:spcAft>
              <a:buClr>
                <a:schemeClr val="dk1"/>
              </a:buClr>
              <a:buSzPts val="5400"/>
              <a:buFont typeface="Arial"/>
              <a:buNone/>
              <a:defRPr b="0" i="0" sz="5400" u="none" cap="none" strike="noStrike">
                <a:solidFill>
                  <a:schemeClr val="dk1"/>
                </a:solidFill>
                <a:latin typeface="Calibri"/>
                <a:ea typeface="Calibri"/>
                <a:cs typeface="Calibri"/>
                <a:sym typeface="Calibri"/>
              </a:defRPr>
            </a:lvl3pPr>
            <a:lvl4pPr indent="0" lvl="3" marL="4114800" marR="0" rtl="0" algn="ctr">
              <a:lnSpc>
                <a:spcPct val="90000"/>
              </a:lnSpc>
              <a:spcBef>
                <a:spcPts val="15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4pPr>
            <a:lvl5pPr indent="0" lvl="4" marL="5486400" marR="0" rtl="0" algn="ctr">
              <a:lnSpc>
                <a:spcPct val="90000"/>
              </a:lnSpc>
              <a:spcBef>
                <a:spcPts val="15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5pPr>
            <a:lvl6pPr indent="0" lvl="5" marL="6858000" marR="0" rtl="0" algn="ctr">
              <a:lnSpc>
                <a:spcPct val="90000"/>
              </a:lnSpc>
              <a:spcBef>
                <a:spcPts val="15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6pPr>
            <a:lvl7pPr indent="0" lvl="6" marL="8229600" marR="0" rtl="0" algn="ctr">
              <a:lnSpc>
                <a:spcPct val="90000"/>
              </a:lnSpc>
              <a:spcBef>
                <a:spcPts val="15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7pPr>
            <a:lvl8pPr indent="0" lvl="7" marL="9601200" marR="0" rtl="0" algn="ctr">
              <a:lnSpc>
                <a:spcPct val="90000"/>
              </a:lnSpc>
              <a:spcBef>
                <a:spcPts val="15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8pPr>
            <a:lvl9pPr indent="0" lvl="8" marL="10972800" marR="0" rtl="0" algn="ctr">
              <a:lnSpc>
                <a:spcPct val="90000"/>
              </a:lnSpc>
              <a:spcBef>
                <a:spcPts val="15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9pPr>
          </a:lstStyle>
          <a:p/>
        </p:txBody>
      </p:sp>
      <p:sp>
        <p:nvSpPr>
          <p:cNvPr id="18" name="Google Shape;18;p3"/>
          <p:cNvSpPr txBox="1"/>
          <p:nvPr>
            <p:ph idx="10" type="dt"/>
          </p:nvPr>
        </p:nvSpPr>
        <p:spPr>
          <a:xfrm>
            <a:off x="1885950" y="35595569"/>
            <a:ext cx="6172200" cy="2044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1" type="ftr"/>
          </p:nvPr>
        </p:nvSpPr>
        <p:spPr>
          <a:xfrm>
            <a:off x="9086850" y="35595569"/>
            <a:ext cx="9258300" cy="2044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19373850" y="35595569"/>
            <a:ext cx="617220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885950" y="2044708"/>
            <a:ext cx="23660100" cy="742315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3200"/>
              <a:buFont typeface="Calibri"/>
              <a:buNone/>
              <a:defRPr b="0" i="0" sz="1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4"/>
          <p:cNvSpPr txBox="1"/>
          <p:nvPr>
            <p:ph idx="1" type="body"/>
          </p:nvPr>
        </p:nvSpPr>
        <p:spPr>
          <a:xfrm>
            <a:off x="1885950" y="10223500"/>
            <a:ext cx="23660100" cy="24367493"/>
          </a:xfrm>
          <a:prstGeom prst="rect">
            <a:avLst/>
          </a:prstGeom>
          <a:noFill/>
          <a:ln>
            <a:noFill/>
          </a:ln>
        </p:spPr>
        <p:txBody>
          <a:bodyPr anchorCtr="0" anchor="t" bIns="91425" lIns="91425" spcFirstLastPara="1" rIns="91425" wrap="square" tIns="91425">
            <a:noAutofit/>
          </a:bodyPr>
          <a:lstStyle>
            <a:lvl1pPr indent="-762000" lvl="0" marL="457200" marR="0" rtl="0" algn="l">
              <a:lnSpc>
                <a:spcPct val="90000"/>
              </a:lnSpc>
              <a:spcBef>
                <a:spcPts val="30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1pPr>
            <a:lvl2pPr indent="-685800" lvl="1" marL="914400" marR="0" rtl="0" algn="l">
              <a:lnSpc>
                <a:spcPct val="90000"/>
              </a:lnSpc>
              <a:spcBef>
                <a:spcPts val="15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2pPr>
            <a:lvl3pPr indent="-609600" lvl="2" marL="13716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3pPr>
            <a:lvl4pPr indent="-571500" lvl="3" marL="1828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4pPr>
            <a:lvl5pPr indent="-571500" lvl="4" marL="22860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5pPr>
            <a:lvl6pPr indent="-571500" lvl="5" marL="27432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6pPr>
            <a:lvl7pPr indent="-571500" lvl="6" marL="32004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7pPr>
            <a:lvl8pPr indent="-571500" lvl="7" marL="36576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8pPr>
            <a:lvl9pPr indent="-571500" lvl="8" marL="4114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9pPr>
          </a:lstStyle>
          <a:p/>
        </p:txBody>
      </p:sp>
      <p:sp>
        <p:nvSpPr>
          <p:cNvPr id="24" name="Google Shape;24;p4"/>
          <p:cNvSpPr txBox="1"/>
          <p:nvPr>
            <p:ph idx="10" type="dt"/>
          </p:nvPr>
        </p:nvSpPr>
        <p:spPr>
          <a:xfrm>
            <a:off x="1885950" y="35595569"/>
            <a:ext cx="6172200" cy="2044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4"/>
          <p:cNvSpPr txBox="1"/>
          <p:nvPr>
            <p:ph idx="11" type="ftr"/>
          </p:nvPr>
        </p:nvSpPr>
        <p:spPr>
          <a:xfrm>
            <a:off x="9086850" y="35595569"/>
            <a:ext cx="9258300" cy="2044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2" type="sldNum"/>
          </p:nvPr>
        </p:nvSpPr>
        <p:spPr>
          <a:xfrm>
            <a:off x="19373850" y="35595569"/>
            <a:ext cx="617220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1871664" y="9574541"/>
            <a:ext cx="23660100" cy="15975327"/>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8000"/>
              <a:buFont typeface="Calibri"/>
              <a:buNone/>
              <a:defRPr b="0" i="0" sz="18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5"/>
          <p:cNvSpPr txBox="1"/>
          <p:nvPr>
            <p:ph idx="1" type="body"/>
          </p:nvPr>
        </p:nvSpPr>
        <p:spPr>
          <a:xfrm>
            <a:off x="1871664" y="25701002"/>
            <a:ext cx="23660100" cy="840104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30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1pPr>
            <a:lvl2pPr indent="-228600" lvl="1" marL="914400" marR="0" rtl="0" algn="l">
              <a:lnSpc>
                <a:spcPct val="90000"/>
              </a:lnSpc>
              <a:spcBef>
                <a:spcPts val="1500"/>
              </a:spcBef>
              <a:spcAft>
                <a:spcPts val="0"/>
              </a:spcAft>
              <a:buClr>
                <a:srgbClr val="888888"/>
              </a:buClr>
              <a:buSzPts val="6000"/>
              <a:buFont typeface="Arial"/>
              <a:buNone/>
              <a:defRPr b="0" i="0" sz="6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1500"/>
              </a:spcBef>
              <a:spcAft>
                <a:spcPts val="0"/>
              </a:spcAft>
              <a:buClr>
                <a:srgbClr val="888888"/>
              </a:buClr>
              <a:buSzPts val="5400"/>
              <a:buFont typeface="Arial"/>
              <a:buNone/>
              <a:defRPr b="0" i="0" sz="5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1500"/>
              </a:spcBef>
              <a:spcAft>
                <a:spcPts val="0"/>
              </a:spcAft>
              <a:buClr>
                <a:srgbClr val="888888"/>
              </a:buClr>
              <a:buSzPts val="4800"/>
              <a:buFont typeface="Arial"/>
              <a:buNone/>
              <a:defRPr b="0" i="0" sz="48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1500"/>
              </a:spcBef>
              <a:spcAft>
                <a:spcPts val="0"/>
              </a:spcAft>
              <a:buClr>
                <a:srgbClr val="888888"/>
              </a:buClr>
              <a:buSzPts val="4800"/>
              <a:buFont typeface="Arial"/>
              <a:buNone/>
              <a:defRPr b="0" i="0" sz="48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1500"/>
              </a:spcBef>
              <a:spcAft>
                <a:spcPts val="0"/>
              </a:spcAft>
              <a:buClr>
                <a:srgbClr val="888888"/>
              </a:buClr>
              <a:buSzPts val="4800"/>
              <a:buFont typeface="Arial"/>
              <a:buNone/>
              <a:defRPr b="0" i="0" sz="48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1500"/>
              </a:spcBef>
              <a:spcAft>
                <a:spcPts val="0"/>
              </a:spcAft>
              <a:buClr>
                <a:srgbClr val="888888"/>
              </a:buClr>
              <a:buSzPts val="4800"/>
              <a:buFont typeface="Arial"/>
              <a:buNone/>
              <a:defRPr b="0" i="0" sz="48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1500"/>
              </a:spcBef>
              <a:spcAft>
                <a:spcPts val="0"/>
              </a:spcAft>
              <a:buClr>
                <a:srgbClr val="888888"/>
              </a:buClr>
              <a:buSzPts val="4800"/>
              <a:buFont typeface="Arial"/>
              <a:buNone/>
              <a:defRPr b="0" i="0" sz="48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1500"/>
              </a:spcBef>
              <a:spcAft>
                <a:spcPts val="0"/>
              </a:spcAft>
              <a:buClr>
                <a:srgbClr val="888888"/>
              </a:buClr>
              <a:buSzPts val="4800"/>
              <a:buFont typeface="Arial"/>
              <a:buNone/>
              <a:defRPr b="0" i="0" sz="4800" u="none" cap="none" strike="noStrike">
                <a:solidFill>
                  <a:srgbClr val="888888"/>
                </a:solidFill>
                <a:latin typeface="Calibri"/>
                <a:ea typeface="Calibri"/>
                <a:cs typeface="Calibri"/>
                <a:sym typeface="Calibri"/>
              </a:defRPr>
            </a:lvl9pPr>
          </a:lstStyle>
          <a:p/>
        </p:txBody>
      </p:sp>
      <p:sp>
        <p:nvSpPr>
          <p:cNvPr id="30" name="Google Shape;30;p5"/>
          <p:cNvSpPr txBox="1"/>
          <p:nvPr>
            <p:ph idx="10" type="dt"/>
          </p:nvPr>
        </p:nvSpPr>
        <p:spPr>
          <a:xfrm>
            <a:off x="1885950" y="35595569"/>
            <a:ext cx="6172200" cy="2044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1" type="ftr"/>
          </p:nvPr>
        </p:nvSpPr>
        <p:spPr>
          <a:xfrm>
            <a:off x="9086850" y="35595569"/>
            <a:ext cx="9258300" cy="2044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2" type="sldNum"/>
          </p:nvPr>
        </p:nvSpPr>
        <p:spPr>
          <a:xfrm>
            <a:off x="19373850" y="35595569"/>
            <a:ext cx="617220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885950" y="2044708"/>
            <a:ext cx="23660100" cy="742315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3200"/>
              <a:buFont typeface="Calibri"/>
              <a:buNone/>
              <a:defRPr b="0" i="0" sz="1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6"/>
          <p:cNvSpPr txBox="1"/>
          <p:nvPr>
            <p:ph idx="1" type="body"/>
          </p:nvPr>
        </p:nvSpPr>
        <p:spPr>
          <a:xfrm>
            <a:off x="1885950" y="10223500"/>
            <a:ext cx="11658600" cy="24367493"/>
          </a:xfrm>
          <a:prstGeom prst="rect">
            <a:avLst/>
          </a:prstGeom>
          <a:noFill/>
          <a:ln>
            <a:noFill/>
          </a:ln>
        </p:spPr>
        <p:txBody>
          <a:bodyPr anchorCtr="0" anchor="t" bIns="91425" lIns="91425" spcFirstLastPara="1" rIns="91425" wrap="square" tIns="91425">
            <a:noAutofit/>
          </a:bodyPr>
          <a:lstStyle>
            <a:lvl1pPr indent="-762000" lvl="0" marL="457200" marR="0" rtl="0" algn="l">
              <a:lnSpc>
                <a:spcPct val="90000"/>
              </a:lnSpc>
              <a:spcBef>
                <a:spcPts val="30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1pPr>
            <a:lvl2pPr indent="-685800" lvl="1" marL="914400" marR="0" rtl="0" algn="l">
              <a:lnSpc>
                <a:spcPct val="90000"/>
              </a:lnSpc>
              <a:spcBef>
                <a:spcPts val="15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2pPr>
            <a:lvl3pPr indent="-609600" lvl="2" marL="13716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3pPr>
            <a:lvl4pPr indent="-571500" lvl="3" marL="1828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4pPr>
            <a:lvl5pPr indent="-571500" lvl="4" marL="22860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5pPr>
            <a:lvl6pPr indent="-571500" lvl="5" marL="27432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6pPr>
            <a:lvl7pPr indent="-571500" lvl="6" marL="32004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7pPr>
            <a:lvl8pPr indent="-571500" lvl="7" marL="36576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8pPr>
            <a:lvl9pPr indent="-571500" lvl="8" marL="4114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9pPr>
          </a:lstStyle>
          <a:p/>
        </p:txBody>
      </p:sp>
      <p:sp>
        <p:nvSpPr>
          <p:cNvPr id="36" name="Google Shape;36;p6"/>
          <p:cNvSpPr txBox="1"/>
          <p:nvPr>
            <p:ph idx="2" type="body"/>
          </p:nvPr>
        </p:nvSpPr>
        <p:spPr>
          <a:xfrm>
            <a:off x="13887450" y="10223500"/>
            <a:ext cx="11658600" cy="24367493"/>
          </a:xfrm>
          <a:prstGeom prst="rect">
            <a:avLst/>
          </a:prstGeom>
          <a:noFill/>
          <a:ln>
            <a:noFill/>
          </a:ln>
        </p:spPr>
        <p:txBody>
          <a:bodyPr anchorCtr="0" anchor="t" bIns="91425" lIns="91425" spcFirstLastPara="1" rIns="91425" wrap="square" tIns="91425">
            <a:noAutofit/>
          </a:bodyPr>
          <a:lstStyle>
            <a:lvl1pPr indent="-762000" lvl="0" marL="457200" marR="0" rtl="0" algn="l">
              <a:lnSpc>
                <a:spcPct val="90000"/>
              </a:lnSpc>
              <a:spcBef>
                <a:spcPts val="30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1pPr>
            <a:lvl2pPr indent="-685800" lvl="1" marL="914400" marR="0" rtl="0" algn="l">
              <a:lnSpc>
                <a:spcPct val="90000"/>
              </a:lnSpc>
              <a:spcBef>
                <a:spcPts val="15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2pPr>
            <a:lvl3pPr indent="-609600" lvl="2" marL="13716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3pPr>
            <a:lvl4pPr indent="-571500" lvl="3" marL="1828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4pPr>
            <a:lvl5pPr indent="-571500" lvl="4" marL="22860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5pPr>
            <a:lvl6pPr indent="-571500" lvl="5" marL="27432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6pPr>
            <a:lvl7pPr indent="-571500" lvl="6" marL="32004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7pPr>
            <a:lvl8pPr indent="-571500" lvl="7" marL="36576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8pPr>
            <a:lvl9pPr indent="-571500" lvl="8" marL="4114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9pPr>
          </a:lstStyle>
          <a:p/>
        </p:txBody>
      </p:sp>
      <p:sp>
        <p:nvSpPr>
          <p:cNvPr id="37" name="Google Shape;37;p6"/>
          <p:cNvSpPr txBox="1"/>
          <p:nvPr>
            <p:ph idx="10" type="dt"/>
          </p:nvPr>
        </p:nvSpPr>
        <p:spPr>
          <a:xfrm>
            <a:off x="1885950" y="35595569"/>
            <a:ext cx="6172200" cy="2044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9086850" y="35595569"/>
            <a:ext cx="9258300" cy="2044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2" type="sldNum"/>
          </p:nvPr>
        </p:nvSpPr>
        <p:spPr>
          <a:xfrm>
            <a:off x="19373850" y="35595569"/>
            <a:ext cx="617220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889523" y="2044708"/>
            <a:ext cx="23660100" cy="742315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3200"/>
              <a:buFont typeface="Calibri"/>
              <a:buNone/>
              <a:defRPr b="0" i="0" sz="1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Google Shape;42;p7"/>
          <p:cNvSpPr txBox="1"/>
          <p:nvPr>
            <p:ph idx="1" type="body"/>
          </p:nvPr>
        </p:nvSpPr>
        <p:spPr>
          <a:xfrm>
            <a:off x="1889526" y="9414513"/>
            <a:ext cx="11605020" cy="4613907"/>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3000"/>
              </a:spcBef>
              <a:spcAft>
                <a:spcPts val="0"/>
              </a:spcAft>
              <a:buClr>
                <a:schemeClr val="dk1"/>
              </a:buClr>
              <a:buSzPts val="7200"/>
              <a:buFont typeface="Arial"/>
              <a:buNone/>
              <a:defRPr b="1" i="0" sz="7200" u="none" cap="none" strike="noStrike">
                <a:solidFill>
                  <a:schemeClr val="dk1"/>
                </a:solidFill>
                <a:latin typeface="Calibri"/>
                <a:ea typeface="Calibri"/>
                <a:cs typeface="Calibri"/>
                <a:sym typeface="Calibri"/>
              </a:defRPr>
            </a:lvl1pPr>
            <a:lvl2pPr indent="-228600" lvl="1" marL="914400" marR="0" rtl="0" algn="l">
              <a:lnSpc>
                <a:spcPct val="90000"/>
              </a:lnSpc>
              <a:spcBef>
                <a:spcPts val="1500"/>
              </a:spcBef>
              <a:spcAft>
                <a:spcPts val="0"/>
              </a:spcAft>
              <a:buClr>
                <a:schemeClr val="dk1"/>
              </a:buClr>
              <a:buSzPts val="6000"/>
              <a:buFont typeface="Arial"/>
              <a:buNone/>
              <a:defRPr b="1" i="0" sz="6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150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1500"/>
              </a:spcBef>
              <a:spcAft>
                <a:spcPts val="0"/>
              </a:spcAft>
              <a:buClr>
                <a:schemeClr val="dk1"/>
              </a:buClr>
              <a:buSzPts val="4800"/>
              <a:buFont typeface="Arial"/>
              <a:buNone/>
              <a:defRPr b="1" i="0" sz="4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1500"/>
              </a:spcBef>
              <a:spcAft>
                <a:spcPts val="0"/>
              </a:spcAft>
              <a:buClr>
                <a:schemeClr val="dk1"/>
              </a:buClr>
              <a:buSzPts val="4800"/>
              <a:buFont typeface="Arial"/>
              <a:buNone/>
              <a:defRPr b="1" i="0" sz="4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1500"/>
              </a:spcBef>
              <a:spcAft>
                <a:spcPts val="0"/>
              </a:spcAft>
              <a:buClr>
                <a:schemeClr val="dk1"/>
              </a:buClr>
              <a:buSzPts val="4800"/>
              <a:buFont typeface="Arial"/>
              <a:buNone/>
              <a:defRPr b="1" i="0" sz="4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1500"/>
              </a:spcBef>
              <a:spcAft>
                <a:spcPts val="0"/>
              </a:spcAft>
              <a:buClr>
                <a:schemeClr val="dk1"/>
              </a:buClr>
              <a:buSzPts val="4800"/>
              <a:buFont typeface="Arial"/>
              <a:buNone/>
              <a:defRPr b="1" i="0" sz="4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1500"/>
              </a:spcBef>
              <a:spcAft>
                <a:spcPts val="0"/>
              </a:spcAft>
              <a:buClr>
                <a:schemeClr val="dk1"/>
              </a:buClr>
              <a:buSzPts val="4800"/>
              <a:buFont typeface="Arial"/>
              <a:buNone/>
              <a:defRPr b="1" i="0" sz="4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1500"/>
              </a:spcBef>
              <a:spcAft>
                <a:spcPts val="0"/>
              </a:spcAft>
              <a:buClr>
                <a:schemeClr val="dk1"/>
              </a:buClr>
              <a:buSzPts val="4800"/>
              <a:buFont typeface="Arial"/>
              <a:buNone/>
              <a:defRPr b="1" i="0" sz="4800" u="none" cap="none" strike="noStrike">
                <a:solidFill>
                  <a:schemeClr val="dk1"/>
                </a:solidFill>
                <a:latin typeface="Calibri"/>
                <a:ea typeface="Calibri"/>
                <a:cs typeface="Calibri"/>
                <a:sym typeface="Calibri"/>
              </a:defRPr>
            </a:lvl9pPr>
          </a:lstStyle>
          <a:p/>
        </p:txBody>
      </p:sp>
      <p:sp>
        <p:nvSpPr>
          <p:cNvPr id="43" name="Google Shape;43;p7"/>
          <p:cNvSpPr txBox="1"/>
          <p:nvPr>
            <p:ph idx="2" type="body"/>
          </p:nvPr>
        </p:nvSpPr>
        <p:spPr>
          <a:xfrm>
            <a:off x="1889526" y="14028420"/>
            <a:ext cx="11605020" cy="20633693"/>
          </a:xfrm>
          <a:prstGeom prst="rect">
            <a:avLst/>
          </a:prstGeom>
          <a:noFill/>
          <a:ln>
            <a:noFill/>
          </a:ln>
        </p:spPr>
        <p:txBody>
          <a:bodyPr anchorCtr="0" anchor="t" bIns="91425" lIns="91425" spcFirstLastPara="1" rIns="91425" wrap="square" tIns="91425">
            <a:noAutofit/>
          </a:bodyPr>
          <a:lstStyle>
            <a:lvl1pPr indent="-762000" lvl="0" marL="457200" marR="0" rtl="0" algn="l">
              <a:lnSpc>
                <a:spcPct val="90000"/>
              </a:lnSpc>
              <a:spcBef>
                <a:spcPts val="30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1pPr>
            <a:lvl2pPr indent="-685800" lvl="1" marL="914400" marR="0" rtl="0" algn="l">
              <a:lnSpc>
                <a:spcPct val="90000"/>
              </a:lnSpc>
              <a:spcBef>
                <a:spcPts val="15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2pPr>
            <a:lvl3pPr indent="-609600" lvl="2" marL="13716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3pPr>
            <a:lvl4pPr indent="-571500" lvl="3" marL="1828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4pPr>
            <a:lvl5pPr indent="-571500" lvl="4" marL="22860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5pPr>
            <a:lvl6pPr indent="-571500" lvl="5" marL="27432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6pPr>
            <a:lvl7pPr indent="-571500" lvl="6" marL="32004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7pPr>
            <a:lvl8pPr indent="-571500" lvl="7" marL="36576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8pPr>
            <a:lvl9pPr indent="-571500" lvl="8" marL="4114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9pPr>
          </a:lstStyle>
          <a:p/>
        </p:txBody>
      </p:sp>
      <p:sp>
        <p:nvSpPr>
          <p:cNvPr id="44" name="Google Shape;44;p7"/>
          <p:cNvSpPr txBox="1"/>
          <p:nvPr>
            <p:ph idx="3" type="body"/>
          </p:nvPr>
        </p:nvSpPr>
        <p:spPr>
          <a:xfrm>
            <a:off x="13887452" y="9414513"/>
            <a:ext cx="11662173" cy="4613907"/>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3000"/>
              </a:spcBef>
              <a:spcAft>
                <a:spcPts val="0"/>
              </a:spcAft>
              <a:buClr>
                <a:schemeClr val="dk1"/>
              </a:buClr>
              <a:buSzPts val="7200"/>
              <a:buFont typeface="Arial"/>
              <a:buNone/>
              <a:defRPr b="1" i="0" sz="7200" u="none" cap="none" strike="noStrike">
                <a:solidFill>
                  <a:schemeClr val="dk1"/>
                </a:solidFill>
                <a:latin typeface="Calibri"/>
                <a:ea typeface="Calibri"/>
                <a:cs typeface="Calibri"/>
                <a:sym typeface="Calibri"/>
              </a:defRPr>
            </a:lvl1pPr>
            <a:lvl2pPr indent="-228600" lvl="1" marL="914400" marR="0" rtl="0" algn="l">
              <a:lnSpc>
                <a:spcPct val="90000"/>
              </a:lnSpc>
              <a:spcBef>
                <a:spcPts val="1500"/>
              </a:spcBef>
              <a:spcAft>
                <a:spcPts val="0"/>
              </a:spcAft>
              <a:buClr>
                <a:schemeClr val="dk1"/>
              </a:buClr>
              <a:buSzPts val="6000"/>
              <a:buFont typeface="Arial"/>
              <a:buNone/>
              <a:defRPr b="1" i="0" sz="6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150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1500"/>
              </a:spcBef>
              <a:spcAft>
                <a:spcPts val="0"/>
              </a:spcAft>
              <a:buClr>
                <a:schemeClr val="dk1"/>
              </a:buClr>
              <a:buSzPts val="4800"/>
              <a:buFont typeface="Arial"/>
              <a:buNone/>
              <a:defRPr b="1" i="0" sz="4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1500"/>
              </a:spcBef>
              <a:spcAft>
                <a:spcPts val="0"/>
              </a:spcAft>
              <a:buClr>
                <a:schemeClr val="dk1"/>
              </a:buClr>
              <a:buSzPts val="4800"/>
              <a:buFont typeface="Arial"/>
              <a:buNone/>
              <a:defRPr b="1" i="0" sz="4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1500"/>
              </a:spcBef>
              <a:spcAft>
                <a:spcPts val="0"/>
              </a:spcAft>
              <a:buClr>
                <a:schemeClr val="dk1"/>
              </a:buClr>
              <a:buSzPts val="4800"/>
              <a:buFont typeface="Arial"/>
              <a:buNone/>
              <a:defRPr b="1" i="0" sz="4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1500"/>
              </a:spcBef>
              <a:spcAft>
                <a:spcPts val="0"/>
              </a:spcAft>
              <a:buClr>
                <a:schemeClr val="dk1"/>
              </a:buClr>
              <a:buSzPts val="4800"/>
              <a:buFont typeface="Arial"/>
              <a:buNone/>
              <a:defRPr b="1" i="0" sz="4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1500"/>
              </a:spcBef>
              <a:spcAft>
                <a:spcPts val="0"/>
              </a:spcAft>
              <a:buClr>
                <a:schemeClr val="dk1"/>
              </a:buClr>
              <a:buSzPts val="4800"/>
              <a:buFont typeface="Arial"/>
              <a:buNone/>
              <a:defRPr b="1" i="0" sz="4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1500"/>
              </a:spcBef>
              <a:spcAft>
                <a:spcPts val="0"/>
              </a:spcAft>
              <a:buClr>
                <a:schemeClr val="dk1"/>
              </a:buClr>
              <a:buSzPts val="4800"/>
              <a:buFont typeface="Arial"/>
              <a:buNone/>
              <a:defRPr b="1" i="0" sz="4800" u="none" cap="none" strike="noStrike">
                <a:solidFill>
                  <a:schemeClr val="dk1"/>
                </a:solidFill>
                <a:latin typeface="Calibri"/>
                <a:ea typeface="Calibri"/>
                <a:cs typeface="Calibri"/>
                <a:sym typeface="Calibri"/>
              </a:defRPr>
            </a:lvl9pPr>
          </a:lstStyle>
          <a:p/>
        </p:txBody>
      </p:sp>
      <p:sp>
        <p:nvSpPr>
          <p:cNvPr id="45" name="Google Shape;45;p7"/>
          <p:cNvSpPr txBox="1"/>
          <p:nvPr>
            <p:ph idx="4" type="body"/>
          </p:nvPr>
        </p:nvSpPr>
        <p:spPr>
          <a:xfrm>
            <a:off x="13887452" y="14028420"/>
            <a:ext cx="11662173" cy="20633693"/>
          </a:xfrm>
          <a:prstGeom prst="rect">
            <a:avLst/>
          </a:prstGeom>
          <a:noFill/>
          <a:ln>
            <a:noFill/>
          </a:ln>
        </p:spPr>
        <p:txBody>
          <a:bodyPr anchorCtr="0" anchor="t" bIns="91425" lIns="91425" spcFirstLastPara="1" rIns="91425" wrap="square" tIns="91425">
            <a:noAutofit/>
          </a:bodyPr>
          <a:lstStyle>
            <a:lvl1pPr indent="-762000" lvl="0" marL="457200" marR="0" rtl="0" algn="l">
              <a:lnSpc>
                <a:spcPct val="90000"/>
              </a:lnSpc>
              <a:spcBef>
                <a:spcPts val="30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1pPr>
            <a:lvl2pPr indent="-685800" lvl="1" marL="914400" marR="0" rtl="0" algn="l">
              <a:lnSpc>
                <a:spcPct val="90000"/>
              </a:lnSpc>
              <a:spcBef>
                <a:spcPts val="15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2pPr>
            <a:lvl3pPr indent="-609600" lvl="2" marL="13716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3pPr>
            <a:lvl4pPr indent="-571500" lvl="3" marL="1828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4pPr>
            <a:lvl5pPr indent="-571500" lvl="4" marL="22860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5pPr>
            <a:lvl6pPr indent="-571500" lvl="5" marL="27432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6pPr>
            <a:lvl7pPr indent="-571500" lvl="6" marL="32004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7pPr>
            <a:lvl8pPr indent="-571500" lvl="7" marL="36576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8pPr>
            <a:lvl9pPr indent="-571500" lvl="8" marL="4114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9pPr>
          </a:lstStyle>
          <a:p/>
        </p:txBody>
      </p:sp>
      <p:sp>
        <p:nvSpPr>
          <p:cNvPr id="46" name="Google Shape;46;p7"/>
          <p:cNvSpPr txBox="1"/>
          <p:nvPr>
            <p:ph idx="10" type="dt"/>
          </p:nvPr>
        </p:nvSpPr>
        <p:spPr>
          <a:xfrm>
            <a:off x="1885950" y="35595569"/>
            <a:ext cx="6172200" cy="2044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9086850" y="35595569"/>
            <a:ext cx="9258300" cy="2044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19373850" y="35595569"/>
            <a:ext cx="617220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885950" y="2044708"/>
            <a:ext cx="23660100" cy="742315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3200"/>
              <a:buFont typeface="Calibri"/>
              <a:buNone/>
              <a:defRPr b="0" i="0" sz="1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8"/>
          <p:cNvSpPr txBox="1"/>
          <p:nvPr>
            <p:ph idx="10" type="dt"/>
          </p:nvPr>
        </p:nvSpPr>
        <p:spPr>
          <a:xfrm>
            <a:off x="1885950" y="35595569"/>
            <a:ext cx="6172200" cy="2044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9086850" y="35595569"/>
            <a:ext cx="9258300" cy="2044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19373850" y="35595569"/>
            <a:ext cx="617220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889523" y="2560320"/>
            <a:ext cx="8847534" cy="896112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9600"/>
              <a:buFont typeface="Calibri"/>
              <a:buNone/>
              <a:defRPr b="0" i="0" sz="96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11662173" y="5529588"/>
            <a:ext cx="13887450" cy="27292299"/>
          </a:xfrm>
          <a:prstGeom prst="rect">
            <a:avLst/>
          </a:prstGeom>
          <a:noFill/>
          <a:ln>
            <a:noFill/>
          </a:ln>
        </p:spPr>
        <p:txBody>
          <a:bodyPr anchorCtr="0" anchor="t" bIns="91425" lIns="91425" spcFirstLastPara="1" rIns="91425" wrap="square" tIns="91425">
            <a:noAutofit/>
          </a:bodyPr>
          <a:lstStyle>
            <a:lvl1pPr indent="-838200" lvl="0" marL="457200" marR="0" rtl="0" algn="l">
              <a:lnSpc>
                <a:spcPct val="90000"/>
              </a:lnSpc>
              <a:spcBef>
                <a:spcPts val="30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1pPr>
            <a:lvl2pPr indent="-762000" lvl="1" marL="914400" marR="0" rtl="0" algn="l">
              <a:lnSpc>
                <a:spcPct val="90000"/>
              </a:lnSpc>
              <a:spcBef>
                <a:spcPts val="15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2pPr>
            <a:lvl3pPr indent="-685800" lvl="2" marL="1371600" marR="0" rtl="0" algn="l">
              <a:lnSpc>
                <a:spcPct val="90000"/>
              </a:lnSpc>
              <a:spcBef>
                <a:spcPts val="15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3pPr>
            <a:lvl4pPr indent="-609600" lvl="3" marL="18288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4pPr>
            <a:lvl5pPr indent="-609600" lvl="4" marL="22860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5pPr>
            <a:lvl6pPr indent="-609600" lvl="5" marL="27432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6pPr>
            <a:lvl7pPr indent="-609600" lvl="6" marL="32004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7pPr>
            <a:lvl8pPr indent="-609600" lvl="7" marL="36576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8pPr>
            <a:lvl9pPr indent="-609600" lvl="8" marL="41148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1889523" y="11521440"/>
            <a:ext cx="8847534" cy="2134489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30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1pPr>
            <a:lvl2pPr indent="-228600" lvl="1" marL="914400" marR="0" rtl="0" algn="l">
              <a:lnSpc>
                <a:spcPct val="90000"/>
              </a:lnSpc>
              <a:spcBef>
                <a:spcPts val="1500"/>
              </a:spcBef>
              <a:spcAft>
                <a:spcPts val="0"/>
              </a:spcAft>
              <a:buClr>
                <a:schemeClr val="dk1"/>
              </a:buClr>
              <a:buSzPts val="4200"/>
              <a:buFont typeface="Arial"/>
              <a:buNone/>
              <a:defRPr b="0" i="0" sz="4200" u="none" cap="none" strike="noStrike">
                <a:solidFill>
                  <a:schemeClr val="dk1"/>
                </a:solidFill>
                <a:latin typeface="Calibri"/>
                <a:ea typeface="Calibri"/>
                <a:cs typeface="Calibri"/>
                <a:sym typeface="Calibri"/>
              </a:defRPr>
            </a:lvl2pPr>
            <a:lvl3pPr indent="-228600" lvl="2" marL="1371600" marR="0" rtl="0" algn="l">
              <a:lnSpc>
                <a:spcPct val="90000"/>
              </a:lnSpc>
              <a:spcBef>
                <a:spcPts val="1500"/>
              </a:spcBef>
              <a:spcAft>
                <a:spcPts val="0"/>
              </a:spcAft>
              <a:buClr>
                <a:schemeClr val="dk1"/>
              </a:buClr>
              <a:buSzPts val="3600"/>
              <a:buFont typeface="Arial"/>
              <a:buNone/>
              <a:defRPr b="0" i="0" sz="3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15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15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15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15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15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15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1885950" y="35595569"/>
            <a:ext cx="6172200" cy="2044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9086850" y="35595569"/>
            <a:ext cx="9258300" cy="2044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19373850" y="35595569"/>
            <a:ext cx="617220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889523" y="2560320"/>
            <a:ext cx="8847534" cy="896112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9600"/>
              <a:buFont typeface="Calibri"/>
              <a:buNone/>
              <a:defRPr b="0" i="0" sz="96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11662173" y="5529588"/>
            <a:ext cx="13887450" cy="27292299"/>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30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1pPr>
            <a:lvl2pPr indent="0" lvl="1" marL="1371600" marR="0" rtl="0" algn="l">
              <a:lnSpc>
                <a:spcPct val="90000"/>
              </a:lnSpc>
              <a:spcBef>
                <a:spcPts val="15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2pPr>
            <a:lvl3pPr indent="0" lvl="2" marL="2743200" marR="0" rtl="0" algn="l">
              <a:lnSpc>
                <a:spcPct val="90000"/>
              </a:lnSpc>
              <a:spcBef>
                <a:spcPts val="15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0" lvl="3" marL="4114800"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4pPr>
            <a:lvl5pPr indent="0" lvl="4" marL="5486400"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5pPr>
            <a:lvl6pPr indent="0" lvl="5" marL="6858000"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6pPr>
            <a:lvl7pPr indent="0" lvl="6" marL="8229600"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7pPr>
            <a:lvl8pPr indent="0" lvl="7" marL="9601200"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8pPr>
            <a:lvl9pPr indent="0" lvl="8" marL="10972800"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889523" y="11521440"/>
            <a:ext cx="8847534" cy="2134489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3000"/>
              </a:spcBef>
              <a:spcAft>
                <a:spcPts val="0"/>
              </a:spcAft>
              <a:buClr>
                <a:schemeClr val="dk1"/>
              </a:buClr>
              <a:buSzPts val="4800"/>
              <a:buFont typeface="Arial"/>
              <a:buNone/>
              <a:defRPr b="0" i="0" sz="4800" u="none" cap="none" strike="noStrike">
                <a:solidFill>
                  <a:schemeClr val="dk1"/>
                </a:solidFill>
                <a:latin typeface="Calibri"/>
                <a:ea typeface="Calibri"/>
                <a:cs typeface="Calibri"/>
                <a:sym typeface="Calibri"/>
              </a:defRPr>
            </a:lvl1pPr>
            <a:lvl2pPr indent="-228600" lvl="1" marL="914400" marR="0" rtl="0" algn="l">
              <a:lnSpc>
                <a:spcPct val="90000"/>
              </a:lnSpc>
              <a:spcBef>
                <a:spcPts val="1500"/>
              </a:spcBef>
              <a:spcAft>
                <a:spcPts val="0"/>
              </a:spcAft>
              <a:buClr>
                <a:schemeClr val="dk1"/>
              </a:buClr>
              <a:buSzPts val="4200"/>
              <a:buFont typeface="Arial"/>
              <a:buNone/>
              <a:defRPr b="0" i="0" sz="4200" u="none" cap="none" strike="noStrike">
                <a:solidFill>
                  <a:schemeClr val="dk1"/>
                </a:solidFill>
                <a:latin typeface="Calibri"/>
                <a:ea typeface="Calibri"/>
                <a:cs typeface="Calibri"/>
                <a:sym typeface="Calibri"/>
              </a:defRPr>
            </a:lvl2pPr>
            <a:lvl3pPr indent="-228600" lvl="2" marL="1371600" marR="0" rtl="0" algn="l">
              <a:lnSpc>
                <a:spcPct val="90000"/>
              </a:lnSpc>
              <a:spcBef>
                <a:spcPts val="1500"/>
              </a:spcBef>
              <a:spcAft>
                <a:spcPts val="0"/>
              </a:spcAft>
              <a:buClr>
                <a:schemeClr val="dk1"/>
              </a:buClr>
              <a:buSzPts val="3600"/>
              <a:buFont typeface="Arial"/>
              <a:buNone/>
              <a:defRPr b="0" i="0" sz="3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15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15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15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15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15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15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1885950" y="35595569"/>
            <a:ext cx="6172200" cy="2044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9086850" y="35595569"/>
            <a:ext cx="9258300" cy="2044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19373850" y="35595569"/>
            <a:ext cx="617220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85950" y="2044708"/>
            <a:ext cx="23660100" cy="742315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3200"/>
              <a:buFont typeface="Calibri"/>
              <a:buNone/>
              <a:defRPr b="0" i="0" sz="1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1885950" y="10223500"/>
            <a:ext cx="23660100" cy="24367493"/>
          </a:xfrm>
          <a:prstGeom prst="rect">
            <a:avLst/>
          </a:prstGeom>
          <a:noFill/>
          <a:ln>
            <a:noFill/>
          </a:ln>
        </p:spPr>
        <p:txBody>
          <a:bodyPr anchorCtr="0" anchor="t" bIns="91425" lIns="91425" spcFirstLastPara="1" rIns="91425" wrap="square" tIns="91425">
            <a:noAutofit/>
          </a:bodyPr>
          <a:lstStyle>
            <a:lvl1pPr indent="-762000" lvl="0" marL="457200" marR="0" rtl="0" algn="l">
              <a:lnSpc>
                <a:spcPct val="90000"/>
              </a:lnSpc>
              <a:spcBef>
                <a:spcPts val="30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1pPr>
            <a:lvl2pPr indent="-685800" lvl="1" marL="914400" marR="0" rtl="0" algn="l">
              <a:lnSpc>
                <a:spcPct val="90000"/>
              </a:lnSpc>
              <a:spcBef>
                <a:spcPts val="15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2pPr>
            <a:lvl3pPr indent="-609600" lvl="2" marL="13716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3pPr>
            <a:lvl4pPr indent="-571500" lvl="3" marL="1828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4pPr>
            <a:lvl5pPr indent="-571500" lvl="4" marL="22860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5pPr>
            <a:lvl6pPr indent="-571500" lvl="5" marL="27432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6pPr>
            <a:lvl7pPr indent="-571500" lvl="6" marL="32004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7pPr>
            <a:lvl8pPr indent="-571500" lvl="7" marL="36576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8pPr>
            <a:lvl9pPr indent="-571500" lvl="8" marL="4114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885950" y="35595569"/>
            <a:ext cx="6172200" cy="2044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9086850" y="35595569"/>
            <a:ext cx="9258300" cy="2044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9373850" y="35595569"/>
            <a:ext cx="617220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p:nvPr/>
        </p:nvSpPr>
        <p:spPr>
          <a:xfrm>
            <a:off x="571500" y="990600"/>
            <a:ext cx="26288999" cy="9477905"/>
          </a:xfrm>
          <a:prstGeom prst="rect">
            <a:avLst/>
          </a:prstGeom>
          <a:solidFill>
            <a:srgbClr val="FFFFFF"/>
          </a:solidFill>
          <a:ln cap="flat" cmpd="sng" w="57225">
            <a:solidFill>
              <a:srgbClr val="009900"/>
            </a:solidFill>
            <a:prstDash val="solid"/>
            <a:miter lim="800000"/>
            <a:headEnd len="sm" w="sm" type="none"/>
            <a:tailEnd len="sm" w="sm" type="none"/>
          </a:ln>
        </p:spPr>
        <p:txBody>
          <a:bodyPr anchorCtr="0" anchor="ctr" bIns="53325" lIns="106675" spcFirstLastPara="1" rIns="106675" wrap="square" tIns="53325">
            <a:noAutofit/>
          </a:bodyPr>
          <a:lstStyle/>
          <a:p>
            <a:pPr indent="0" lvl="0" marL="0" marR="0" rtl="0" algn="l">
              <a:spcBef>
                <a:spcPts val="0"/>
              </a:spcBef>
              <a:spcAft>
                <a:spcPts val="0"/>
              </a:spcAft>
              <a:buNone/>
            </a:pPr>
            <a:r>
              <a:t/>
            </a:r>
            <a:endParaRPr b="0" i="0" sz="11750" u="none" cap="none" strike="noStrike">
              <a:solidFill>
                <a:schemeClr val="lt1"/>
              </a:solidFill>
              <a:latin typeface="Arial"/>
              <a:ea typeface="Arial"/>
              <a:cs typeface="Arial"/>
              <a:sym typeface="Arial"/>
            </a:endParaRPr>
          </a:p>
        </p:txBody>
      </p:sp>
      <p:sp>
        <p:nvSpPr>
          <p:cNvPr id="85" name="Google Shape;85;p13"/>
          <p:cNvSpPr txBox="1"/>
          <p:nvPr/>
        </p:nvSpPr>
        <p:spPr>
          <a:xfrm>
            <a:off x="8093479" y="7696200"/>
            <a:ext cx="11566121" cy="2610951"/>
          </a:xfrm>
          <a:prstGeom prst="rect">
            <a:avLst/>
          </a:prstGeom>
          <a:noFill/>
          <a:ln>
            <a:noFill/>
          </a:ln>
        </p:spPr>
        <p:txBody>
          <a:bodyPr anchorCtr="0" anchor="t" bIns="54600" lIns="105000" spcFirstLastPara="1" rIns="105000" wrap="square" tIns="54600">
            <a:noAutofit/>
          </a:bodyPr>
          <a:lstStyle/>
          <a:p>
            <a:pPr indent="0" lvl="0" marL="0" marR="0" rtl="0" algn="l">
              <a:spcBef>
                <a:spcPts val="0"/>
              </a:spcBef>
              <a:spcAft>
                <a:spcPts val="0"/>
              </a:spcAft>
              <a:buClr>
                <a:srgbClr val="333399"/>
              </a:buClr>
              <a:buSzPts val="3200"/>
              <a:buFont typeface="Times New Roman"/>
              <a:buNone/>
            </a:pPr>
            <a:r>
              <a:rPr b="1" i="0" lang="en-US" sz="3200" u="none" cap="none" strike="noStrike">
                <a:solidFill>
                  <a:srgbClr val="333399"/>
                </a:solidFill>
                <a:latin typeface="Arial"/>
                <a:ea typeface="Arial"/>
                <a:cs typeface="Arial"/>
                <a:sym typeface="Arial"/>
              </a:rPr>
              <a:t>CS 4485 / Fall 201</a:t>
            </a:r>
            <a:r>
              <a:rPr b="1" lang="en-US" sz="3200">
                <a:solidFill>
                  <a:srgbClr val="333399"/>
                </a:solidFill>
              </a:rPr>
              <a:t>7</a:t>
            </a:r>
            <a:endParaRPr b="1" i="0" sz="3200" u="none" cap="none" strike="noStrike">
              <a:solidFill>
                <a:srgbClr val="333399"/>
              </a:solidFill>
              <a:latin typeface="Arial"/>
              <a:ea typeface="Arial"/>
              <a:cs typeface="Arial"/>
              <a:sym typeface="Arial"/>
            </a:endParaRPr>
          </a:p>
          <a:p>
            <a:pPr indent="0" lvl="0" marL="0" marR="0" rtl="0" algn="l">
              <a:spcBef>
                <a:spcPts val="0"/>
              </a:spcBef>
              <a:spcAft>
                <a:spcPts val="0"/>
              </a:spcAft>
              <a:buClr>
                <a:srgbClr val="333399"/>
              </a:buClr>
              <a:buSzPts val="3200"/>
              <a:buFont typeface="Times New Roman"/>
              <a:buNone/>
            </a:pPr>
            <a:r>
              <a:rPr b="1" i="0" lang="en-US" sz="3200" u="none" cap="none" strike="noStrike">
                <a:solidFill>
                  <a:srgbClr val="333399"/>
                </a:solidFill>
                <a:latin typeface="Arial"/>
                <a:ea typeface="Arial"/>
                <a:cs typeface="Arial"/>
                <a:sym typeface="Arial"/>
              </a:rPr>
              <a:t>Department of Computer Science</a:t>
            </a:r>
            <a:endParaRPr/>
          </a:p>
          <a:p>
            <a:pPr indent="0" lvl="0" marL="0" marR="0" rtl="0" algn="l">
              <a:spcBef>
                <a:spcPts val="0"/>
              </a:spcBef>
              <a:spcAft>
                <a:spcPts val="0"/>
              </a:spcAft>
              <a:buClr>
                <a:srgbClr val="333399"/>
              </a:buClr>
              <a:buSzPts val="3200"/>
              <a:buFont typeface="Times New Roman"/>
              <a:buNone/>
            </a:pPr>
            <a:r>
              <a:rPr b="1" i="0" lang="en-US" sz="3200" u="none" cap="none" strike="noStrike">
                <a:solidFill>
                  <a:srgbClr val="333399"/>
                </a:solidFill>
                <a:latin typeface="Arial"/>
                <a:ea typeface="Arial"/>
                <a:cs typeface="Arial"/>
                <a:sym typeface="Arial"/>
              </a:rPr>
              <a:t>Erik Jonsson School of Engineering &amp; Computer Science</a:t>
            </a:r>
            <a:endParaRPr/>
          </a:p>
          <a:p>
            <a:pPr indent="0" lvl="0" marL="0" marR="0" rtl="0" algn="l">
              <a:spcBef>
                <a:spcPts val="0"/>
              </a:spcBef>
              <a:spcAft>
                <a:spcPts val="0"/>
              </a:spcAft>
              <a:buClr>
                <a:srgbClr val="333399"/>
              </a:buClr>
              <a:buSzPts val="3200"/>
              <a:buFont typeface="Times New Roman"/>
              <a:buNone/>
            </a:pPr>
            <a:r>
              <a:rPr b="1" i="0" lang="en-US" sz="3200" u="none" cap="none" strike="noStrike">
                <a:solidFill>
                  <a:srgbClr val="333399"/>
                </a:solidFill>
                <a:latin typeface="Arial"/>
                <a:ea typeface="Arial"/>
                <a:cs typeface="Arial"/>
                <a:sym typeface="Arial"/>
              </a:rPr>
              <a:t>The University of Texas at Dallas</a:t>
            </a:r>
            <a:endParaRPr/>
          </a:p>
          <a:p>
            <a:pPr indent="0" lvl="0" marL="0" marR="0" rtl="0" algn="l">
              <a:spcBef>
                <a:spcPts val="0"/>
              </a:spcBef>
              <a:spcAft>
                <a:spcPts val="0"/>
              </a:spcAft>
              <a:buClr>
                <a:srgbClr val="333399"/>
              </a:buClr>
              <a:buSzPts val="3200"/>
              <a:buFont typeface="Times New Roman"/>
              <a:buNone/>
            </a:pPr>
            <a:r>
              <a:rPr b="1" i="0" lang="en-US" sz="3200" u="none" cap="none" strike="noStrike">
                <a:solidFill>
                  <a:srgbClr val="333399"/>
                </a:solidFill>
                <a:latin typeface="Arial"/>
                <a:ea typeface="Arial"/>
                <a:cs typeface="Arial"/>
                <a:sym typeface="Arial"/>
              </a:rPr>
              <a:t>Richardson, TX 75080, USA</a:t>
            </a:r>
            <a:endParaRPr/>
          </a:p>
        </p:txBody>
      </p:sp>
      <p:sp>
        <p:nvSpPr>
          <p:cNvPr id="86" name="Google Shape;86;p13"/>
          <p:cNvSpPr txBox="1"/>
          <p:nvPr/>
        </p:nvSpPr>
        <p:spPr>
          <a:xfrm>
            <a:off x="2058450" y="5727150"/>
            <a:ext cx="23087400" cy="1631100"/>
          </a:xfrm>
          <a:prstGeom prst="rect">
            <a:avLst/>
          </a:prstGeom>
          <a:solidFill>
            <a:srgbClr val="FFFFFF"/>
          </a:solidFill>
          <a:ln cap="flat" cmpd="sng" w="25550">
            <a:solidFill>
              <a:srgbClr val="009900"/>
            </a:solidFill>
            <a:prstDash val="solid"/>
            <a:miter lim="800000"/>
            <a:headEnd len="sm" w="sm" type="none"/>
            <a:tailEnd len="sm" w="sm" type="none"/>
          </a:ln>
        </p:spPr>
        <p:txBody>
          <a:bodyPr anchorCtr="0" anchor="t" bIns="54600" lIns="105000" spcFirstLastPara="1" rIns="105000" wrap="square" tIns="54600">
            <a:noAutofit/>
          </a:bodyPr>
          <a:lstStyle/>
          <a:p>
            <a:pPr indent="0" lvl="0" marL="0" marR="0" rtl="0" algn="ctr">
              <a:spcBef>
                <a:spcPts val="0"/>
              </a:spcBef>
              <a:spcAft>
                <a:spcPts val="0"/>
              </a:spcAft>
              <a:buClr>
                <a:srgbClr val="000000"/>
              </a:buClr>
              <a:buSzPts val="3200"/>
              <a:buFont typeface="Times New Roman"/>
              <a:buNone/>
            </a:pPr>
            <a:r>
              <a:rPr lang="en-US" sz="3200"/>
              <a:t>Robert Andreyka, randreyka@seniorbutlers.com; Jorge Cobb, cobb@utdallas.edu</a:t>
            </a:r>
            <a:endParaRPr sz="3200"/>
          </a:p>
          <a:p>
            <a:pPr indent="0" lvl="0" marL="0" marR="0" rtl="0" algn="ctr">
              <a:spcBef>
                <a:spcPts val="0"/>
              </a:spcBef>
              <a:spcAft>
                <a:spcPts val="0"/>
              </a:spcAft>
              <a:buClr>
                <a:srgbClr val="000000"/>
              </a:buClr>
              <a:buSzPts val="3200"/>
              <a:buFont typeface="Times New Roman"/>
              <a:buNone/>
            </a:pPr>
            <a:r>
              <a:rPr lang="en-US" sz="3200"/>
              <a:t>ChienChi Liu</a:t>
            </a:r>
            <a:r>
              <a:rPr b="0" i="0" lang="en-US" sz="3200" u="none" cap="none" strike="noStrike">
                <a:solidFill>
                  <a:srgbClr val="000000"/>
                </a:solidFill>
                <a:latin typeface="Arial"/>
                <a:ea typeface="Arial"/>
                <a:cs typeface="Arial"/>
                <a:sym typeface="Arial"/>
              </a:rPr>
              <a:t>, </a:t>
            </a:r>
            <a:r>
              <a:rPr lang="en-US" sz="3200"/>
              <a:t>cxl153330</a:t>
            </a:r>
            <a:r>
              <a:rPr b="0" i="0" lang="en-US" sz="3200" u="none" cap="none" strike="noStrike">
                <a:solidFill>
                  <a:srgbClr val="000000"/>
                </a:solidFill>
                <a:latin typeface="Arial"/>
                <a:ea typeface="Arial"/>
                <a:cs typeface="Arial"/>
                <a:sym typeface="Arial"/>
              </a:rPr>
              <a:t>@utdallas.edu; </a:t>
            </a:r>
            <a:r>
              <a:rPr lang="en-US" sz="3200"/>
              <a:t>Chon Him Ip</a:t>
            </a:r>
            <a:r>
              <a:rPr b="0" i="0" lang="en-US" sz="3200" u="none" cap="none" strike="noStrike">
                <a:solidFill>
                  <a:schemeClr val="dk1"/>
                </a:solidFill>
                <a:latin typeface="Arial"/>
                <a:ea typeface="Arial"/>
                <a:cs typeface="Arial"/>
                <a:sym typeface="Arial"/>
              </a:rPr>
              <a:t>, </a:t>
            </a:r>
            <a:r>
              <a:rPr lang="en-US" sz="3200">
                <a:solidFill>
                  <a:schemeClr val="dk1"/>
                </a:solidFill>
              </a:rPr>
              <a:t>cxi150030</a:t>
            </a:r>
            <a:r>
              <a:rPr b="0" i="0" lang="en-US" sz="3200" u="none" cap="none" strike="noStrike">
                <a:solidFill>
                  <a:schemeClr val="dk1"/>
                </a:solidFill>
                <a:latin typeface="Arial"/>
                <a:ea typeface="Arial"/>
                <a:cs typeface="Arial"/>
                <a:sym typeface="Arial"/>
              </a:rPr>
              <a:t>@utdallas.edu; </a:t>
            </a:r>
            <a:endParaRPr b="0" i="0" sz="3200" u="none" cap="none" strike="noStrike">
              <a:solidFill>
                <a:schemeClr val="dk1"/>
              </a:solidFill>
              <a:latin typeface="Arial"/>
              <a:ea typeface="Arial"/>
              <a:cs typeface="Arial"/>
              <a:sym typeface="Arial"/>
            </a:endParaRPr>
          </a:p>
          <a:p>
            <a:pPr indent="0" lvl="0" marL="0" marR="0" rtl="0" algn="ctr">
              <a:spcBef>
                <a:spcPts val="0"/>
              </a:spcBef>
              <a:spcAft>
                <a:spcPts val="0"/>
              </a:spcAft>
              <a:buClr>
                <a:srgbClr val="000000"/>
              </a:buClr>
              <a:buSzPts val="3200"/>
              <a:buFont typeface="Times New Roman"/>
              <a:buNone/>
            </a:pPr>
            <a:r>
              <a:rPr lang="en-US" sz="3200">
                <a:solidFill>
                  <a:schemeClr val="dk1"/>
                </a:solidFill>
              </a:rPr>
              <a:t>Cassidy Hoang, cth130030@utdallas.edu; Vasanti Dholaria, vmd140230@utdallas.edu</a:t>
            </a:r>
            <a:endParaRPr sz="3200">
              <a:solidFill>
                <a:schemeClr val="dk1"/>
              </a:solidFill>
            </a:endParaRPr>
          </a:p>
          <a:p>
            <a:pPr indent="0" lvl="0" marL="0" marR="0" rtl="0" algn="ctr">
              <a:spcBef>
                <a:spcPts val="0"/>
              </a:spcBef>
              <a:spcAft>
                <a:spcPts val="0"/>
              </a:spcAft>
              <a:buClr>
                <a:srgbClr val="000000"/>
              </a:buClr>
              <a:buSzPts val="2800"/>
              <a:buFont typeface="Times New Roman"/>
              <a:buNone/>
            </a:pPr>
            <a:r>
              <a:t/>
            </a:r>
            <a:endParaRPr b="0" i="0" sz="2800" u="none" cap="none" strike="noStrike">
              <a:solidFill>
                <a:srgbClr val="000000"/>
              </a:solidFill>
              <a:latin typeface="Arial"/>
              <a:ea typeface="Arial"/>
              <a:cs typeface="Arial"/>
              <a:sym typeface="Arial"/>
            </a:endParaRPr>
          </a:p>
        </p:txBody>
      </p:sp>
      <p:sp>
        <p:nvSpPr>
          <p:cNvPr id="87" name="Google Shape;87;p13"/>
          <p:cNvSpPr/>
          <p:nvPr/>
        </p:nvSpPr>
        <p:spPr>
          <a:xfrm>
            <a:off x="609875" y="10930200"/>
            <a:ext cx="13335000" cy="6562800"/>
          </a:xfrm>
          <a:prstGeom prst="rect">
            <a:avLst/>
          </a:prstGeom>
          <a:solidFill>
            <a:srgbClr val="FFFFFF"/>
          </a:solidFill>
          <a:ln cap="flat" cmpd="sng" w="57225">
            <a:solidFill>
              <a:srgbClr val="009900"/>
            </a:solidFill>
            <a:prstDash val="solid"/>
            <a:round/>
            <a:headEnd len="sm" w="sm" type="none"/>
            <a:tailEnd len="sm" w="sm" type="none"/>
          </a:ln>
        </p:spPr>
        <p:txBody>
          <a:bodyPr anchorCtr="0" anchor="ctr" bIns="53325" lIns="106675" spcFirstLastPara="1" rIns="106675" wrap="square" tIns="53325">
            <a:noAutofit/>
          </a:bodyPr>
          <a:lstStyle/>
          <a:p>
            <a:pPr indent="0" lvl="0" marL="0" marR="0" rtl="0" algn="l">
              <a:spcBef>
                <a:spcPts val="0"/>
              </a:spcBef>
              <a:spcAft>
                <a:spcPts val="0"/>
              </a:spcAft>
              <a:buNone/>
            </a:pPr>
            <a:r>
              <a:t/>
            </a:r>
            <a:endParaRPr sz="11750">
              <a:solidFill>
                <a:schemeClr val="lt1"/>
              </a:solidFill>
            </a:endParaRPr>
          </a:p>
        </p:txBody>
      </p:sp>
      <p:sp>
        <p:nvSpPr>
          <p:cNvPr id="88" name="Google Shape;88;p13"/>
          <p:cNvSpPr txBox="1"/>
          <p:nvPr/>
        </p:nvSpPr>
        <p:spPr>
          <a:xfrm>
            <a:off x="771900" y="11066626"/>
            <a:ext cx="13029300" cy="6562800"/>
          </a:xfrm>
          <a:prstGeom prst="rect">
            <a:avLst/>
          </a:prstGeom>
          <a:noFill/>
          <a:ln>
            <a:noFill/>
          </a:ln>
        </p:spPr>
        <p:txBody>
          <a:bodyPr anchorCtr="0" anchor="t" bIns="54600" lIns="105000" spcFirstLastPara="1" rIns="105000" wrap="square" tIns="54600">
            <a:noAutofit/>
          </a:bodyPr>
          <a:lstStyle/>
          <a:p>
            <a:pPr indent="0" lvl="0" marL="0" marR="0" rtl="0" algn="l">
              <a:spcBef>
                <a:spcPts val="0"/>
              </a:spcBef>
              <a:spcAft>
                <a:spcPts val="0"/>
              </a:spcAft>
              <a:buClr>
                <a:srgbClr val="000000"/>
              </a:buClr>
              <a:buSzPts val="5166"/>
              <a:buFont typeface="Times New Roman"/>
              <a:buNone/>
            </a:pPr>
            <a:r>
              <a:rPr b="1" i="0" lang="en-US" sz="5100" u="none" cap="none" strike="noStrike">
                <a:solidFill>
                  <a:srgbClr val="000000"/>
                </a:solidFill>
              </a:rPr>
              <a:t>Abstract</a:t>
            </a:r>
            <a:endParaRPr b="1" i="0" sz="5100" u="none" cap="none" strike="noStrike">
              <a:solidFill>
                <a:srgbClr val="000000"/>
              </a:solidFill>
            </a:endParaRPr>
          </a:p>
          <a:p>
            <a:pPr indent="0" lvl="0" marL="0" marR="0" rtl="0" algn="l">
              <a:spcBef>
                <a:spcPts val="0"/>
              </a:spcBef>
              <a:spcAft>
                <a:spcPts val="0"/>
              </a:spcAft>
              <a:buClr>
                <a:srgbClr val="000000"/>
              </a:buClr>
              <a:buSzPts val="5166"/>
              <a:buFont typeface="Times New Roman"/>
              <a:buNone/>
            </a:pPr>
            <a:r>
              <a:t/>
            </a:r>
            <a:endParaRPr b="1" sz="1800"/>
          </a:p>
          <a:p>
            <a:pPr indent="0" lvl="0" marL="0" rtl="0" algn="l">
              <a:lnSpc>
                <a:spcPct val="115000"/>
              </a:lnSpc>
              <a:spcBef>
                <a:spcPts val="0"/>
              </a:spcBef>
              <a:spcAft>
                <a:spcPts val="1000"/>
              </a:spcAft>
              <a:buClr>
                <a:schemeClr val="dk1"/>
              </a:buClr>
              <a:buSzPts val="1100"/>
              <a:buFont typeface="Arial"/>
              <a:buNone/>
            </a:pPr>
            <a:r>
              <a:rPr lang="en-US" sz="3000">
                <a:solidFill>
                  <a:schemeClr val="dk1"/>
                </a:solidFill>
              </a:rPr>
              <a:t>Senior Butler is a platform that provides seniors and their family a simple one shop of bundled and on-demand services. Since seniors feel more comfortable to remain in their home, safety checks and home maintenance are necessary to keep the home in the best condition for aging in place. Senior Butler is designed to offer and help seniors arrange package of services for their home with a fair pricing, while providing constant feedback to their family members. In this way, both parties can assure that the living place is safe and secure. This semester, the team was assigned the task of creating  the fundamentals of the Senior Butler platform.</a:t>
            </a:r>
            <a:endParaRPr sz="3000">
              <a:solidFill>
                <a:schemeClr val="dk1"/>
              </a:solidFill>
            </a:endParaRPr>
          </a:p>
        </p:txBody>
      </p:sp>
      <p:sp>
        <p:nvSpPr>
          <p:cNvPr id="89" name="Google Shape;89;p13"/>
          <p:cNvSpPr/>
          <p:nvPr/>
        </p:nvSpPr>
        <p:spPr>
          <a:xfrm>
            <a:off x="14212100" y="10930200"/>
            <a:ext cx="12648300" cy="15737700"/>
          </a:xfrm>
          <a:prstGeom prst="rect">
            <a:avLst/>
          </a:prstGeom>
          <a:solidFill>
            <a:srgbClr val="FFFFFF"/>
          </a:solidFill>
          <a:ln cap="flat" cmpd="sng" w="57225">
            <a:solidFill>
              <a:srgbClr val="009900"/>
            </a:solidFill>
            <a:prstDash val="solid"/>
            <a:round/>
            <a:headEnd len="sm" w="sm" type="none"/>
            <a:tailEnd len="sm" w="sm" type="none"/>
          </a:ln>
        </p:spPr>
        <p:txBody>
          <a:bodyPr anchorCtr="0" anchor="ctr" bIns="53325" lIns="106675" spcFirstLastPara="1" rIns="106675" wrap="square" tIns="53325">
            <a:noAutofit/>
          </a:bodyPr>
          <a:lstStyle/>
          <a:p>
            <a:pPr indent="0" lvl="0" marL="0" marR="0" rtl="0" algn="l">
              <a:spcBef>
                <a:spcPts val="0"/>
              </a:spcBef>
              <a:spcAft>
                <a:spcPts val="0"/>
              </a:spcAft>
              <a:buNone/>
            </a:pPr>
            <a:r>
              <a:t/>
            </a:r>
            <a:endParaRPr b="0" i="0" sz="11750" u="none" cap="none" strike="noStrike">
              <a:solidFill>
                <a:schemeClr val="lt1"/>
              </a:solidFill>
              <a:latin typeface="Arial"/>
              <a:ea typeface="Arial"/>
              <a:cs typeface="Arial"/>
              <a:sym typeface="Arial"/>
            </a:endParaRPr>
          </a:p>
        </p:txBody>
      </p:sp>
      <p:sp>
        <p:nvSpPr>
          <p:cNvPr id="90" name="Google Shape;90;p13"/>
          <p:cNvSpPr txBox="1"/>
          <p:nvPr/>
        </p:nvSpPr>
        <p:spPr>
          <a:xfrm>
            <a:off x="14417175" y="11001701"/>
            <a:ext cx="12176700" cy="16029900"/>
          </a:xfrm>
          <a:prstGeom prst="rect">
            <a:avLst/>
          </a:prstGeom>
          <a:noFill/>
          <a:ln>
            <a:noFill/>
          </a:ln>
        </p:spPr>
        <p:txBody>
          <a:bodyPr anchorCtr="0" anchor="t" bIns="54600" lIns="105000" spcFirstLastPara="1" rIns="105000" wrap="square" tIns="54600">
            <a:noAutofit/>
          </a:bodyPr>
          <a:lstStyle/>
          <a:p>
            <a:pPr indent="0" lvl="0" marL="0" marR="0" rtl="0" algn="l">
              <a:spcBef>
                <a:spcPts val="0"/>
              </a:spcBef>
              <a:spcAft>
                <a:spcPts val="0"/>
              </a:spcAft>
              <a:buClr>
                <a:srgbClr val="000000"/>
              </a:buClr>
              <a:buSzPts val="5166"/>
              <a:buFont typeface="Times New Roman"/>
              <a:buNone/>
            </a:pPr>
            <a:r>
              <a:rPr b="1" i="0" lang="en-US" sz="5166" u="none" cap="none" strike="noStrike">
                <a:solidFill>
                  <a:srgbClr val="000000"/>
                </a:solidFill>
                <a:latin typeface="Arial"/>
                <a:ea typeface="Arial"/>
                <a:cs typeface="Arial"/>
                <a:sym typeface="Arial"/>
              </a:rPr>
              <a:t>Resul</a:t>
            </a:r>
            <a:r>
              <a:rPr b="1" lang="en-US" sz="5166"/>
              <a:t>ts</a:t>
            </a:r>
            <a:endParaRPr b="1" sz="5166"/>
          </a:p>
          <a:p>
            <a:pPr indent="0" lvl="0" marL="0" marR="0" rtl="0" algn="l">
              <a:spcBef>
                <a:spcPts val="0"/>
              </a:spcBef>
              <a:spcAft>
                <a:spcPts val="0"/>
              </a:spcAft>
              <a:buClr>
                <a:srgbClr val="000000"/>
              </a:buClr>
              <a:buSzPts val="5166"/>
              <a:buFont typeface="Times New Roman"/>
              <a:buNone/>
            </a:pPr>
            <a:r>
              <a:t/>
            </a:r>
            <a:endParaRPr sz="1800"/>
          </a:p>
          <a:p>
            <a:pPr indent="0" lvl="0" marL="0" marR="0" rtl="0" algn="l">
              <a:spcBef>
                <a:spcPts val="0"/>
              </a:spcBef>
              <a:spcAft>
                <a:spcPts val="0"/>
              </a:spcAft>
              <a:buClr>
                <a:srgbClr val="000000"/>
              </a:buClr>
              <a:buSzPts val="5166"/>
              <a:buFont typeface="Times New Roman"/>
              <a:buNone/>
            </a:pPr>
            <a:r>
              <a:rPr lang="en-US" sz="3300"/>
              <a:t>Senior Butler provides a website with a:</a:t>
            </a:r>
            <a:endParaRPr sz="3000"/>
          </a:p>
        </p:txBody>
      </p:sp>
      <p:sp>
        <p:nvSpPr>
          <p:cNvPr id="91" name="Google Shape;91;p13"/>
          <p:cNvSpPr/>
          <p:nvPr/>
        </p:nvSpPr>
        <p:spPr>
          <a:xfrm>
            <a:off x="571500" y="17754600"/>
            <a:ext cx="13335000" cy="8913300"/>
          </a:xfrm>
          <a:prstGeom prst="rect">
            <a:avLst/>
          </a:prstGeom>
          <a:solidFill>
            <a:srgbClr val="FFFFFF"/>
          </a:solidFill>
          <a:ln cap="flat" cmpd="sng" w="57225">
            <a:solidFill>
              <a:srgbClr val="009900"/>
            </a:solidFill>
            <a:prstDash val="solid"/>
            <a:round/>
            <a:headEnd len="sm" w="sm" type="none"/>
            <a:tailEnd len="sm" w="sm" type="none"/>
          </a:ln>
        </p:spPr>
        <p:txBody>
          <a:bodyPr anchorCtr="0" anchor="ctr" bIns="53325" lIns="106675" spcFirstLastPara="1" rIns="106675" wrap="square" tIns="53325">
            <a:noAutofit/>
          </a:bodyPr>
          <a:lstStyle/>
          <a:p>
            <a:pPr indent="0" lvl="0" marL="0" marR="0" rtl="0" algn="l">
              <a:spcBef>
                <a:spcPts val="0"/>
              </a:spcBef>
              <a:spcAft>
                <a:spcPts val="0"/>
              </a:spcAft>
              <a:buNone/>
            </a:pPr>
            <a:r>
              <a:rPr lang="en-US" sz="11750">
                <a:solidFill>
                  <a:schemeClr val="lt1"/>
                </a:solidFill>
              </a:rPr>
              <a:t>+++++</a:t>
            </a:r>
            <a:endParaRPr b="0" i="0" sz="11750" u="none" cap="none" strike="noStrike">
              <a:solidFill>
                <a:schemeClr val="lt1"/>
              </a:solidFill>
              <a:latin typeface="Arial"/>
              <a:ea typeface="Arial"/>
              <a:cs typeface="Arial"/>
              <a:sym typeface="Arial"/>
            </a:endParaRPr>
          </a:p>
        </p:txBody>
      </p:sp>
      <p:sp>
        <p:nvSpPr>
          <p:cNvPr id="92" name="Google Shape;92;p13"/>
          <p:cNvSpPr/>
          <p:nvPr/>
        </p:nvSpPr>
        <p:spPr>
          <a:xfrm>
            <a:off x="14250450" y="27031550"/>
            <a:ext cx="12648300" cy="4200000"/>
          </a:xfrm>
          <a:prstGeom prst="rect">
            <a:avLst/>
          </a:prstGeom>
          <a:solidFill>
            <a:srgbClr val="FFFFFF"/>
          </a:solidFill>
          <a:ln cap="flat" cmpd="sng" w="57225">
            <a:solidFill>
              <a:srgbClr val="009900"/>
            </a:solidFill>
            <a:prstDash val="solid"/>
            <a:round/>
            <a:headEnd len="sm" w="sm" type="none"/>
            <a:tailEnd len="sm" w="sm" type="none"/>
          </a:ln>
        </p:spPr>
        <p:txBody>
          <a:bodyPr anchorCtr="0" anchor="ctr" bIns="53325" lIns="106675" spcFirstLastPara="1" rIns="106675" wrap="square" tIns="53325">
            <a:noAutofit/>
          </a:bodyPr>
          <a:lstStyle/>
          <a:p>
            <a:pPr indent="0" lvl="0" marL="0" marR="0" rtl="0" algn="l">
              <a:spcBef>
                <a:spcPts val="0"/>
              </a:spcBef>
              <a:spcAft>
                <a:spcPts val="0"/>
              </a:spcAft>
              <a:buNone/>
            </a:pPr>
            <a:r>
              <a:t/>
            </a:r>
            <a:endParaRPr b="0" i="0" sz="11750" u="none" cap="none" strike="noStrike">
              <a:solidFill>
                <a:schemeClr val="lt1"/>
              </a:solidFill>
              <a:latin typeface="Arial"/>
              <a:ea typeface="Arial"/>
              <a:cs typeface="Arial"/>
              <a:sym typeface="Arial"/>
            </a:endParaRPr>
          </a:p>
        </p:txBody>
      </p:sp>
      <p:sp>
        <p:nvSpPr>
          <p:cNvPr id="93" name="Google Shape;93;p13"/>
          <p:cNvSpPr txBox="1"/>
          <p:nvPr/>
        </p:nvSpPr>
        <p:spPr>
          <a:xfrm>
            <a:off x="14421150" y="27290950"/>
            <a:ext cx="12172800" cy="3715200"/>
          </a:xfrm>
          <a:prstGeom prst="rect">
            <a:avLst/>
          </a:prstGeom>
          <a:noFill/>
          <a:ln>
            <a:noFill/>
          </a:ln>
        </p:spPr>
        <p:txBody>
          <a:bodyPr anchorCtr="0" anchor="t" bIns="54600" lIns="105000" spcFirstLastPara="1" rIns="105000" wrap="square" tIns="54600">
            <a:noAutofit/>
          </a:bodyPr>
          <a:lstStyle/>
          <a:p>
            <a:pPr indent="0" lvl="0" marL="0" rtl="0" algn="l">
              <a:spcBef>
                <a:spcPts val="0"/>
              </a:spcBef>
              <a:spcAft>
                <a:spcPts val="0"/>
              </a:spcAft>
              <a:buClr>
                <a:schemeClr val="dk1"/>
              </a:buClr>
              <a:buSzPts val="5166"/>
              <a:buFont typeface="Times New Roman"/>
              <a:buNone/>
            </a:pPr>
            <a:r>
              <a:rPr b="1" lang="en-US" sz="5100">
                <a:solidFill>
                  <a:schemeClr val="dk1"/>
                </a:solidFill>
              </a:rPr>
              <a:t>Metrics</a:t>
            </a:r>
            <a:endParaRPr b="1" sz="5100">
              <a:solidFill>
                <a:schemeClr val="dk1"/>
              </a:solidFill>
            </a:endParaRPr>
          </a:p>
          <a:p>
            <a:pPr indent="0" lvl="0" marL="0" rtl="0" algn="l">
              <a:spcBef>
                <a:spcPts val="0"/>
              </a:spcBef>
              <a:spcAft>
                <a:spcPts val="0"/>
              </a:spcAft>
              <a:buClr>
                <a:schemeClr val="dk1"/>
              </a:buClr>
              <a:buSzPts val="5166"/>
              <a:buFont typeface="Times New Roman"/>
              <a:buNone/>
            </a:pPr>
            <a:r>
              <a:t/>
            </a:r>
            <a:endParaRPr sz="3000">
              <a:solidFill>
                <a:schemeClr val="dk1"/>
              </a:solidFill>
            </a:endParaRPr>
          </a:p>
          <a:p>
            <a:pPr indent="0" lvl="0" marL="0" marR="0" rtl="0" algn="l">
              <a:spcBef>
                <a:spcPts val="0"/>
              </a:spcBef>
              <a:spcAft>
                <a:spcPts val="0"/>
              </a:spcAft>
              <a:buClr>
                <a:srgbClr val="000000"/>
              </a:buClr>
              <a:buSzPts val="5166"/>
              <a:buFont typeface="Times New Roman"/>
              <a:buNone/>
            </a:pPr>
            <a:r>
              <a:rPr lang="en-US" sz="3000">
                <a:solidFill>
                  <a:schemeClr val="dk1"/>
                </a:solidFill>
              </a:rPr>
              <a:t>This project created some fundamental components of the Senior Butler platform. A database was created as well as various web pages. With this, a user can successfully register for and log in to Senior Butler, thus allowing the user to choose a package. Each interface was developed with the idea of helping customers “age well in place.”  </a:t>
            </a:r>
            <a:endParaRPr b="1" sz="3000"/>
          </a:p>
        </p:txBody>
      </p:sp>
      <p:sp>
        <p:nvSpPr>
          <p:cNvPr id="94" name="Google Shape;94;p13"/>
          <p:cNvSpPr/>
          <p:nvPr/>
        </p:nvSpPr>
        <p:spPr>
          <a:xfrm>
            <a:off x="571500" y="27031600"/>
            <a:ext cx="13335000" cy="9151800"/>
          </a:xfrm>
          <a:prstGeom prst="rect">
            <a:avLst/>
          </a:prstGeom>
          <a:solidFill>
            <a:srgbClr val="FFFFFF"/>
          </a:solidFill>
          <a:ln cap="flat" cmpd="sng" w="57225">
            <a:solidFill>
              <a:srgbClr val="009900"/>
            </a:solidFill>
            <a:prstDash val="solid"/>
            <a:round/>
            <a:headEnd len="sm" w="sm" type="none"/>
            <a:tailEnd len="sm" w="sm" type="none"/>
          </a:ln>
        </p:spPr>
        <p:txBody>
          <a:bodyPr anchorCtr="0" anchor="ctr" bIns="53325" lIns="106675" spcFirstLastPara="1" rIns="106675" wrap="square" tIns="53325">
            <a:noAutofit/>
          </a:bodyPr>
          <a:lstStyle/>
          <a:p>
            <a:pPr indent="0" lvl="0" marL="0" marR="0" rtl="0" algn="l">
              <a:spcBef>
                <a:spcPts val="0"/>
              </a:spcBef>
              <a:spcAft>
                <a:spcPts val="0"/>
              </a:spcAft>
              <a:buNone/>
            </a:pPr>
            <a:r>
              <a:t/>
            </a:r>
            <a:endParaRPr b="0" i="0" sz="11750" u="none" cap="none" strike="noStrike">
              <a:solidFill>
                <a:schemeClr val="lt1"/>
              </a:solidFill>
              <a:latin typeface="Arial"/>
              <a:ea typeface="Arial"/>
              <a:cs typeface="Arial"/>
              <a:sym typeface="Arial"/>
            </a:endParaRPr>
          </a:p>
        </p:txBody>
      </p:sp>
      <p:sp>
        <p:nvSpPr>
          <p:cNvPr id="95" name="Google Shape;95;p13"/>
          <p:cNvSpPr txBox="1"/>
          <p:nvPr/>
        </p:nvSpPr>
        <p:spPr>
          <a:xfrm>
            <a:off x="857250" y="27268075"/>
            <a:ext cx="12858600" cy="8668200"/>
          </a:xfrm>
          <a:prstGeom prst="rect">
            <a:avLst/>
          </a:prstGeom>
          <a:noFill/>
          <a:ln>
            <a:noFill/>
          </a:ln>
        </p:spPr>
        <p:txBody>
          <a:bodyPr anchorCtr="0" anchor="t" bIns="54600" lIns="105000" spcFirstLastPara="1" rIns="105000" wrap="square" tIns="54600">
            <a:noAutofit/>
          </a:bodyPr>
          <a:lstStyle/>
          <a:p>
            <a:pPr indent="0" lvl="0" marL="0" marR="0" rtl="0" algn="l">
              <a:lnSpc>
                <a:spcPct val="150000"/>
              </a:lnSpc>
              <a:spcBef>
                <a:spcPts val="0"/>
              </a:spcBef>
              <a:spcAft>
                <a:spcPts val="0"/>
              </a:spcAft>
              <a:buClr>
                <a:srgbClr val="000000"/>
              </a:buClr>
              <a:buSzPts val="5166"/>
              <a:buFont typeface="Times New Roman"/>
              <a:buNone/>
            </a:pPr>
            <a:r>
              <a:rPr b="1" i="0" lang="en-US" sz="5166" u="none" cap="none" strike="noStrike">
                <a:solidFill>
                  <a:srgbClr val="000000"/>
                </a:solidFill>
              </a:rPr>
              <a:t>Impact</a:t>
            </a:r>
            <a:endParaRPr b="1" sz="1800"/>
          </a:p>
          <a:p>
            <a:pPr indent="0" lvl="0" marL="0" rtl="0" algn="l">
              <a:lnSpc>
                <a:spcPct val="115000"/>
              </a:lnSpc>
              <a:spcBef>
                <a:spcPts val="0"/>
              </a:spcBef>
              <a:spcAft>
                <a:spcPts val="0"/>
              </a:spcAft>
              <a:buNone/>
            </a:pPr>
            <a:r>
              <a:rPr lang="en-US" sz="3000">
                <a:solidFill>
                  <a:schemeClr val="dk1"/>
                </a:solidFill>
              </a:rPr>
              <a:t>Senior Butler provides a primary means for aging adults to “age well in place.” In particular, customers will be able to purchase packages of services so that they can age in the comfort of their home. This is important due to the growth of the elderly population in the United States. As people get older, they will no longer have the ability to (safely) complete everyday tasks that they used to be able to do. Senior Butler addresses this problem by providing a one-stop shop for packages of services that will make the once easy/everyday chores and tasks easier to complete for those who will need it.</a:t>
            </a:r>
            <a:endParaRPr sz="3000">
              <a:solidFill>
                <a:schemeClr val="dk1"/>
              </a:solidFill>
            </a:endParaRPr>
          </a:p>
          <a:p>
            <a:pPr indent="0" lvl="0" marL="0" rtl="0" algn="l">
              <a:lnSpc>
                <a:spcPct val="115000"/>
              </a:lnSpc>
              <a:spcBef>
                <a:spcPts val="1000"/>
              </a:spcBef>
              <a:spcAft>
                <a:spcPts val="0"/>
              </a:spcAft>
              <a:buNone/>
            </a:pPr>
            <a:r>
              <a:t/>
            </a:r>
            <a:endParaRPr sz="3000">
              <a:solidFill>
                <a:schemeClr val="dk1"/>
              </a:solidFill>
            </a:endParaRPr>
          </a:p>
          <a:p>
            <a:pPr indent="0" lvl="0" marL="0" rtl="0" algn="l">
              <a:lnSpc>
                <a:spcPct val="115000"/>
              </a:lnSpc>
              <a:spcBef>
                <a:spcPts val="1000"/>
              </a:spcBef>
              <a:spcAft>
                <a:spcPts val="0"/>
              </a:spcAft>
              <a:buNone/>
            </a:pPr>
            <a:r>
              <a:rPr lang="en-US" sz="3000">
                <a:solidFill>
                  <a:schemeClr val="dk1"/>
                </a:solidFill>
              </a:rPr>
              <a:t>This project will not only assist the company with company productivity, but it will also open the doors for upcoming phases to add and incorporate further implementations to the Senior Butler platform.</a:t>
            </a:r>
            <a:endParaRPr sz="3000">
              <a:solidFill>
                <a:schemeClr val="dk1"/>
              </a:solidFill>
            </a:endParaRPr>
          </a:p>
          <a:p>
            <a:pPr indent="0" lvl="0" marL="0" marR="0" rtl="0" algn="l">
              <a:lnSpc>
                <a:spcPct val="150000"/>
              </a:lnSpc>
              <a:spcBef>
                <a:spcPts val="1000"/>
              </a:spcBef>
              <a:spcAft>
                <a:spcPts val="0"/>
              </a:spcAft>
              <a:buClr>
                <a:srgbClr val="000000"/>
              </a:buClr>
              <a:buSzPts val="5166"/>
              <a:buFont typeface="Times New Roman"/>
              <a:buNone/>
            </a:pPr>
            <a:r>
              <a:t/>
            </a:r>
            <a:endParaRPr sz="3000"/>
          </a:p>
          <a:p>
            <a:pPr indent="0" lvl="0" marL="0" marR="0" rtl="0" algn="l">
              <a:lnSpc>
                <a:spcPct val="150000"/>
              </a:lnSpc>
              <a:spcBef>
                <a:spcPts val="0"/>
              </a:spcBef>
              <a:spcAft>
                <a:spcPts val="0"/>
              </a:spcAft>
              <a:buClr>
                <a:srgbClr val="000000"/>
              </a:buClr>
              <a:buSzPts val="5166"/>
              <a:buFont typeface="Times New Roman"/>
              <a:buNone/>
            </a:pPr>
            <a:r>
              <a:t/>
            </a:r>
            <a:endParaRPr sz="3000"/>
          </a:p>
          <a:p>
            <a:pPr indent="0" lvl="0" marL="0" marR="0" rtl="0" algn="l">
              <a:spcBef>
                <a:spcPts val="0"/>
              </a:spcBef>
              <a:spcAft>
                <a:spcPts val="0"/>
              </a:spcAft>
              <a:buClr>
                <a:srgbClr val="000000"/>
              </a:buClr>
              <a:buSzPts val="5166"/>
              <a:buFont typeface="Times New Roman"/>
              <a:buNone/>
            </a:pPr>
            <a:r>
              <a:t/>
            </a:r>
            <a:endParaRPr sz="3000"/>
          </a:p>
        </p:txBody>
      </p:sp>
      <p:sp>
        <p:nvSpPr>
          <p:cNvPr id="96" name="Google Shape;96;p13"/>
          <p:cNvSpPr txBox="1"/>
          <p:nvPr/>
        </p:nvSpPr>
        <p:spPr>
          <a:xfrm>
            <a:off x="857250" y="17932402"/>
            <a:ext cx="4115400" cy="905100"/>
          </a:xfrm>
          <a:prstGeom prst="rect">
            <a:avLst/>
          </a:prstGeom>
          <a:noFill/>
          <a:ln>
            <a:noFill/>
          </a:ln>
        </p:spPr>
        <p:txBody>
          <a:bodyPr anchorCtr="0" anchor="t" bIns="54600" lIns="105000" spcFirstLastPara="1" rIns="105000" wrap="square" tIns="54600">
            <a:noAutofit/>
          </a:bodyPr>
          <a:lstStyle/>
          <a:p>
            <a:pPr indent="0" lvl="0" marL="0" marR="0" rtl="0" algn="l">
              <a:spcBef>
                <a:spcPts val="0"/>
              </a:spcBef>
              <a:spcAft>
                <a:spcPts val="0"/>
              </a:spcAft>
              <a:buClr>
                <a:srgbClr val="000000"/>
              </a:buClr>
              <a:buSzPts val="5166"/>
              <a:buFont typeface="Times New Roman"/>
              <a:buNone/>
            </a:pPr>
            <a:r>
              <a:rPr b="1" i="0" lang="en-US" sz="5166" u="none" cap="none" strike="noStrike">
                <a:solidFill>
                  <a:srgbClr val="000000"/>
                </a:solidFill>
                <a:latin typeface="Arial"/>
                <a:ea typeface="Arial"/>
                <a:cs typeface="Arial"/>
                <a:sym typeface="Arial"/>
              </a:rPr>
              <a:t>Architecture</a:t>
            </a:r>
            <a:endParaRPr/>
          </a:p>
        </p:txBody>
      </p:sp>
      <p:sp>
        <p:nvSpPr>
          <p:cNvPr id="97" name="Google Shape;97;p13"/>
          <p:cNvSpPr txBox="1"/>
          <p:nvPr/>
        </p:nvSpPr>
        <p:spPr>
          <a:xfrm>
            <a:off x="14500491" y="22418411"/>
            <a:ext cx="11826875" cy="444500"/>
          </a:xfrm>
          <a:prstGeom prst="rect">
            <a:avLst/>
          </a:prstGeom>
          <a:noFill/>
          <a:ln>
            <a:noFill/>
          </a:ln>
        </p:spPr>
        <p:txBody>
          <a:bodyPr anchorCtr="0" anchor="ctr" bIns="53325" lIns="106675" spcFirstLastPara="1" rIns="106675" wrap="square" tIns="53325">
            <a:noAutofit/>
          </a:bodyPr>
          <a:lstStyle/>
          <a:p>
            <a:pPr indent="0" lvl="0" marL="0" marR="0" rtl="0" algn="l">
              <a:spcBef>
                <a:spcPts val="0"/>
              </a:spcBef>
              <a:spcAft>
                <a:spcPts val="0"/>
              </a:spcAft>
              <a:buNone/>
            </a:pPr>
            <a:r>
              <a:t/>
            </a:r>
            <a:endParaRPr b="0" i="0" sz="11750" u="none" cap="none" strike="noStrike">
              <a:solidFill>
                <a:schemeClr val="lt1"/>
              </a:solidFill>
              <a:latin typeface="Arial"/>
              <a:ea typeface="Arial"/>
              <a:cs typeface="Arial"/>
              <a:sym typeface="Arial"/>
            </a:endParaRPr>
          </a:p>
        </p:txBody>
      </p:sp>
      <p:sp>
        <p:nvSpPr>
          <p:cNvPr id="98" name="Google Shape;98;p13"/>
          <p:cNvSpPr txBox="1"/>
          <p:nvPr/>
        </p:nvSpPr>
        <p:spPr>
          <a:xfrm>
            <a:off x="23722175" y="7820900"/>
            <a:ext cx="2605200" cy="905100"/>
          </a:xfrm>
          <a:prstGeom prst="rect">
            <a:avLst/>
          </a:prstGeom>
          <a:noFill/>
          <a:ln>
            <a:noFill/>
          </a:ln>
        </p:spPr>
        <p:txBody>
          <a:bodyPr anchorCtr="0" anchor="t" bIns="54600" lIns="105000" spcFirstLastPara="1" rIns="105000" wrap="square" tIns="54600">
            <a:noAutofit/>
          </a:bodyPr>
          <a:lstStyle/>
          <a:p>
            <a:pPr indent="0" lvl="0" marL="0" marR="0" rtl="0" algn="l">
              <a:spcBef>
                <a:spcPts val="0"/>
              </a:spcBef>
              <a:spcAft>
                <a:spcPts val="0"/>
              </a:spcAft>
              <a:buClr>
                <a:srgbClr val="000000"/>
              </a:buClr>
              <a:buSzPts val="3250"/>
              <a:buFont typeface="Times New Roman"/>
              <a:buNone/>
            </a:pPr>
            <a:r>
              <a:t/>
            </a:r>
            <a:endParaRPr/>
          </a:p>
          <a:p>
            <a:pPr indent="0" lvl="0" marL="0" marR="0" rtl="0" algn="l">
              <a:spcBef>
                <a:spcPts val="0"/>
              </a:spcBef>
              <a:spcAft>
                <a:spcPts val="0"/>
              </a:spcAft>
              <a:buClr>
                <a:srgbClr val="000000"/>
              </a:buClr>
              <a:buSzPts val="3250"/>
              <a:buFont typeface="Times New Roman"/>
              <a:buNone/>
            </a:pPr>
            <a:r>
              <a:rPr lang="en-US" sz="3250">
                <a:latin typeface="Cambria"/>
                <a:ea typeface="Cambria"/>
                <a:cs typeface="Cambria"/>
                <a:sym typeface="Cambria"/>
              </a:rPr>
              <a:t>Senior Butler</a:t>
            </a:r>
            <a:endParaRPr b="0" i="0" sz="3250" u="none" cap="none" strike="noStrike">
              <a:solidFill>
                <a:srgbClr val="000000"/>
              </a:solidFill>
              <a:latin typeface="Cambria"/>
              <a:ea typeface="Cambria"/>
              <a:cs typeface="Cambria"/>
              <a:sym typeface="Cambria"/>
            </a:endParaRPr>
          </a:p>
        </p:txBody>
      </p:sp>
      <p:pic>
        <p:nvPicPr>
          <p:cNvPr id="99" name="Google Shape;99;p13"/>
          <p:cNvPicPr preferRelativeResize="0"/>
          <p:nvPr/>
        </p:nvPicPr>
        <p:blipFill rotWithShape="1">
          <a:blip r:embed="rId3">
            <a:alphaModFix/>
          </a:blip>
          <a:srcRect b="0" l="0" r="0" t="0"/>
          <a:stretch/>
        </p:blipFill>
        <p:spPr>
          <a:xfrm>
            <a:off x="1772708" y="8165306"/>
            <a:ext cx="4882393" cy="1812525"/>
          </a:xfrm>
          <a:prstGeom prst="rect">
            <a:avLst/>
          </a:prstGeom>
          <a:noFill/>
          <a:ln>
            <a:noFill/>
          </a:ln>
        </p:spPr>
      </p:pic>
      <p:sp>
        <p:nvSpPr>
          <p:cNvPr id="100" name="Google Shape;100;p13"/>
          <p:cNvSpPr txBox="1"/>
          <p:nvPr/>
        </p:nvSpPr>
        <p:spPr>
          <a:xfrm>
            <a:off x="4972626" y="1136875"/>
            <a:ext cx="16737600" cy="286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0">
                <a:solidFill>
                  <a:srgbClr val="C00000"/>
                </a:solidFill>
                <a:latin typeface="Source Sans Pro Black"/>
                <a:ea typeface="Source Sans Pro Black"/>
                <a:cs typeface="Source Sans Pro Black"/>
                <a:sym typeface="Source Sans Pro Black"/>
              </a:rPr>
              <a:t>Senior Butler</a:t>
            </a:r>
            <a:endParaRPr sz="18000">
              <a:solidFill>
                <a:srgbClr val="C00000"/>
              </a:solidFill>
              <a:latin typeface="Source Sans Pro Black"/>
              <a:ea typeface="Source Sans Pro Black"/>
              <a:cs typeface="Source Sans Pro Black"/>
              <a:sym typeface="Source Sans Pro Black"/>
            </a:endParaRPr>
          </a:p>
        </p:txBody>
      </p:sp>
      <p:sp>
        <p:nvSpPr>
          <p:cNvPr id="101" name="Google Shape;101;p13"/>
          <p:cNvSpPr txBox="1"/>
          <p:nvPr/>
        </p:nvSpPr>
        <p:spPr>
          <a:xfrm>
            <a:off x="7290550" y="3627650"/>
            <a:ext cx="12369000" cy="1631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7200">
                <a:solidFill>
                  <a:srgbClr val="C00000"/>
                </a:solidFill>
                <a:latin typeface="Source Sans Pro Black"/>
                <a:ea typeface="Source Sans Pro Black"/>
                <a:cs typeface="Source Sans Pro Black"/>
                <a:sym typeface="Source Sans Pro Black"/>
              </a:rPr>
              <a:t>On-Line Management System</a:t>
            </a:r>
            <a:endParaRPr b="0" i="0" sz="7200" u="none" cap="none" strike="noStrike">
              <a:solidFill>
                <a:srgbClr val="C00000"/>
              </a:solidFill>
              <a:latin typeface="Source Sans Pro Black"/>
              <a:ea typeface="Source Sans Pro Black"/>
              <a:cs typeface="Source Sans Pro Black"/>
              <a:sym typeface="Source Sans Pro Black"/>
            </a:endParaRPr>
          </a:p>
        </p:txBody>
      </p:sp>
      <p:pic>
        <p:nvPicPr>
          <p:cNvPr id="102" name="Google Shape;102;p13"/>
          <p:cNvPicPr preferRelativeResize="0"/>
          <p:nvPr/>
        </p:nvPicPr>
        <p:blipFill>
          <a:blip r:embed="rId4">
            <a:alphaModFix/>
          </a:blip>
          <a:stretch>
            <a:fillRect/>
          </a:stretch>
        </p:blipFill>
        <p:spPr>
          <a:xfrm>
            <a:off x="21969525" y="7444850"/>
            <a:ext cx="1371650" cy="2862300"/>
          </a:xfrm>
          <a:prstGeom prst="rect">
            <a:avLst/>
          </a:prstGeom>
          <a:noFill/>
          <a:ln>
            <a:noFill/>
          </a:ln>
        </p:spPr>
      </p:pic>
      <p:pic>
        <p:nvPicPr>
          <p:cNvPr id="103" name="Google Shape;103;p13"/>
          <p:cNvPicPr preferRelativeResize="0"/>
          <p:nvPr/>
        </p:nvPicPr>
        <p:blipFill>
          <a:blip r:embed="rId5">
            <a:alphaModFix/>
          </a:blip>
          <a:stretch>
            <a:fillRect/>
          </a:stretch>
        </p:blipFill>
        <p:spPr>
          <a:xfrm>
            <a:off x="152400" y="36335758"/>
            <a:ext cx="3756420" cy="1916642"/>
          </a:xfrm>
          <a:prstGeom prst="rect">
            <a:avLst/>
          </a:prstGeom>
          <a:noFill/>
          <a:ln>
            <a:noFill/>
          </a:ln>
        </p:spPr>
      </p:pic>
      <p:pic>
        <p:nvPicPr>
          <p:cNvPr id="104" name="Google Shape;104;p13"/>
          <p:cNvPicPr preferRelativeResize="0"/>
          <p:nvPr/>
        </p:nvPicPr>
        <p:blipFill>
          <a:blip r:embed="rId6">
            <a:alphaModFix/>
          </a:blip>
          <a:stretch>
            <a:fillRect/>
          </a:stretch>
        </p:blipFill>
        <p:spPr>
          <a:xfrm>
            <a:off x="4061220" y="36335758"/>
            <a:ext cx="3756420" cy="1916642"/>
          </a:xfrm>
          <a:prstGeom prst="rect">
            <a:avLst/>
          </a:prstGeom>
          <a:noFill/>
          <a:ln>
            <a:noFill/>
          </a:ln>
        </p:spPr>
      </p:pic>
      <p:sp>
        <p:nvSpPr>
          <p:cNvPr id="105" name="Google Shape;105;p13"/>
          <p:cNvSpPr/>
          <p:nvPr/>
        </p:nvSpPr>
        <p:spPr>
          <a:xfrm>
            <a:off x="6362675" y="20311250"/>
            <a:ext cx="1829400" cy="2862300"/>
          </a:xfrm>
          <a:prstGeom prst="can">
            <a:avLst>
              <a:gd fmla="val 25000" name="adj"/>
            </a:avLst>
          </a:prstGeom>
          <a:solidFill>
            <a:srgbClr val="FFFFFF"/>
          </a:solidFill>
          <a:ln cap="flat" cmpd="sng" w="57225">
            <a:solidFill>
              <a:srgbClr val="00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  </a:t>
            </a:r>
            <a:r>
              <a:rPr lang="en-US" sz="2400"/>
              <a:t>Database</a:t>
            </a:r>
            <a:r>
              <a:rPr lang="en-US"/>
              <a:t> </a:t>
            </a:r>
            <a:endParaRPr/>
          </a:p>
        </p:txBody>
      </p:sp>
      <p:sp>
        <p:nvSpPr>
          <p:cNvPr id="106" name="Google Shape;106;p13"/>
          <p:cNvSpPr/>
          <p:nvPr/>
        </p:nvSpPr>
        <p:spPr>
          <a:xfrm>
            <a:off x="1087325" y="19009247"/>
            <a:ext cx="3230400" cy="1152900"/>
          </a:xfrm>
          <a:prstGeom prst="trapezoid">
            <a:avLst>
              <a:gd fmla="val 25000" name="adj"/>
            </a:avLst>
          </a:prstGeom>
          <a:solidFill>
            <a:srgbClr val="FFFFFF"/>
          </a:solidFill>
          <a:ln cap="flat" cmpd="sng" w="57225">
            <a:solidFill>
              <a:srgbClr val="00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Subscriber Portal </a:t>
            </a:r>
            <a:endParaRPr sz="2400"/>
          </a:p>
        </p:txBody>
      </p:sp>
      <p:sp>
        <p:nvSpPr>
          <p:cNvPr id="107" name="Google Shape;107;p13"/>
          <p:cNvSpPr txBox="1"/>
          <p:nvPr/>
        </p:nvSpPr>
        <p:spPr>
          <a:xfrm>
            <a:off x="972288" y="20255025"/>
            <a:ext cx="3885300" cy="16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Subscriber:</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US" sz="2400">
                <a:solidFill>
                  <a:schemeClr val="dk1"/>
                </a:solidFill>
              </a:rPr>
              <a:t>Register an account</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US" sz="2400">
                <a:solidFill>
                  <a:schemeClr val="dk1"/>
                </a:solidFill>
              </a:rPr>
              <a:t>Select package</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US" sz="2400">
                <a:solidFill>
                  <a:schemeClr val="dk1"/>
                </a:solidFill>
              </a:rPr>
              <a:t>Log in and view</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cxnSp>
        <p:nvCxnSpPr>
          <p:cNvPr id="108" name="Google Shape;108;p13"/>
          <p:cNvCxnSpPr>
            <a:stCxn id="106" idx="3"/>
            <a:endCxn id="105" idx="2"/>
          </p:cNvCxnSpPr>
          <p:nvPr/>
        </p:nvCxnSpPr>
        <p:spPr>
          <a:xfrm>
            <a:off x="4173613" y="19585697"/>
            <a:ext cx="2189100" cy="2156700"/>
          </a:xfrm>
          <a:prstGeom prst="straightConnector1">
            <a:avLst/>
          </a:prstGeom>
          <a:noFill/>
          <a:ln cap="flat" cmpd="sng" w="76200">
            <a:solidFill>
              <a:schemeClr val="dk2"/>
            </a:solidFill>
            <a:prstDash val="solid"/>
            <a:round/>
            <a:headEnd len="med" w="med" type="stealth"/>
            <a:tailEnd len="med" w="med" type="stealth"/>
          </a:ln>
        </p:spPr>
      </p:cxnSp>
      <p:sp>
        <p:nvSpPr>
          <p:cNvPr id="109" name="Google Shape;109;p13"/>
          <p:cNvSpPr/>
          <p:nvPr/>
        </p:nvSpPr>
        <p:spPr>
          <a:xfrm>
            <a:off x="914850" y="22922835"/>
            <a:ext cx="2936400" cy="1152900"/>
          </a:xfrm>
          <a:prstGeom prst="trapezoid">
            <a:avLst>
              <a:gd fmla="val 25000" name="adj"/>
            </a:avLst>
          </a:prstGeom>
          <a:solidFill>
            <a:srgbClr val="FFFFFF"/>
          </a:solidFill>
          <a:ln cap="flat" cmpd="sng" w="57225">
            <a:solidFill>
              <a:srgbClr val="00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Backoffice</a:t>
            </a:r>
            <a:r>
              <a:rPr lang="en-US" sz="2400"/>
              <a:t> Portal </a:t>
            </a:r>
            <a:endParaRPr sz="2400"/>
          </a:p>
        </p:txBody>
      </p:sp>
      <p:sp>
        <p:nvSpPr>
          <p:cNvPr id="110" name="Google Shape;110;p13"/>
          <p:cNvSpPr txBox="1"/>
          <p:nvPr/>
        </p:nvSpPr>
        <p:spPr>
          <a:xfrm>
            <a:off x="972288" y="24290613"/>
            <a:ext cx="3885300" cy="16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Senior Butler Admin</a:t>
            </a:r>
            <a:r>
              <a:rPr lang="en-US" sz="2400">
                <a:solidFill>
                  <a:schemeClr val="dk1"/>
                </a:solidFill>
              </a:rPr>
              <a:t>:</a:t>
            </a:r>
            <a:endParaRPr sz="2400">
              <a:solidFill>
                <a:schemeClr val="dk1"/>
              </a:solidFill>
            </a:endParaRPr>
          </a:p>
          <a:p>
            <a:pPr indent="0" lvl="0" marL="0" rtl="0" algn="l">
              <a:spcBef>
                <a:spcPts val="0"/>
              </a:spcBef>
              <a:spcAft>
                <a:spcPts val="0"/>
              </a:spcAft>
              <a:buNone/>
            </a:pPr>
            <a:r>
              <a:rPr lang="en-US" sz="2400">
                <a:solidFill>
                  <a:schemeClr val="dk1"/>
                </a:solidFill>
              </a:rPr>
              <a:t>Add/Edit/Delete entries </a:t>
            </a:r>
            <a:endParaRPr sz="2400">
              <a:solidFill>
                <a:schemeClr val="dk1"/>
              </a:solidFill>
            </a:endParaRPr>
          </a:p>
        </p:txBody>
      </p:sp>
      <p:cxnSp>
        <p:nvCxnSpPr>
          <p:cNvPr id="111" name="Google Shape;111;p13"/>
          <p:cNvCxnSpPr>
            <a:stCxn id="109" idx="3"/>
            <a:endCxn id="105" idx="2"/>
          </p:cNvCxnSpPr>
          <p:nvPr/>
        </p:nvCxnSpPr>
        <p:spPr>
          <a:xfrm flipH="1" rot="10800000">
            <a:off x="3707138" y="21742485"/>
            <a:ext cx="2655600" cy="1756800"/>
          </a:xfrm>
          <a:prstGeom prst="straightConnector1">
            <a:avLst/>
          </a:prstGeom>
          <a:noFill/>
          <a:ln cap="flat" cmpd="sng" w="76200">
            <a:solidFill>
              <a:schemeClr val="dk2"/>
            </a:solidFill>
            <a:prstDash val="solid"/>
            <a:round/>
            <a:headEnd len="med" w="med" type="stealth"/>
            <a:tailEnd len="med" w="med" type="stealth"/>
          </a:ln>
        </p:spPr>
      </p:cxnSp>
      <p:sp>
        <p:nvSpPr>
          <p:cNvPr id="112" name="Google Shape;112;p13"/>
          <p:cNvSpPr/>
          <p:nvPr/>
        </p:nvSpPr>
        <p:spPr>
          <a:xfrm>
            <a:off x="9902475" y="19202572"/>
            <a:ext cx="3230400" cy="1152900"/>
          </a:xfrm>
          <a:prstGeom prst="trapezoid">
            <a:avLst>
              <a:gd fmla="val 25000" name="adj"/>
            </a:avLst>
          </a:prstGeom>
          <a:solidFill>
            <a:srgbClr val="FFFFFF"/>
          </a:solidFill>
          <a:ln cap="flat" cmpd="sng" w="57225">
            <a:solidFill>
              <a:srgbClr val="00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GoCanvas Apps</a:t>
            </a:r>
            <a:endParaRPr sz="2400"/>
          </a:p>
        </p:txBody>
      </p:sp>
      <p:cxnSp>
        <p:nvCxnSpPr>
          <p:cNvPr id="113" name="Google Shape;113;p13"/>
          <p:cNvCxnSpPr>
            <a:stCxn id="112" idx="1"/>
            <a:endCxn id="105" idx="4"/>
          </p:cNvCxnSpPr>
          <p:nvPr/>
        </p:nvCxnSpPr>
        <p:spPr>
          <a:xfrm flipH="1">
            <a:off x="8191988" y="19779022"/>
            <a:ext cx="1854600" cy="1963500"/>
          </a:xfrm>
          <a:prstGeom prst="straightConnector1">
            <a:avLst/>
          </a:prstGeom>
          <a:noFill/>
          <a:ln cap="flat" cmpd="sng" w="76200">
            <a:solidFill>
              <a:schemeClr val="dk2"/>
            </a:solidFill>
            <a:prstDash val="solid"/>
            <a:round/>
            <a:headEnd len="med" w="med" type="none"/>
            <a:tailEnd len="med" w="med" type="stealth"/>
          </a:ln>
        </p:spPr>
      </p:cxnSp>
      <p:sp>
        <p:nvSpPr>
          <p:cNvPr id="114" name="Google Shape;114;p13"/>
          <p:cNvSpPr txBox="1"/>
          <p:nvPr/>
        </p:nvSpPr>
        <p:spPr>
          <a:xfrm>
            <a:off x="9697138" y="20559825"/>
            <a:ext cx="3885300" cy="16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Workers</a:t>
            </a:r>
            <a:r>
              <a:rPr lang="en-US" sz="2400">
                <a:solidFill>
                  <a:schemeClr val="dk1"/>
                </a:solidFill>
              </a:rPr>
              <a:t>:</a:t>
            </a:r>
            <a:endParaRPr sz="2400">
              <a:solidFill>
                <a:schemeClr val="dk1"/>
              </a:solidFill>
            </a:endParaRPr>
          </a:p>
          <a:p>
            <a:pPr indent="0" lvl="0" marL="0" rtl="0" algn="l">
              <a:spcBef>
                <a:spcPts val="0"/>
              </a:spcBef>
              <a:spcAft>
                <a:spcPts val="0"/>
              </a:spcAft>
              <a:buNone/>
            </a:pPr>
            <a:r>
              <a:rPr lang="en-US" sz="2400">
                <a:solidFill>
                  <a:schemeClr val="dk1"/>
                </a:solidFill>
              </a:rPr>
              <a:t>Upload the checklist details through .csv files to Senior Butler Database</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115" name="Google Shape;115;p13"/>
          <p:cNvSpPr/>
          <p:nvPr/>
        </p:nvSpPr>
        <p:spPr>
          <a:xfrm>
            <a:off x="10024600" y="23050597"/>
            <a:ext cx="3230400" cy="1152900"/>
          </a:xfrm>
          <a:prstGeom prst="trapezoid">
            <a:avLst>
              <a:gd fmla="val 25000" name="adj"/>
            </a:avLst>
          </a:prstGeom>
          <a:solidFill>
            <a:srgbClr val="FFFFFF"/>
          </a:solidFill>
          <a:ln cap="flat" cmpd="sng" w="57225">
            <a:solidFill>
              <a:srgbClr val="00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Provider</a:t>
            </a:r>
            <a:r>
              <a:rPr lang="en-US" sz="2400"/>
              <a:t> Portal </a:t>
            </a:r>
            <a:endParaRPr sz="2400"/>
          </a:p>
        </p:txBody>
      </p:sp>
      <p:cxnSp>
        <p:nvCxnSpPr>
          <p:cNvPr id="116" name="Google Shape;116;p13"/>
          <p:cNvCxnSpPr>
            <a:stCxn id="105" idx="4"/>
            <a:endCxn id="115" idx="1"/>
          </p:cNvCxnSpPr>
          <p:nvPr/>
        </p:nvCxnSpPr>
        <p:spPr>
          <a:xfrm>
            <a:off x="8192075" y="21742400"/>
            <a:ext cx="1976700" cy="1884600"/>
          </a:xfrm>
          <a:prstGeom prst="straightConnector1">
            <a:avLst/>
          </a:prstGeom>
          <a:noFill/>
          <a:ln cap="flat" cmpd="sng" w="76200">
            <a:solidFill>
              <a:schemeClr val="dk2"/>
            </a:solidFill>
            <a:prstDash val="solid"/>
            <a:round/>
            <a:headEnd len="med" w="med" type="stealth"/>
            <a:tailEnd len="med" w="med" type="stealth"/>
          </a:ln>
        </p:spPr>
      </p:cxnSp>
      <p:sp>
        <p:nvSpPr>
          <p:cNvPr id="117" name="Google Shape;117;p13"/>
          <p:cNvSpPr txBox="1"/>
          <p:nvPr/>
        </p:nvSpPr>
        <p:spPr>
          <a:xfrm>
            <a:off x="9369688" y="24447313"/>
            <a:ext cx="3885300" cy="16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Provider</a:t>
            </a:r>
            <a:r>
              <a:rPr lang="en-US" sz="2400">
                <a:solidFill>
                  <a:schemeClr val="dk1"/>
                </a:solidFill>
              </a:rPr>
              <a:t>:</a:t>
            </a:r>
            <a:endParaRPr sz="2400">
              <a:solidFill>
                <a:schemeClr val="dk1"/>
              </a:solidFill>
            </a:endParaRPr>
          </a:p>
          <a:p>
            <a:pPr indent="0" lvl="0" marL="0" rtl="0" algn="l">
              <a:spcBef>
                <a:spcPts val="0"/>
              </a:spcBef>
              <a:spcAft>
                <a:spcPts val="0"/>
              </a:spcAft>
              <a:buNone/>
            </a:pPr>
            <a:r>
              <a:rPr lang="en-US" sz="2400">
                <a:solidFill>
                  <a:schemeClr val="dk1"/>
                </a:solidFill>
              </a:rPr>
              <a:t>Assign subscriber to the workers who is available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118" name="Google Shape;118;p13"/>
          <p:cNvSpPr txBox="1"/>
          <p:nvPr/>
        </p:nvSpPr>
        <p:spPr>
          <a:xfrm>
            <a:off x="14449900" y="12657900"/>
            <a:ext cx="12172800" cy="7571100"/>
          </a:xfrm>
          <a:prstGeom prst="rect">
            <a:avLst/>
          </a:prstGeom>
          <a:noFill/>
          <a:ln>
            <a:noFill/>
          </a:ln>
        </p:spPr>
        <p:txBody>
          <a:bodyPr anchorCtr="0" anchor="t" bIns="91425" lIns="91425" spcFirstLastPara="1" rIns="91425" wrap="square" tIns="91425">
            <a:noAutofit/>
          </a:bodyPr>
          <a:lstStyle/>
          <a:p>
            <a:pPr indent="228600" lvl="0" marL="0" rtl="0" algn="just">
              <a:lnSpc>
                <a:spcPct val="115000"/>
              </a:lnSpc>
              <a:spcBef>
                <a:spcPts val="0"/>
              </a:spcBef>
              <a:spcAft>
                <a:spcPts val="0"/>
              </a:spcAft>
              <a:buNone/>
            </a:pPr>
            <a:r>
              <a:rPr b="1" i="1" lang="en-US" sz="3000">
                <a:solidFill>
                  <a:srgbClr val="008542"/>
                </a:solidFill>
              </a:rPr>
              <a:t>Subscribers Interface</a:t>
            </a:r>
            <a:endParaRPr b="1" i="1" sz="3000">
              <a:solidFill>
                <a:srgbClr val="008542"/>
              </a:solidFill>
            </a:endParaRPr>
          </a:p>
          <a:p>
            <a:pPr indent="-419100" lvl="0" marL="457200" rtl="0" algn="just">
              <a:lnSpc>
                <a:spcPct val="115000"/>
              </a:lnSpc>
              <a:spcBef>
                <a:spcPts val="0"/>
              </a:spcBef>
              <a:spcAft>
                <a:spcPts val="0"/>
              </a:spcAft>
              <a:buSzPts val="3000"/>
              <a:buChar char="●"/>
            </a:pPr>
            <a:r>
              <a:rPr lang="en-US" sz="3000"/>
              <a:t>Written in php and html</a:t>
            </a:r>
            <a:endParaRPr sz="3000"/>
          </a:p>
          <a:p>
            <a:pPr indent="-419100" lvl="0" marL="457200" rtl="0" algn="just">
              <a:lnSpc>
                <a:spcPct val="115000"/>
              </a:lnSpc>
              <a:spcBef>
                <a:spcPts val="0"/>
              </a:spcBef>
              <a:spcAft>
                <a:spcPts val="0"/>
              </a:spcAft>
              <a:buSzPts val="3000"/>
              <a:buChar char="●"/>
            </a:pPr>
            <a:r>
              <a:rPr lang="en-US" sz="3000"/>
              <a:t>Register/View account information</a:t>
            </a:r>
            <a:endParaRPr sz="3000"/>
          </a:p>
          <a:p>
            <a:pPr indent="228600" lvl="0" marL="0" rtl="0" algn="just">
              <a:lnSpc>
                <a:spcPct val="115000"/>
              </a:lnSpc>
              <a:spcBef>
                <a:spcPts val="0"/>
              </a:spcBef>
              <a:spcAft>
                <a:spcPts val="0"/>
              </a:spcAft>
              <a:buClr>
                <a:schemeClr val="dk1"/>
              </a:buClr>
              <a:buSzPts val="1100"/>
              <a:buFont typeface="Arial"/>
              <a:buNone/>
            </a:pPr>
            <a:r>
              <a:rPr b="1" i="1" lang="en-US" sz="3000">
                <a:solidFill>
                  <a:srgbClr val="008542"/>
                </a:solidFill>
              </a:rPr>
              <a:t>Provider Interface</a:t>
            </a:r>
            <a:endParaRPr b="1" i="1" sz="3000">
              <a:solidFill>
                <a:srgbClr val="008542"/>
              </a:solidFill>
            </a:endParaRPr>
          </a:p>
          <a:p>
            <a:pPr indent="-419100" lvl="0" marL="457200" rtl="0" algn="just">
              <a:lnSpc>
                <a:spcPct val="115000"/>
              </a:lnSpc>
              <a:spcBef>
                <a:spcPts val="0"/>
              </a:spcBef>
              <a:spcAft>
                <a:spcPts val="0"/>
              </a:spcAft>
              <a:buClr>
                <a:schemeClr val="dk1"/>
              </a:buClr>
              <a:buSzPts val="3000"/>
              <a:buChar char="●"/>
            </a:pPr>
            <a:r>
              <a:rPr lang="en-US" sz="3000">
                <a:solidFill>
                  <a:schemeClr val="dk1"/>
                </a:solidFill>
              </a:rPr>
              <a:t>Written in php and html</a:t>
            </a:r>
            <a:endParaRPr sz="3000">
              <a:solidFill>
                <a:schemeClr val="dk1"/>
              </a:solidFill>
            </a:endParaRPr>
          </a:p>
          <a:p>
            <a:pPr indent="-419100" lvl="0" marL="457200" rtl="0" algn="just">
              <a:lnSpc>
                <a:spcPct val="115000"/>
              </a:lnSpc>
              <a:spcBef>
                <a:spcPts val="0"/>
              </a:spcBef>
              <a:spcAft>
                <a:spcPts val="0"/>
              </a:spcAft>
              <a:buClr>
                <a:schemeClr val="dk1"/>
              </a:buClr>
              <a:buSzPts val="3000"/>
              <a:buChar char="●"/>
            </a:pPr>
            <a:r>
              <a:rPr lang="en-US" sz="3000">
                <a:solidFill>
                  <a:schemeClr val="dk1"/>
                </a:solidFill>
              </a:rPr>
              <a:t>Assign workers to customers’ home</a:t>
            </a:r>
            <a:endParaRPr sz="3000">
              <a:solidFill>
                <a:schemeClr val="dk1"/>
              </a:solidFill>
            </a:endParaRPr>
          </a:p>
          <a:p>
            <a:pPr indent="228600" lvl="0" marL="0" rtl="0" algn="just">
              <a:lnSpc>
                <a:spcPct val="115000"/>
              </a:lnSpc>
              <a:spcBef>
                <a:spcPts val="0"/>
              </a:spcBef>
              <a:spcAft>
                <a:spcPts val="0"/>
              </a:spcAft>
              <a:buClr>
                <a:schemeClr val="dk1"/>
              </a:buClr>
              <a:buSzPts val="1100"/>
              <a:buFont typeface="Arial"/>
              <a:buNone/>
            </a:pPr>
            <a:r>
              <a:rPr b="1" i="1" lang="en-US" sz="3000">
                <a:solidFill>
                  <a:srgbClr val="008542"/>
                </a:solidFill>
              </a:rPr>
              <a:t>Back-office Interface</a:t>
            </a:r>
            <a:endParaRPr b="1" i="1" sz="3000">
              <a:solidFill>
                <a:srgbClr val="008542"/>
              </a:solidFill>
            </a:endParaRPr>
          </a:p>
          <a:p>
            <a:pPr indent="-419100" lvl="0" marL="457200" rtl="0" algn="just">
              <a:lnSpc>
                <a:spcPct val="115000"/>
              </a:lnSpc>
              <a:spcBef>
                <a:spcPts val="0"/>
              </a:spcBef>
              <a:spcAft>
                <a:spcPts val="0"/>
              </a:spcAft>
              <a:buClr>
                <a:schemeClr val="dk1"/>
              </a:buClr>
              <a:buSzPts val="3000"/>
              <a:buChar char="●"/>
            </a:pPr>
            <a:r>
              <a:rPr lang="en-US" sz="3000">
                <a:solidFill>
                  <a:schemeClr val="dk1"/>
                </a:solidFill>
              </a:rPr>
              <a:t>Using phpmyadmin to control the database</a:t>
            </a:r>
            <a:endParaRPr sz="3000">
              <a:solidFill>
                <a:schemeClr val="dk1"/>
              </a:solidFill>
            </a:endParaRPr>
          </a:p>
          <a:p>
            <a:pPr indent="-419100" lvl="0" marL="457200" rtl="0" algn="just">
              <a:lnSpc>
                <a:spcPct val="115000"/>
              </a:lnSpc>
              <a:spcBef>
                <a:spcPts val="0"/>
              </a:spcBef>
              <a:spcAft>
                <a:spcPts val="0"/>
              </a:spcAft>
              <a:buClr>
                <a:schemeClr val="dk1"/>
              </a:buClr>
              <a:buSzPts val="3000"/>
              <a:buChar char="●"/>
            </a:pPr>
            <a:r>
              <a:rPr lang="en-US" sz="3000">
                <a:solidFill>
                  <a:schemeClr val="dk1"/>
                </a:solidFill>
              </a:rPr>
              <a:t>Add/Edit/Delete all the database entries and customer information</a:t>
            </a:r>
            <a:endParaRPr sz="3000">
              <a:solidFill>
                <a:schemeClr val="dk1"/>
              </a:solidFill>
            </a:endParaRPr>
          </a:p>
          <a:p>
            <a:pPr indent="228600" lvl="0" marL="0" rtl="0" algn="just">
              <a:lnSpc>
                <a:spcPct val="115000"/>
              </a:lnSpc>
              <a:spcBef>
                <a:spcPts val="0"/>
              </a:spcBef>
              <a:spcAft>
                <a:spcPts val="0"/>
              </a:spcAft>
              <a:buClr>
                <a:schemeClr val="dk1"/>
              </a:buClr>
              <a:buSzPts val="1100"/>
              <a:buFont typeface="Arial"/>
              <a:buNone/>
            </a:pPr>
            <a:r>
              <a:rPr b="1" i="1" lang="en-US" sz="3000">
                <a:solidFill>
                  <a:srgbClr val="008542"/>
                </a:solidFill>
              </a:rPr>
              <a:t>GoCanvas Interface</a:t>
            </a:r>
            <a:endParaRPr b="1" i="1" sz="3000">
              <a:solidFill>
                <a:srgbClr val="008542"/>
              </a:solidFill>
            </a:endParaRPr>
          </a:p>
          <a:p>
            <a:pPr indent="-419100" lvl="0" marL="457200" rtl="0" algn="just">
              <a:lnSpc>
                <a:spcPct val="115000"/>
              </a:lnSpc>
              <a:spcBef>
                <a:spcPts val="0"/>
              </a:spcBef>
              <a:spcAft>
                <a:spcPts val="0"/>
              </a:spcAft>
              <a:buClr>
                <a:schemeClr val="dk1"/>
              </a:buClr>
              <a:buSzPts val="3000"/>
              <a:buChar char="●"/>
            </a:pPr>
            <a:r>
              <a:rPr lang="en-US" sz="3000">
                <a:solidFill>
                  <a:schemeClr val="dk1"/>
                </a:solidFill>
              </a:rPr>
              <a:t>Upload  the data to GoCanvas from database using .csv</a:t>
            </a:r>
            <a:endParaRPr sz="3000">
              <a:solidFill>
                <a:schemeClr val="dk1"/>
              </a:solidFill>
            </a:endParaRPr>
          </a:p>
          <a:p>
            <a:pPr indent="-419100" lvl="0" marL="457200" rtl="0" algn="just">
              <a:lnSpc>
                <a:spcPct val="115000"/>
              </a:lnSpc>
              <a:spcBef>
                <a:spcPts val="0"/>
              </a:spcBef>
              <a:spcAft>
                <a:spcPts val="0"/>
              </a:spcAft>
              <a:buClr>
                <a:schemeClr val="dk1"/>
              </a:buClr>
              <a:buSzPts val="3000"/>
              <a:buChar char="●"/>
            </a:pPr>
            <a:r>
              <a:rPr lang="en-US" sz="3000">
                <a:solidFill>
                  <a:schemeClr val="dk1"/>
                </a:solidFill>
              </a:rPr>
              <a:t>Send the dispatch information to the workers’ phones using GoCanvas Apps </a:t>
            </a:r>
            <a:endParaRPr sz="3000">
              <a:solidFill>
                <a:schemeClr val="dk1"/>
              </a:solidFill>
            </a:endParaRPr>
          </a:p>
        </p:txBody>
      </p:sp>
      <p:pic>
        <p:nvPicPr>
          <p:cNvPr id="119" name="Google Shape;119;p13"/>
          <p:cNvPicPr preferRelativeResize="0"/>
          <p:nvPr/>
        </p:nvPicPr>
        <p:blipFill rotWithShape="1">
          <a:blip r:embed="rId7">
            <a:alphaModFix/>
          </a:blip>
          <a:srcRect b="0" l="0" r="0" t="16296"/>
          <a:stretch/>
        </p:blipFill>
        <p:spPr>
          <a:xfrm>
            <a:off x="16688250" y="19575950"/>
            <a:ext cx="8143600" cy="6962575"/>
          </a:xfrm>
          <a:prstGeom prst="rect">
            <a:avLst/>
          </a:prstGeom>
          <a:noFill/>
          <a:ln>
            <a:noFill/>
          </a:ln>
        </p:spPr>
      </p:pic>
      <p:sp>
        <p:nvSpPr>
          <p:cNvPr id="120" name="Google Shape;120;p13"/>
          <p:cNvSpPr/>
          <p:nvPr/>
        </p:nvSpPr>
        <p:spPr>
          <a:xfrm>
            <a:off x="14212100" y="31619500"/>
            <a:ext cx="12686700" cy="4563600"/>
          </a:xfrm>
          <a:prstGeom prst="rect">
            <a:avLst/>
          </a:prstGeom>
          <a:solidFill>
            <a:srgbClr val="FFFFFF"/>
          </a:solidFill>
          <a:ln cap="flat" cmpd="sng" w="57225">
            <a:solidFill>
              <a:srgbClr val="009900"/>
            </a:solidFill>
            <a:prstDash val="solid"/>
            <a:round/>
            <a:headEnd len="sm" w="sm" type="none"/>
            <a:tailEnd len="sm" w="sm" type="none"/>
          </a:ln>
        </p:spPr>
        <p:txBody>
          <a:bodyPr anchorCtr="0" anchor="ctr" bIns="53325" lIns="106675" spcFirstLastPara="1" rIns="106675" wrap="square" tIns="53325">
            <a:noAutofit/>
          </a:bodyPr>
          <a:lstStyle/>
          <a:p>
            <a:pPr indent="0" lvl="0" marL="0" marR="0" rtl="0" algn="l">
              <a:spcBef>
                <a:spcPts val="0"/>
              </a:spcBef>
              <a:spcAft>
                <a:spcPts val="0"/>
              </a:spcAft>
              <a:buNone/>
            </a:pPr>
            <a:r>
              <a:t/>
            </a:r>
            <a:endParaRPr b="0" i="0" sz="11750" u="none" cap="none" strike="noStrike">
              <a:solidFill>
                <a:schemeClr val="lt1"/>
              </a:solidFill>
              <a:latin typeface="Arial"/>
              <a:ea typeface="Arial"/>
              <a:cs typeface="Arial"/>
              <a:sym typeface="Arial"/>
            </a:endParaRPr>
          </a:p>
        </p:txBody>
      </p:sp>
      <p:sp>
        <p:nvSpPr>
          <p:cNvPr id="121" name="Google Shape;121;p13"/>
          <p:cNvSpPr txBox="1"/>
          <p:nvPr/>
        </p:nvSpPr>
        <p:spPr>
          <a:xfrm>
            <a:off x="14417175" y="31852375"/>
            <a:ext cx="12205500" cy="4069200"/>
          </a:xfrm>
          <a:prstGeom prst="rect">
            <a:avLst/>
          </a:prstGeom>
          <a:noFill/>
          <a:ln>
            <a:noFill/>
          </a:ln>
        </p:spPr>
        <p:txBody>
          <a:bodyPr anchorCtr="0" anchor="t" bIns="54600" lIns="105000" spcFirstLastPara="1" rIns="105000" wrap="square" tIns="54600">
            <a:noAutofit/>
          </a:bodyPr>
          <a:lstStyle/>
          <a:p>
            <a:pPr indent="0" lvl="0" marL="0" marR="0" rtl="0" algn="l">
              <a:spcBef>
                <a:spcPts val="0"/>
              </a:spcBef>
              <a:spcAft>
                <a:spcPts val="0"/>
              </a:spcAft>
              <a:buClr>
                <a:srgbClr val="000000"/>
              </a:buClr>
              <a:buSzPts val="5166"/>
              <a:buFont typeface="Times New Roman"/>
              <a:buNone/>
            </a:pPr>
            <a:r>
              <a:rPr b="1" lang="en-US" sz="5100"/>
              <a:t>Summary</a:t>
            </a:r>
            <a:endParaRPr b="1" sz="5100"/>
          </a:p>
          <a:p>
            <a:pPr indent="0" lvl="0" marL="0" marR="0" rtl="0" algn="l">
              <a:spcBef>
                <a:spcPts val="0"/>
              </a:spcBef>
              <a:spcAft>
                <a:spcPts val="0"/>
              </a:spcAft>
              <a:buClr>
                <a:srgbClr val="000000"/>
              </a:buClr>
              <a:buSzPts val="5166"/>
              <a:buFont typeface="Times New Roman"/>
              <a:buNone/>
            </a:pPr>
            <a:r>
              <a:t/>
            </a:r>
            <a:endParaRPr sz="3000"/>
          </a:p>
          <a:p>
            <a:pPr indent="0" lvl="0" marL="0" marR="0" rtl="0" algn="l">
              <a:spcBef>
                <a:spcPts val="0"/>
              </a:spcBef>
              <a:spcAft>
                <a:spcPts val="0"/>
              </a:spcAft>
              <a:buClr>
                <a:srgbClr val="000000"/>
              </a:buClr>
              <a:buSzPts val="5166"/>
              <a:buFont typeface="Times New Roman"/>
              <a:buNone/>
            </a:pPr>
            <a:r>
              <a:rPr lang="en-US" sz="3000"/>
              <a:t>Our team spent the first couple of weeks researching different software and technologies that would make up the Senior Butler platform. We then applied the knowledge learned into the development of the platform, which resulted in a website with pages (registration, dispatch, and back office admin) that can connect to the company database.</a:t>
            </a:r>
            <a:endParaRPr sz="3000"/>
          </a:p>
          <a:p>
            <a:pPr indent="0" lvl="0" marL="0" marR="0" rtl="0" algn="l">
              <a:spcBef>
                <a:spcPts val="0"/>
              </a:spcBef>
              <a:spcAft>
                <a:spcPts val="0"/>
              </a:spcAft>
              <a:buClr>
                <a:srgbClr val="000000"/>
              </a:buClr>
              <a:buSzPts val="5166"/>
              <a:buFont typeface="Times New Roman"/>
              <a:buNone/>
            </a:pPr>
            <a:r>
              <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