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81"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Parcial por Secciones</a:t>
            </a:r>
          </a:p>
        </c:rich>
      </c:tx>
      <c:layout>
        <c:manualLayout>
          <c:xMode val="edge"/>
          <c:yMode val="edge"/>
          <c:x val="0.33084892708765218"/>
          <c:y val="5.3718370319650696E-2"/>
        </c:manualLayout>
      </c:layout>
      <c:overlay val="0"/>
      <c:spPr>
        <a:noFill/>
        <a:ln>
          <a:noFill/>
        </a:ln>
        <a:effectLst/>
      </c:sp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xmlns:c16r2="http://schemas.microsoft.com/office/drawing/2015/06/char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xmlns:c16r2="http://schemas.microsoft.com/office/drawing/2015/06/char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161300864"/>
        <c:axId val="161302784"/>
      </c:barChart>
      <c:catAx>
        <c:axId val="161300864"/>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61302784"/>
        <c:crosses val="autoZero"/>
        <c:auto val="1"/>
        <c:lblAlgn val="ctr"/>
        <c:lblOffset val="100"/>
        <c:noMultiLvlLbl val="1"/>
      </c:catAx>
      <c:valAx>
        <c:axId val="161302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s-CO"/>
          </a:p>
        </c:txPr>
        <c:crossAx val="161300864"/>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Total por Secciones</a:t>
            </a:r>
          </a:p>
        </c:rich>
      </c:tx>
      <c:layout>
        <c:manualLayout>
          <c:xMode val="edge"/>
          <c:yMode val="edge"/>
          <c:x val="0.34513906461109811"/>
          <c:y val="2.2917960633855112E-2"/>
        </c:manualLayout>
      </c:layout>
      <c:overlay val="0"/>
      <c:spPr>
        <a:noFill/>
        <a:ln>
          <a:noFill/>
        </a:ln>
        <a:effectLst/>
      </c:sp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xmlns:c16r2="http://schemas.microsoft.com/office/drawing/2015/06/char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xmlns:c16r2="http://schemas.microsoft.com/office/drawing/2015/06/char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160502144"/>
        <c:axId val="160504064"/>
      </c:barChart>
      <c:catAx>
        <c:axId val="160502144"/>
        <c:scaling>
          <c:orientation val="minMax"/>
        </c:scaling>
        <c:delete val="0"/>
        <c:axPos val="b"/>
        <c:title>
          <c:tx>
            <c:rich>
              <a:bodyPr rot="0" vert="horz"/>
              <a:lstStyle/>
              <a:p>
                <a:pPr>
                  <a:defRPr/>
                </a:pPr>
                <a:r>
                  <a:rPr lang="es-CO"/>
                  <a:t>Secciones</a:t>
                </a:r>
              </a:p>
            </c:rich>
          </c:tx>
          <c:layout/>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60504064"/>
        <c:crosses val="autoZero"/>
        <c:auto val="1"/>
        <c:lblAlgn val="ctr"/>
        <c:lblOffset val="100"/>
        <c:noMultiLvlLbl val="1"/>
      </c:catAx>
      <c:valAx>
        <c:axId val="16050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layout/>
          <c:overlay val="0"/>
          <c:spPr>
            <a:noFill/>
            <a:ln>
              <a:noFill/>
            </a:ln>
            <a:effectLst/>
          </c:spPr>
        </c:title>
        <c:numFmt formatCode="0.00" sourceLinked="1"/>
        <c:majorTickMark val="none"/>
        <c:minorTickMark val="none"/>
        <c:tickLblPos val="nextTo"/>
        <c:spPr>
          <a:noFill/>
          <a:ln>
            <a:noFill/>
          </a:ln>
          <a:effectLst/>
        </c:spPr>
        <c:txPr>
          <a:bodyPr rot="-60000000" vert="horz"/>
          <a:lstStyle/>
          <a:p>
            <a:pPr>
              <a:defRPr/>
            </a:pPr>
            <a:endParaRPr lang="es-CO"/>
          </a:p>
        </c:txPr>
        <c:crossAx val="160502144"/>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4BE84-E1F9-4705-B985-FF520DCBB86E}" type="doc">
      <dgm:prSet loTypeId="urn:microsoft.com/office/officeart/2005/8/layout/radial6" loCatId="cycle" qsTypeId="urn:microsoft.com/office/officeart/2005/8/quickstyle/simple3" qsCatId="simple" csTypeId="urn:microsoft.com/office/officeart/2005/8/colors/accent1_2" csCatId="accent1" phldr="1"/>
      <dgm:spPr/>
      <dgm:t>
        <a:bodyPr/>
        <a:lstStyle/>
        <a:p>
          <a:endParaRPr lang="es-CO"/>
        </a:p>
      </dgm:t>
    </dgm:pt>
    <dgm:pt modelId="{0DBA7D96-58C3-40BF-9B56-383E736D9B12}">
      <dgm:prSet phldrT="[Texto]" custT="1"/>
      <dgm:spPr/>
      <dgm:t>
        <a:bodyPr/>
        <a:lstStyle/>
        <a:p>
          <a:r>
            <a:rPr lang="es-CO" sz="1100" dirty="0" smtClean="0"/>
            <a:t>¿Es posible que una herramienta tecnológica mejore el proceso de realización del plan de trabajo del docente de las Unidades Tecnológicas de Santander?</a:t>
          </a:r>
          <a:endParaRPr lang="es-CO" sz="1100" dirty="0"/>
        </a:p>
      </dgm:t>
    </dgm:pt>
    <dgm:pt modelId="{3FB9955C-CE6D-48C7-AC54-2F6DD7B7E75D}" type="parTrans" cxnId="{6DA7A6FB-28E2-406F-AE88-BDC720EC0159}">
      <dgm:prSet/>
      <dgm:spPr/>
      <dgm:t>
        <a:bodyPr/>
        <a:lstStyle/>
        <a:p>
          <a:endParaRPr lang="es-CO"/>
        </a:p>
      </dgm:t>
    </dgm:pt>
    <dgm:pt modelId="{710B4249-67C1-49DE-8E06-7F6C740E30B1}" type="sibTrans" cxnId="{6DA7A6FB-28E2-406F-AE88-BDC720EC0159}">
      <dgm:prSet/>
      <dgm:spPr/>
      <dgm:t>
        <a:bodyPr/>
        <a:lstStyle/>
        <a:p>
          <a:endParaRPr lang="es-CO"/>
        </a:p>
      </dgm:t>
    </dgm:pt>
    <dgm:pt modelId="{2D983A79-8ED9-4E54-B21A-60957D9E31E3}">
      <dgm:prSet phldrT="[Texto]" custT="1"/>
      <dgm:spPr/>
      <dgm:t>
        <a:bodyPr/>
        <a:lstStyle/>
        <a:p>
          <a:r>
            <a:rPr lang="es-CO" sz="1100" dirty="0" smtClean="0"/>
            <a:t>La elaboración del plan de trabajo de los docentes implica un gasto prolongado de tiempo. </a:t>
          </a:r>
          <a:endParaRPr lang="es-CO" sz="1100" dirty="0"/>
        </a:p>
      </dgm:t>
    </dgm:pt>
    <dgm:pt modelId="{2A4EE25F-9F62-44A8-B1B8-E5B60A0842C8}" type="parTrans" cxnId="{B948B0F0-DABB-4D53-AC87-C460402E0DF1}">
      <dgm:prSet/>
      <dgm:spPr/>
      <dgm:t>
        <a:bodyPr/>
        <a:lstStyle/>
        <a:p>
          <a:endParaRPr lang="es-CO"/>
        </a:p>
      </dgm:t>
    </dgm:pt>
    <dgm:pt modelId="{57B14948-E9D0-4A17-8B08-059E2CE26961}" type="sibTrans" cxnId="{B948B0F0-DABB-4D53-AC87-C460402E0DF1}">
      <dgm:prSet/>
      <dgm:spPr/>
      <dgm:t>
        <a:bodyPr/>
        <a:lstStyle/>
        <a:p>
          <a:endParaRPr lang="es-CO"/>
        </a:p>
      </dgm:t>
    </dgm:pt>
    <dgm:pt modelId="{8D2DD9DF-F8D9-4F03-88CA-7193504132DA}">
      <dgm:prSet phldrT="[Texto]" custT="1"/>
      <dgm:spPr/>
      <dgm:t>
        <a:bodyPr/>
        <a:lstStyle/>
        <a:p>
          <a:r>
            <a:rPr lang="es-CO" sz="1200" dirty="0" smtClean="0"/>
            <a:t>Las funciones agregadas para mantener un mínimo control.</a:t>
          </a:r>
          <a:endParaRPr lang="es-CO" sz="1200" dirty="0"/>
        </a:p>
      </dgm:t>
    </dgm:pt>
    <dgm:pt modelId="{BF55194F-4310-4B44-AB66-71108CE7A21D}" type="parTrans" cxnId="{00B6A4C4-2416-485D-981F-A187F6CA06CC}">
      <dgm:prSet/>
      <dgm:spPr/>
      <dgm:t>
        <a:bodyPr/>
        <a:lstStyle/>
        <a:p>
          <a:endParaRPr lang="es-CO"/>
        </a:p>
      </dgm:t>
    </dgm:pt>
    <dgm:pt modelId="{FBB18FC3-DDEF-4015-BDB4-557E7A9AF756}" type="sibTrans" cxnId="{00B6A4C4-2416-485D-981F-A187F6CA06CC}">
      <dgm:prSet/>
      <dgm:spPr/>
      <dgm:t>
        <a:bodyPr/>
        <a:lstStyle/>
        <a:p>
          <a:endParaRPr lang="es-CO"/>
        </a:p>
      </dgm:t>
    </dgm:pt>
    <dgm:pt modelId="{B2151FA9-ECE4-4C41-9D02-2F29521EE113}">
      <dgm:prSet phldrT="[Texto]" custT="1"/>
      <dgm:spPr/>
      <dgm:t>
        <a:bodyPr/>
        <a:lstStyle/>
        <a:p>
          <a:r>
            <a:rPr lang="es-CO" sz="1400" smtClean="0"/>
            <a:t>El proceso es confuso y tedioso.</a:t>
          </a:r>
          <a:endParaRPr lang="es-CO" sz="1400" dirty="0"/>
        </a:p>
      </dgm:t>
    </dgm:pt>
    <dgm:pt modelId="{7B75F434-0461-478A-96A5-A01B7DA92D73}" type="parTrans" cxnId="{2F2A888A-E20A-4151-A5DB-F1BF358F7D11}">
      <dgm:prSet/>
      <dgm:spPr/>
      <dgm:t>
        <a:bodyPr/>
        <a:lstStyle/>
        <a:p>
          <a:endParaRPr lang="es-CO"/>
        </a:p>
      </dgm:t>
    </dgm:pt>
    <dgm:pt modelId="{117CEFD4-690F-44F9-8EA1-599ED321FA22}" type="sibTrans" cxnId="{2F2A888A-E20A-4151-A5DB-F1BF358F7D11}">
      <dgm:prSet/>
      <dgm:spPr/>
      <dgm:t>
        <a:bodyPr/>
        <a:lstStyle/>
        <a:p>
          <a:endParaRPr lang="es-CO"/>
        </a:p>
      </dgm:t>
    </dgm:pt>
    <dgm:pt modelId="{F54822BC-8321-4475-9DA0-85E85A80FB35}" type="pres">
      <dgm:prSet presAssocID="{5F54BE84-E1F9-4705-B985-FF520DCBB86E}" presName="Name0" presStyleCnt="0">
        <dgm:presLayoutVars>
          <dgm:chMax val="1"/>
          <dgm:dir/>
          <dgm:animLvl val="ctr"/>
          <dgm:resizeHandles val="exact"/>
        </dgm:presLayoutVars>
      </dgm:prSet>
      <dgm:spPr/>
    </dgm:pt>
    <dgm:pt modelId="{CC60FD8A-C3DF-4909-859A-66F4CDC2FDA1}" type="pres">
      <dgm:prSet presAssocID="{0DBA7D96-58C3-40BF-9B56-383E736D9B12}" presName="centerShape" presStyleLbl="node0" presStyleIdx="0" presStyleCnt="1" custScaleX="107556"/>
      <dgm:spPr/>
    </dgm:pt>
    <dgm:pt modelId="{602AF10C-4B69-4598-96AC-B0B98EE68667}" type="pres">
      <dgm:prSet presAssocID="{2D983A79-8ED9-4E54-B21A-60957D9E31E3}" presName="node" presStyleLbl="node1" presStyleIdx="0" presStyleCnt="3" custScaleX="134958" custScaleY="116385">
        <dgm:presLayoutVars>
          <dgm:bulletEnabled val="1"/>
        </dgm:presLayoutVars>
      </dgm:prSet>
      <dgm:spPr/>
    </dgm:pt>
    <dgm:pt modelId="{9A8FC10B-3CF0-4F51-ACAC-988CEFFC3073}" type="pres">
      <dgm:prSet presAssocID="{2D983A79-8ED9-4E54-B21A-60957D9E31E3}" presName="dummy" presStyleCnt="0"/>
      <dgm:spPr/>
    </dgm:pt>
    <dgm:pt modelId="{2EB635B4-3167-4D91-BB6F-26F53C80D717}" type="pres">
      <dgm:prSet presAssocID="{57B14948-E9D0-4A17-8B08-059E2CE26961}" presName="sibTrans" presStyleLbl="sibTrans2D1" presStyleIdx="0" presStyleCnt="3"/>
      <dgm:spPr/>
    </dgm:pt>
    <dgm:pt modelId="{384D9E33-EAB8-4793-AF1D-384ACC182778}" type="pres">
      <dgm:prSet presAssocID="{8D2DD9DF-F8D9-4F03-88CA-7193504132DA}" presName="node" presStyleLbl="node1" presStyleIdx="1" presStyleCnt="3" custScaleX="110056" custScaleY="94936">
        <dgm:presLayoutVars>
          <dgm:bulletEnabled val="1"/>
        </dgm:presLayoutVars>
      </dgm:prSet>
      <dgm:spPr/>
    </dgm:pt>
    <dgm:pt modelId="{1B18215E-CC3B-4C6B-B634-4F99B167F795}" type="pres">
      <dgm:prSet presAssocID="{8D2DD9DF-F8D9-4F03-88CA-7193504132DA}" presName="dummy" presStyleCnt="0"/>
      <dgm:spPr/>
    </dgm:pt>
    <dgm:pt modelId="{0172629F-97EF-4055-8E5E-E778B37E0AB4}" type="pres">
      <dgm:prSet presAssocID="{FBB18FC3-DDEF-4015-BDB4-557E7A9AF756}" presName="sibTrans" presStyleLbl="sibTrans2D1" presStyleIdx="1" presStyleCnt="3"/>
      <dgm:spPr/>
    </dgm:pt>
    <dgm:pt modelId="{13DC1546-3591-4A6A-AB06-919D6233F830}" type="pres">
      <dgm:prSet presAssocID="{B2151FA9-ECE4-4C41-9D02-2F29521EE113}" presName="node" presStyleLbl="node1" presStyleIdx="2" presStyleCnt="3" custScaleX="102696" custScaleY="92266">
        <dgm:presLayoutVars>
          <dgm:bulletEnabled val="1"/>
        </dgm:presLayoutVars>
      </dgm:prSet>
      <dgm:spPr/>
    </dgm:pt>
    <dgm:pt modelId="{0ECB5EF3-F020-4E27-BC05-4EA9C01A3B8E}" type="pres">
      <dgm:prSet presAssocID="{B2151FA9-ECE4-4C41-9D02-2F29521EE113}" presName="dummy" presStyleCnt="0"/>
      <dgm:spPr/>
    </dgm:pt>
    <dgm:pt modelId="{39D415E3-7728-462C-97F9-09C29631FF1B}" type="pres">
      <dgm:prSet presAssocID="{117CEFD4-690F-44F9-8EA1-599ED321FA22}" presName="sibTrans" presStyleLbl="sibTrans2D1" presStyleIdx="2" presStyleCnt="3"/>
      <dgm:spPr/>
    </dgm:pt>
  </dgm:ptLst>
  <dgm:cxnLst>
    <dgm:cxn modelId="{809F2464-A1F7-4901-A9DF-E86396CC4342}" type="presOf" srcId="{FBB18FC3-DDEF-4015-BDB4-557E7A9AF756}" destId="{0172629F-97EF-4055-8E5E-E778B37E0AB4}" srcOrd="0" destOrd="0" presId="urn:microsoft.com/office/officeart/2005/8/layout/radial6"/>
    <dgm:cxn modelId="{00B6A4C4-2416-485D-981F-A187F6CA06CC}" srcId="{0DBA7D96-58C3-40BF-9B56-383E736D9B12}" destId="{8D2DD9DF-F8D9-4F03-88CA-7193504132DA}" srcOrd="1" destOrd="0" parTransId="{BF55194F-4310-4B44-AB66-71108CE7A21D}" sibTransId="{FBB18FC3-DDEF-4015-BDB4-557E7A9AF756}"/>
    <dgm:cxn modelId="{7A1BD9C6-8D93-4E65-B368-55D2ACE0FABD}" type="presOf" srcId="{57B14948-E9D0-4A17-8B08-059E2CE26961}" destId="{2EB635B4-3167-4D91-BB6F-26F53C80D717}" srcOrd="0" destOrd="0" presId="urn:microsoft.com/office/officeart/2005/8/layout/radial6"/>
    <dgm:cxn modelId="{310B1A81-AC5C-4542-9152-F00EB8157D01}" type="presOf" srcId="{5F54BE84-E1F9-4705-B985-FF520DCBB86E}" destId="{F54822BC-8321-4475-9DA0-85E85A80FB35}" srcOrd="0" destOrd="0" presId="urn:microsoft.com/office/officeart/2005/8/layout/radial6"/>
    <dgm:cxn modelId="{952E48B1-9054-43D3-9679-7A7FF019A65C}" type="presOf" srcId="{2D983A79-8ED9-4E54-B21A-60957D9E31E3}" destId="{602AF10C-4B69-4598-96AC-B0B98EE68667}" srcOrd="0" destOrd="0" presId="urn:microsoft.com/office/officeart/2005/8/layout/radial6"/>
    <dgm:cxn modelId="{6DA7A6FB-28E2-406F-AE88-BDC720EC0159}" srcId="{5F54BE84-E1F9-4705-B985-FF520DCBB86E}" destId="{0DBA7D96-58C3-40BF-9B56-383E736D9B12}" srcOrd="0" destOrd="0" parTransId="{3FB9955C-CE6D-48C7-AC54-2F6DD7B7E75D}" sibTransId="{710B4249-67C1-49DE-8E06-7F6C740E30B1}"/>
    <dgm:cxn modelId="{2F2A888A-E20A-4151-A5DB-F1BF358F7D11}" srcId="{0DBA7D96-58C3-40BF-9B56-383E736D9B12}" destId="{B2151FA9-ECE4-4C41-9D02-2F29521EE113}" srcOrd="2" destOrd="0" parTransId="{7B75F434-0461-478A-96A5-A01B7DA92D73}" sibTransId="{117CEFD4-690F-44F9-8EA1-599ED321FA22}"/>
    <dgm:cxn modelId="{632ADFD4-E191-460D-980E-06DBAAA66D20}" type="presOf" srcId="{8D2DD9DF-F8D9-4F03-88CA-7193504132DA}" destId="{384D9E33-EAB8-4793-AF1D-384ACC182778}" srcOrd="0" destOrd="0" presId="urn:microsoft.com/office/officeart/2005/8/layout/radial6"/>
    <dgm:cxn modelId="{B948B0F0-DABB-4D53-AC87-C460402E0DF1}" srcId="{0DBA7D96-58C3-40BF-9B56-383E736D9B12}" destId="{2D983A79-8ED9-4E54-B21A-60957D9E31E3}" srcOrd="0" destOrd="0" parTransId="{2A4EE25F-9F62-44A8-B1B8-E5B60A0842C8}" sibTransId="{57B14948-E9D0-4A17-8B08-059E2CE26961}"/>
    <dgm:cxn modelId="{5FAAF7FA-5725-4395-ABEF-3A7DC124175C}" type="presOf" srcId="{B2151FA9-ECE4-4C41-9D02-2F29521EE113}" destId="{13DC1546-3591-4A6A-AB06-919D6233F830}" srcOrd="0" destOrd="0" presId="urn:microsoft.com/office/officeart/2005/8/layout/radial6"/>
    <dgm:cxn modelId="{BF60FC2E-FC50-4E04-BD52-B4403F3D8F2D}" type="presOf" srcId="{117CEFD4-690F-44F9-8EA1-599ED321FA22}" destId="{39D415E3-7728-462C-97F9-09C29631FF1B}" srcOrd="0" destOrd="0" presId="urn:microsoft.com/office/officeart/2005/8/layout/radial6"/>
    <dgm:cxn modelId="{21CDAF79-D8EC-4C69-B121-4FD050C609A6}" type="presOf" srcId="{0DBA7D96-58C3-40BF-9B56-383E736D9B12}" destId="{CC60FD8A-C3DF-4909-859A-66F4CDC2FDA1}" srcOrd="0" destOrd="0" presId="urn:microsoft.com/office/officeart/2005/8/layout/radial6"/>
    <dgm:cxn modelId="{D1590196-DD4D-468C-8AC6-5A29797EA051}" type="presParOf" srcId="{F54822BC-8321-4475-9DA0-85E85A80FB35}" destId="{CC60FD8A-C3DF-4909-859A-66F4CDC2FDA1}" srcOrd="0" destOrd="0" presId="urn:microsoft.com/office/officeart/2005/8/layout/radial6"/>
    <dgm:cxn modelId="{A228826A-F362-4083-AE40-B655984F25AC}" type="presParOf" srcId="{F54822BC-8321-4475-9DA0-85E85A80FB35}" destId="{602AF10C-4B69-4598-96AC-B0B98EE68667}" srcOrd="1" destOrd="0" presId="urn:microsoft.com/office/officeart/2005/8/layout/radial6"/>
    <dgm:cxn modelId="{9A45C6D8-0F79-42A9-8858-1710983F0CB9}" type="presParOf" srcId="{F54822BC-8321-4475-9DA0-85E85A80FB35}" destId="{9A8FC10B-3CF0-4F51-ACAC-988CEFFC3073}" srcOrd="2" destOrd="0" presId="urn:microsoft.com/office/officeart/2005/8/layout/radial6"/>
    <dgm:cxn modelId="{BAB57132-64F5-46F9-AB6F-82351807738E}" type="presParOf" srcId="{F54822BC-8321-4475-9DA0-85E85A80FB35}" destId="{2EB635B4-3167-4D91-BB6F-26F53C80D717}" srcOrd="3" destOrd="0" presId="urn:microsoft.com/office/officeart/2005/8/layout/radial6"/>
    <dgm:cxn modelId="{FD13C22C-9E1C-44F5-A35C-8B865CD222EF}" type="presParOf" srcId="{F54822BC-8321-4475-9DA0-85E85A80FB35}" destId="{384D9E33-EAB8-4793-AF1D-384ACC182778}" srcOrd="4" destOrd="0" presId="urn:microsoft.com/office/officeart/2005/8/layout/radial6"/>
    <dgm:cxn modelId="{6297D7F2-D769-4249-BAEA-6A11FC6C6101}" type="presParOf" srcId="{F54822BC-8321-4475-9DA0-85E85A80FB35}" destId="{1B18215E-CC3B-4C6B-B634-4F99B167F795}" srcOrd="5" destOrd="0" presId="urn:microsoft.com/office/officeart/2005/8/layout/radial6"/>
    <dgm:cxn modelId="{EE50DE02-1EAB-4411-A37F-D6AD6B648FB7}" type="presParOf" srcId="{F54822BC-8321-4475-9DA0-85E85A80FB35}" destId="{0172629F-97EF-4055-8E5E-E778B37E0AB4}" srcOrd="6" destOrd="0" presId="urn:microsoft.com/office/officeart/2005/8/layout/radial6"/>
    <dgm:cxn modelId="{54138CCD-90E2-4582-8339-AE73B74BEE40}" type="presParOf" srcId="{F54822BC-8321-4475-9DA0-85E85A80FB35}" destId="{13DC1546-3591-4A6A-AB06-919D6233F830}" srcOrd="7" destOrd="0" presId="urn:microsoft.com/office/officeart/2005/8/layout/radial6"/>
    <dgm:cxn modelId="{C52C9E5E-D8CC-481A-957D-86AC2BA00FB4}" type="presParOf" srcId="{F54822BC-8321-4475-9DA0-85E85A80FB35}" destId="{0ECB5EF3-F020-4E27-BC05-4EA9C01A3B8E}" srcOrd="8" destOrd="0" presId="urn:microsoft.com/office/officeart/2005/8/layout/radial6"/>
    <dgm:cxn modelId="{85777D59-A08D-4F30-87C4-82F033BC7D3D}" type="presParOf" srcId="{F54822BC-8321-4475-9DA0-85E85A80FB35}" destId="{39D415E3-7728-462C-97F9-09C29631FF1B}"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542C49-5B63-487F-8EA7-92AEB037FA9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CO"/>
        </a:p>
      </dgm:t>
    </dgm:pt>
    <dgm:pt modelId="{DA36CDFE-6F43-4AB4-A883-E2D51344F677}">
      <dgm:prSet phldrT="[Texto]"/>
      <dgm:spPr/>
      <dgm:t>
        <a:bodyPr/>
        <a:lstStyle/>
        <a:p>
          <a:r>
            <a:rPr lang="es-CO" dirty="0" smtClean="0"/>
            <a:t>1.</a:t>
          </a:r>
          <a:endParaRPr lang="es-CO" dirty="0"/>
        </a:p>
      </dgm:t>
    </dgm:pt>
    <dgm:pt modelId="{63A951EC-59C6-464B-BB82-5B5D89692FF5}" type="parTrans" cxnId="{DB6166B9-2E9C-4386-B2BC-5898887BA9FB}">
      <dgm:prSet/>
      <dgm:spPr/>
      <dgm:t>
        <a:bodyPr/>
        <a:lstStyle/>
        <a:p>
          <a:endParaRPr lang="es-CO"/>
        </a:p>
      </dgm:t>
    </dgm:pt>
    <dgm:pt modelId="{FB39165A-D498-4FC0-9D08-7DDA0237A9A3}" type="sibTrans" cxnId="{DB6166B9-2E9C-4386-B2BC-5898887BA9FB}">
      <dgm:prSet/>
      <dgm:spPr/>
      <dgm:t>
        <a:bodyPr/>
        <a:lstStyle/>
        <a:p>
          <a:endParaRPr lang="es-CO"/>
        </a:p>
      </dgm:t>
    </dgm:pt>
    <dgm:pt modelId="{C05BC014-E98F-4B4A-9F48-73C7119F8C05}">
      <dgm:prSet phldrT="[Texto]"/>
      <dgm:spPr/>
      <dgm:t>
        <a:bodyPr/>
        <a:lstStyle/>
        <a:p>
          <a:r>
            <a:rPr lang="es-CO" dirty="0" smtClean="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endParaRPr lang="es-CO" dirty="0"/>
        </a:p>
      </dgm:t>
    </dgm:pt>
    <dgm:pt modelId="{1501159D-CE97-4A45-935A-96623120AEFF}" type="parTrans" cxnId="{07211B98-8925-496D-911C-BAD8B6F21F05}">
      <dgm:prSet/>
      <dgm:spPr/>
      <dgm:t>
        <a:bodyPr/>
        <a:lstStyle/>
        <a:p>
          <a:endParaRPr lang="es-CO"/>
        </a:p>
      </dgm:t>
    </dgm:pt>
    <dgm:pt modelId="{894A4368-977B-4B3E-9852-2A5462B48607}" type="sibTrans" cxnId="{07211B98-8925-496D-911C-BAD8B6F21F05}">
      <dgm:prSet/>
      <dgm:spPr/>
      <dgm:t>
        <a:bodyPr/>
        <a:lstStyle/>
        <a:p>
          <a:endParaRPr lang="es-CO"/>
        </a:p>
      </dgm:t>
    </dgm:pt>
    <dgm:pt modelId="{170BBC8E-2C34-45FA-AF28-A4BA1B1CA8A1}">
      <dgm:prSet phldrT="[Texto]"/>
      <dgm:spPr/>
      <dgm:t>
        <a:bodyPr/>
        <a:lstStyle/>
        <a:p>
          <a:r>
            <a:rPr lang="es-CO" dirty="0" smtClean="0"/>
            <a:t>2.</a:t>
          </a:r>
          <a:endParaRPr lang="es-CO" dirty="0"/>
        </a:p>
      </dgm:t>
    </dgm:pt>
    <dgm:pt modelId="{7287A623-D24F-4A36-98C8-B1CEE66C420C}" type="parTrans" cxnId="{26833DEE-94D4-48A6-8AFF-AD4737CFE1B0}">
      <dgm:prSet/>
      <dgm:spPr/>
      <dgm:t>
        <a:bodyPr/>
        <a:lstStyle/>
        <a:p>
          <a:endParaRPr lang="es-CO"/>
        </a:p>
      </dgm:t>
    </dgm:pt>
    <dgm:pt modelId="{2237E833-FCF2-41F5-BE1F-7982F4312A70}" type="sibTrans" cxnId="{26833DEE-94D4-48A6-8AFF-AD4737CFE1B0}">
      <dgm:prSet/>
      <dgm:spPr/>
      <dgm:t>
        <a:bodyPr/>
        <a:lstStyle/>
        <a:p>
          <a:endParaRPr lang="es-CO"/>
        </a:p>
      </dgm:t>
    </dgm:pt>
    <dgm:pt modelId="{AEFEF4A0-433C-449E-BD42-32D1DF06BDC7}">
      <dgm:prSet phldrT="[Texto]"/>
      <dgm:spPr/>
      <dgm:t>
        <a:bodyPr/>
        <a:lstStyle/>
        <a:p>
          <a:r>
            <a:rPr lang="es-CO" dirty="0" smtClean="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endParaRPr lang="es-CO" dirty="0"/>
        </a:p>
      </dgm:t>
    </dgm:pt>
    <dgm:pt modelId="{358654D7-5323-43DA-AA26-662BABFDF67A}" type="parTrans" cxnId="{FF48FBDD-EA67-4720-9F33-F6E225A4BD54}">
      <dgm:prSet/>
      <dgm:spPr/>
      <dgm:t>
        <a:bodyPr/>
        <a:lstStyle/>
        <a:p>
          <a:endParaRPr lang="es-CO"/>
        </a:p>
      </dgm:t>
    </dgm:pt>
    <dgm:pt modelId="{9B23DDB6-868E-4043-943B-925CAADC364A}" type="sibTrans" cxnId="{FF48FBDD-EA67-4720-9F33-F6E225A4BD54}">
      <dgm:prSet/>
      <dgm:spPr/>
      <dgm:t>
        <a:bodyPr/>
        <a:lstStyle/>
        <a:p>
          <a:endParaRPr lang="es-CO"/>
        </a:p>
      </dgm:t>
    </dgm:pt>
    <dgm:pt modelId="{7D831C5B-269F-4E53-AD01-DC097ECE18CC}">
      <dgm:prSet phldrT="[Texto]"/>
      <dgm:spPr/>
      <dgm:t>
        <a:bodyPr/>
        <a:lstStyle/>
        <a:p>
          <a:r>
            <a:rPr lang="es-CO" dirty="0" smtClean="0"/>
            <a:t>3.</a:t>
          </a:r>
          <a:endParaRPr lang="es-CO" dirty="0"/>
        </a:p>
      </dgm:t>
    </dgm:pt>
    <dgm:pt modelId="{46548466-FA3B-41FD-B76F-4C37AC77A2F1}" type="parTrans" cxnId="{2EAB7D9B-F684-4951-AA44-21A0A6F1D1C2}">
      <dgm:prSet/>
      <dgm:spPr/>
      <dgm:t>
        <a:bodyPr/>
        <a:lstStyle/>
        <a:p>
          <a:endParaRPr lang="es-CO"/>
        </a:p>
      </dgm:t>
    </dgm:pt>
    <dgm:pt modelId="{3FE52FB7-6051-4E06-8507-93F5F21DA6BF}" type="sibTrans" cxnId="{2EAB7D9B-F684-4951-AA44-21A0A6F1D1C2}">
      <dgm:prSet/>
      <dgm:spPr/>
      <dgm:t>
        <a:bodyPr/>
        <a:lstStyle/>
        <a:p>
          <a:endParaRPr lang="es-CO"/>
        </a:p>
      </dgm:t>
    </dgm:pt>
    <dgm:pt modelId="{D101337A-CAA7-4710-816E-65BEDCB77915}">
      <dgm:prSet phldrT="[Texto]"/>
      <dgm:spPr/>
      <dgm:t>
        <a:bodyPr/>
        <a:lstStyle/>
        <a:p>
          <a:r>
            <a:rPr lang="es-CO" dirty="0" smtClean="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CO" dirty="0"/>
        </a:p>
      </dgm:t>
    </dgm:pt>
    <dgm:pt modelId="{607537BD-EFB8-4093-AD36-B8B3D46428F3}" type="parTrans" cxnId="{57B50582-893B-4CD5-9AA4-193A669BAEBC}">
      <dgm:prSet/>
      <dgm:spPr/>
      <dgm:t>
        <a:bodyPr/>
        <a:lstStyle/>
        <a:p>
          <a:endParaRPr lang="es-CO"/>
        </a:p>
      </dgm:t>
    </dgm:pt>
    <dgm:pt modelId="{860765D0-0D1A-4CF3-A767-264072ECE55D}" type="sibTrans" cxnId="{57B50582-893B-4CD5-9AA4-193A669BAEBC}">
      <dgm:prSet/>
      <dgm:spPr/>
      <dgm:t>
        <a:bodyPr/>
        <a:lstStyle/>
        <a:p>
          <a:endParaRPr lang="es-CO"/>
        </a:p>
      </dgm:t>
    </dgm:pt>
    <dgm:pt modelId="{632B85A2-D938-4C49-BC5B-C241C2B62ACA}" type="pres">
      <dgm:prSet presAssocID="{34542C49-5B63-487F-8EA7-92AEB037FA9B}" presName="linearFlow" presStyleCnt="0">
        <dgm:presLayoutVars>
          <dgm:dir/>
          <dgm:animLvl val="lvl"/>
          <dgm:resizeHandles val="exact"/>
        </dgm:presLayoutVars>
      </dgm:prSet>
      <dgm:spPr/>
      <dgm:t>
        <a:bodyPr/>
        <a:lstStyle/>
        <a:p>
          <a:endParaRPr lang="es-CO"/>
        </a:p>
      </dgm:t>
    </dgm:pt>
    <dgm:pt modelId="{1E632280-869A-4579-ABA8-FFAC3104A52D}" type="pres">
      <dgm:prSet presAssocID="{DA36CDFE-6F43-4AB4-A883-E2D51344F677}" presName="composite" presStyleCnt="0"/>
      <dgm:spPr/>
    </dgm:pt>
    <dgm:pt modelId="{6D696395-13D4-460E-BC6B-9586C49563F5}" type="pres">
      <dgm:prSet presAssocID="{DA36CDFE-6F43-4AB4-A883-E2D51344F677}" presName="parentText" presStyleLbl="alignNode1" presStyleIdx="0" presStyleCnt="3">
        <dgm:presLayoutVars>
          <dgm:chMax val="1"/>
          <dgm:bulletEnabled val="1"/>
        </dgm:presLayoutVars>
      </dgm:prSet>
      <dgm:spPr/>
      <dgm:t>
        <a:bodyPr/>
        <a:lstStyle/>
        <a:p>
          <a:endParaRPr lang="es-CO"/>
        </a:p>
      </dgm:t>
    </dgm:pt>
    <dgm:pt modelId="{02F66A04-DB78-486E-95D4-9E5F57C6DFF9}" type="pres">
      <dgm:prSet presAssocID="{DA36CDFE-6F43-4AB4-A883-E2D51344F677}" presName="descendantText" presStyleLbl="alignAcc1" presStyleIdx="0" presStyleCnt="3">
        <dgm:presLayoutVars>
          <dgm:bulletEnabled val="1"/>
        </dgm:presLayoutVars>
      </dgm:prSet>
      <dgm:spPr/>
      <dgm:t>
        <a:bodyPr/>
        <a:lstStyle/>
        <a:p>
          <a:endParaRPr lang="es-CO"/>
        </a:p>
      </dgm:t>
    </dgm:pt>
    <dgm:pt modelId="{7117C6AC-2861-4A76-B9E9-16F458DE51C3}" type="pres">
      <dgm:prSet presAssocID="{FB39165A-D498-4FC0-9D08-7DDA0237A9A3}" presName="sp" presStyleCnt="0"/>
      <dgm:spPr/>
    </dgm:pt>
    <dgm:pt modelId="{E261BB6F-2710-43DD-80E7-427E626878B9}" type="pres">
      <dgm:prSet presAssocID="{170BBC8E-2C34-45FA-AF28-A4BA1B1CA8A1}" presName="composite" presStyleCnt="0"/>
      <dgm:spPr/>
    </dgm:pt>
    <dgm:pt modelId="{3CE9BBE7-FAD6-46BA-81C4-4AE4D629BB53}" type="pres">
      <dgm:prSet presAssocID="{170BBC8E-2C34-45FA-AF28-A4BA1B1CA8A1}" presName="parentText" presStyleLbl="alignNode1" presStyleIdx="1" presStyleCnt="3">
        <dgm:presLayoutVars>
          <dgm:chMax val="1"/>
          <dgm:bulletEnabled val="1"/>
        </dgm:presLayoutVars>
      </dgm:prSet>
      <dgm:spPr/>
      <dgm:t>
        <a:bodyPr/>
        <a:lstStyle/>
        <a:p>
          <a:endParaRPr lang="es-CO"/>
        </a:p>
      </dgm:t>
    </dgm:pt>
    <dgm:pt modelId="{625AF70D-44B9-441C-9600-FB6CA978B302}" type="pres">
      <dgm:prSet presAssocID="{170BBC8E-2C34-45FA-AF28-A4BA1B1CA8A1}" presName="descendantText" presStyleLbl="alignAcc1" presStyleIdx="1" presStyleCnt="3">
        <dgm:presLayoutVars>
          <dgm:bulletEnabled val="1"/>
        </dgm:presLayoutVars>
      </dgm:prSet>
      <dgm:spPr/>
      <dgm:t>
        <a:bodyPr/>
        <a:lstStyle/>
        <a:p>
          <a:endParaRPr lang="es-CO"/>
        </a:p>
      </dgm:t>
    </dgm:pt>
    <dgm:pt modelId="{215B721C-476C-46F6-9330-A360D0752B73}" type="pres">
      <dgm:prSet presAssocID="{2237E833-FCF2-41F5-BE1F-7982F4312A70}" presName="sp" presStyleCnt="0"/>
      <dgm:spPr/>
    </dgm:pt>
    <dgm:pt modelId="{88075C87-F144-453F-9870-654E369BB723}" type="pres">
      <dgm:prSet presAssocID="{7D831C5B-269F-4E53-AD01-DC097ECE18CC}" presName="composite" presStyleCnt="0"/>
      <dgm:spPr/>
    </dgm:pt>
    <dgm:pt modelId="{4878584C-CEE6-4755-B5E5-FFF25B902B0D}" type="pres">
      <dgm:prSet presAssocID="{7D831C5B-269F-4E53-AD01-DC097ECE18CC}" presName="parentText" presStyleLbl="alignNode1" presStyleIdx="2" presStyleCnt="3">
        <dgm:presLayoutVars>
          <dgm:chMax val="1"/>
          <dgm:bulletEnabled val="1"/>
        </dgm:presLayoutVars>
      </dgm:prSet>
      <dgm:spPr/>
      <dgm:t>
        <a:bodyPr/>
        <a:lstStyle/>
        <a:p>
          <a:endParaRPr lang="es-CO"/>
        </a:p>
      </dgm:t>
    </dgm:pt>
    <dgm:pt modelId="{3C482219-5E95-44EF-9E58-131D009A5003}" type="pres">
      <dgm:prSet presAssocID="{7D831C5B-269F-4E53-AD01-DC097ECE18CC}" presName="descendantText" presStyleLbl="alignAcc1" presStyleIdx="2" presStyleCnt="3">
        <dgm:presLayoutVars>
          <dgm:bulletEnabled val="1"/>
        </dgm:presLayoutVars>
      </dgm:prSet>
      <dgm:spPr/>
      <dgm:t>
        <a:bodyPr/>
        <a:lstStyle/>
        <a:p>
          <a:endParaRPr lang="es-CO"/>
        </a:p>
      </dgm:t>
    </dgm:pt>
  </dgm:ptLst>
  <dgm:cxnLst>
    <dgm:cxn modelId="{E0095917-9A81-4982-9CD7-2635A3B83101}" type="presOf" srcId="{170BBC8E-2C34-45FA-AF28-A4BA1B1CA8A1}" destId="{3CE9BBE7-FAD6-46BA-81C4-4AE4D629BB53}" srcOrd="0" destOrd="0" presId="urn:microsoft.com/office/officeart/2005/8/layout/chevron2"/>
    <dgm:cxn modelId="{0602347C-ADBE-4AC9-AB27-32B9C786ACDA}" type="presOf" srcId="{AEFEF4A0-433C-449E-BD42-32D1DF06BDC7}" destId="{625AF70D-44B9-441C-9600-FB6CA978B302}" srcOrd="0" destOrd="0" presId="urn:microsoft.com/office/officeart/2005/8/layout/chevron2"/>
    <dgm:cxn modelId="{FF48FBDD-EA67-4720-9F33-F6E225A4BD54}" srcId="{170BBC8E-2C34-45FA-AF28-A4BA1B1CA8A1}" destId="{AEFEF4A0-433C-449E-BD42-32D1DF06BDC7}" srcOrd="0" destOrd="0" parTransId="{358654D7-5323-43DA-AA26-662BABFDF67A}" sibTransId="{9B23DDB6-868E-4043-943B-925CAADC364A}"/>
    <dgm:cxn modelId="{DB6166B9-2E9C-4386-B2BC-5898887BA9FB}" srcId="{34542C49-5B63-487F-8EA7-92AEB037FA9B}" destId="{DA36CDFE-6F43-4AB4-A883-E2D51344F677}" srcOrd="0" destOrd="0" parTransId="{63A951EC-59C6-464B-BB82-5B5D89692FF5}" sibTransId="{FB39165A-D498-4FC0-9D08-7DDA0237A9A3}"/>
    <dgm:cxn modelId="{A317A431-D591-4B69-B5AD-0853174B35CE}" type="presOf" srcId="{7D831C5B-269F-4E53-AD01-DC097ECE18CC}" destId="{4878584C-CEE6-4755-B5E5-FFF25B902B0D}" srcOrd="0" destOrd="0" presId="urn:microsoft.com/office/officeart/2005/8/layout/chevron2"/>
    <dgm:cxn modelId="{FD42C529-D7FF-4792-8D4F-B3D10E140F55}" type="presOf" srcId="{DA36CDFE-6F43-4AB4-A883-E2D51344F677}" destId="{6D696395-13D4-460E-BC6B-9586C49563F5}" srcOrd="0" destOrd="0" presId="urn:microsoft.com/office/officeart/2005/8/layout/chevron2"/>
    <dgm:cxn modelId="{2EAB7D9B-F684-4951-AA44-21A0A6F1D1C2}" srcId="{34542C49-5B63-487F-8EA7-92AEB037FA9B}" destId="{7D831C5B-269F-4E53-AD01-DC097ECE18CC}" srcOrd="2" destOrd="0" parTransId="{46548466-FA3B-41FD-B76F-4C37AC77A2F1}" sibTransId="{3FE52FB7-6051-4E06-8507-93F5F21DA6BF}"/>
    <dgm:cxn modelId="{98D8A03B-8F77-4CDC-A560-668222C38165}" type="presOf" srcId="{C05BC014-E98F-4B4A-9F48-73C7119F8C05}" destId="{02F66A04-DB78-486E-95D4-9E5F57C6DFF9}" srcOrd="0" destOrd="0" presId="urn:microsoft.com/office/officeart/2005/8/layout/chevron2"/>
    <dgm:cxn modelId="{907F6F96-C6FC-4914-82AF-6F64E96F9B2E}" type="presOf" srcId="{D101337A-CAA7-4710-816E-65BEDCB77915}" destId="{3C482219-5E95-44EF-9E58-131D009A5003}" srcOrd="0" destOrd="0" presId="urn:microsoft.com/office/officeart/2005/8/layout/chevron2"/>
    <dgm:cxn modelId="{07211B98-8925-496D-911C-BAD8B6F21F05}" srcId="{DA36CDFE-6F43-4AB4-A883-E2D51344F677}" destId="{C05BC014-E98F-4B4A-9F48-73C7119F8C05}" srcOrd="0" destOrd="0" parTransId="{1501159D-CE97-4A45-935A-96623120AEFF}" sibTransId="{894A4368-977B-4B3E-9852-2A5462B48607}"/>
    <dgm:cxn modelId="{57B50582-893B-4CD5-9AA4-193A669BAEBC}" srcId="{7D831C5B-269F-4E53-AD01-DC097ECE18CC}" destId="{D101337A-CAA7-4710-816E-65BEDCB77915}" srcOrd="0" destOrd="0" parTransId="{607537BD-EFB8-4093-AD36-B8B3D46428F3}" sibTransId="{860765D0-0D1A-4CF3-A767-264072ECE55D}"/>
    <dgm:cxn modelId="{26833DEE-94D4-48A6-8AFF-AD4737CFE1B0}" srcId="{34542C49-5B63-487F-8EA7-92AEB037FA9B}" destId="{170BBC8E-2C34-45FA-AF28-A4BA1B1CA8A1}" srcOrd="1" destOrd="0" parTransId="{7287A623-D24F-4A36-98C8-B1CEE66C420C}" sibTransId="{2237E833-FCF2-41F5-BE1F-7982F4312A70}"/>
    <dgm:cxn modelId="{4DFE7057-0F5A-4D06-9C10-1CE6D80C2769}" type="presOf" srcId="{34542C49-5B63-487F-8EA7-92AEB037FA9B}" destId="{632B85A2-D938-4C49-BC5B-C241C2B62ACA}" srcOrd="0" destOrd="0" presId="urn:microsoft.com/office/officeart/2005/8/layout/chevron2"/>
    <dgm:cxn modelId="{E8727F73-66FC-4A82-AA37-EA16CB278F6A}" type="presParOf" srcId="{632B85A2-D938-4C49-BC5B-C241C2B62ACA}" destId="{1E632280-869A-4579-ABA8-FFAC3104A52D}" srcOrd="0" destOrd="0" presId="urn:microsoft.com/office/officeart/2005/8/layout/chevron2"/>
    <dgm:cxn modelId="{978721DD-CBAF-44D7-98D6-91B50DD20530}" type="presParOf" srcId="{1E632280-869A-4579-ABA8-FFAC3104A52D}" destId="{6D696395-13D4-460E-BC6B-9586C49563F5}" srcOrd="0" destOrd="0" presId="urn:microsoft.com/office/officeart/2005/8/layout/chevron2"/>
    <dgm:cxn modelId="{861F69EF-335F-4C55-86D6-1077A8AFB70B}" type="presParOf" srcId="{1E632280-869A-4579-ABA8-FFAC3104A52D}" destId="{02F66A04-DB78-486E-95D4-9E5F57C6DFF9}" srcOrd="1" destOrd="0" presId="urn:microsoft.com/office/officeart/2005/8/layout/chevron2"/>
    <dgm:cxn modelId="{D39976F0-A879-4894-B507-9DC305ABC268}" type="presParOf" srcId="{632B85A2-D938-4C49-BC5B-C241C2B62ACA}" destId="{7117C6AC-2861-4A76-B9E9-16F458DE51C3}" srcOrd="1" destOrd="0" presId="urn:microsoft.com/office/officeart/2005/8/layout/chevron2"/>
    <dgm:cxn modelId="{F6B6CFE8-ADAD-4D55-9C01-8DBD2156132F}" type="presParOf" srcId="{632B85A2-D938-4C49-BC5B-C241C2B62ACA}" destId="{E261BB6F-2710-43DD-80E7-427E626878B9}" srcOrd="2" destOrd="0" presId="urn:microsoft.com/office/officeart/2005/8/layout/chevron2"/>
    <dgm:cxn modelId="{920E2594-6E72-4945-8FB1-A3D60AC8F604}" type="presParOf" srcId="{E261BB6F-2710-43DD-80E7-427E626878B9}" destId="{3CE9BBE7-FAD6-46BA-81C4-4AE4D629BB53}" srcOrd="0" destOrd="0" presId="urn:microsoft.com/office/officeart/2005/8/layout/chevron2"/>
    <dgm:cxn modelId="{B137AAE9-70E7-4B3C-9827-1B294393A1BC}" type="presParOf" srcId="{E261BB6F-2710-43DD-80E7-427E626878B9}" destId="{625AF70D-44B9-441C-9600-FB6CA978B302}" srcOrd="1" destOrd="0" presId="urn:microsoft.com/office/officeart/2005/8/layout/chevron2"/>
    <dgm:cxn modelId="{A16D99FF-D27C-47A1-BA00-3F975E9C3EFE}" type="presParOf" srcId="{632B85A2-D938-4C49-BC5B-C241C2B62ACA}" destId="{215B721C-476C-46F6-9330-A360D0752B73}" srcOrd="3" destOrd="0" presId="urn:microsoft.com/office/officeart/2005/8/layout/chevron2"/>
    <dgm:cxn modelId="{D4DD3A89-8B79-4909-A7A0-F4F1F19D1EB7}" type="presParOf" srcId="{632B85A2-D938-4C49-BC5B-C241C2B62ACA}" destId="{88075C87-F144-453F-9870-654E369BB723}" srcOrd="4" destOrd="0" presId="urn:microsoft.com/office/officeart/2005/8/layout/chevron2"/>
    <dgm:cxn modelId="{A560D5DB-4B99-4D30-92C7-2481899C1E3D}" type="presParOf" srcId="{88075C87-F144-453F-9870-654E369BB723}" destId="{4878584C-CEE6-4755-B5E5-FFF25B902B0D}" srcOrd="0" destOrd="0" presId="urn:microsoft.com/office/officeart/2005/8/layout/chevron2"/>
    <dgm:cxn modelId="{3351FC06-297B-40EA-AAC1-DCE7BFA5C1C2}" type="presParOf" srcId="{88075C87-F144-453F-9870-654E369BB723}" destId="{3C482219-5E95-44EF-9E58-131D009A5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415E3-7728-462C-97F9-09C29631FF1B}">
      <dsp:nvSpPr>
        <dsp:cNvPr id="0" name=""/>
        <dsp:cNvSpPr/>
      </dsp:nvSpPr>
      <dsp:spPr>
        <a:xfrm>
          <a:off x="1566377" y="630033"/>
          <a:ext cx="3867844" cy="3867844"/>
        </a:xfrm>
        <a:prstGeom prst="blockArc">
          <a:avLst>
            <a:gd name="adj1" fmla="val 9000000"/>
            <a:gd name="adj2" fmla="val 16200000"/>
            <a:gd name="adj3" fmla="val 4636"/>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0172629F-97EF-4055-8E5E-E778B37E0AB4}">
      <dsp:nvSpPr>
        <dsp:cNvPr id="0" name=""/>
        <dsp:cNvSpPr/>
      </dsp:nvSpPr>
      <dsp:spPr>
        <a:xfrm>
          <a:off x="1566377" y="630033"/>
          <a:ext cx="3867844" cy="3867844"/>
        </a:xfrm>
        <a:prstGeom prst="blockArc">
          <a:avLst>
            <a:gd name="adj1" fmla="val 1800000"/>
            <a:gd name="adj2" fmla="val 9000000"/>
            <a:gd name="adj3" fmla="val 4636"/>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2EB635B4-3167-4D91-BB6F-26F53C80D717}">
      <dsp:nvSpPr>
        <dsp:cNvPr id="0" name=""/>
        <dsp:cNvSpPr/>
      </dsp:nvSpPr>
      <dsp:spPr>
        <a:xfrm>
          <a:off x="1566377" y="630033"/>
          <a:ext cx="3867844" cy="3867844"/>
        </a:xfrm>
        <a:prstGeom prst="blockArc">
          <a:avLst>
            <a:gd name="adj1" fmla="val 16200000"/>
            <a:gd name="adj2" fmla="val 1800000"/>
            <a:gd name="adj3" fmla="val 4636"/>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CC60FD8A-C3DF-4909-859A-66F4CDC2FDA1}">
      <dsp:nvSpPr>
        <dsp:cNvPr id="0" name=""/>
        <dsp:cNvSpPr/>
      </dsp:nvSpPr>
      <dsp:spPr>
        <a:xfrm>
          <a:off x="2543692" y="1674551"/>
          <a:ext cx="1913215" cy="1778808"/>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smtClean="0"/>
            <a:t>¿Es posible que una herramienta tecnológica mejore el proceso de realización del plan de trabajo del docente de las Unidades Tecnológicas de Santander?</a:t>
          </a:r>
          <a:endParaRPr lang="es-CO" sz="1100" kern="1200" dirty="0"/>
        </a:p>
      </dsp:txBody>
      <dsp:txXfrm>
        <a:off x="2823876" y="1935051"/>
        <a:ext cx="1352847" cy="1257808"/>
      </dsp:txXfrm>
    </dsp:sp>
    <dsp:sp modelId="{602AF10C-4B69-4598-96AC-B0B98EE68667}">
      <dsp:nvSpPr>
        <dsp:cNvPr id="0" name=""/>
        <dsp:cNvSpPr/>
      </dsp:nvSpPr>
      <dsp:spPr>
        <a:xfrm>
          <a:off x="2660074" y="-49733"/>
          <a:ext cx="1680451" cy="1449186"/>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CO" sz="1100" kern="1200" dirty="0" smtClean="0"/>
            <a:t>La elaboración del plan de trabajo de los docentes implica un gasto prolongado de tiempo. </a:t>
          </a:r>
          <a:endParaRPr lang="es-CO" sz="1100" kern="1200" dirty="0"/>
        </a:p>
      </dsp:txBody>
      <dsp:txXfrm>
        <a:off x="2906170" y="162495"/>
        <a:ext cx="1188259" cy="1024730"/>
      </dsp:txXfrm>
    </dsp:sp>
    <dsp:sp modelId="{384D9E33-EAB8-4793-AF1D-384ACC182778}">
      <dsp:nvSpPr>
        <dsp:cNvPr id="0" name=""/>
        <dsp:cNvSpPr/>
      </dsp:nvSpPr>
      <dsp:spPr>
        <a:xfrm>
          <a:off x="4451115" y="2917448"/>
          <a:ext cx="1370379" cy="1182110"/>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CO" sz="1200" kern="1200" dirty="0" smtClean="0"/>
            <a:t>Las funciones agregadas para mantener un mínimo control.</a:t>
          </a:r>
          <a:endParaRPr lang="es-CO" sz="1200" kern="1200" dirty="0"/>
        </a:p>
      </dsp:txBody>
      <dsp:txXfrm>
        <a:off x="4651802" y="3090564"/>
        <a:ext cx="969005" cy="835878"/>
      </dsp:txXfrm>
    </dsp:sp>
    <dsp:sp modelId="{13DC1546-3591-4A6A-AB06-919D6233F830}">
      <dsp:nvSpPr>
        <dsp:cNvPr id="0" name=""/>
        <dsp:cNvSpPr/>
      </dsp:nvSpPr>
      <dsp:spPr>
        <a:xfrm>
          <a:off x="1224926" y="2934071"/>
          <a:ext cx="1278735" cy="1148864"/>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CO" sz="1400" kern="1200" smtClean="0"/>
            <a:t>El proceso es confuso y tedioso.</a:t>
          </a:r>
          <a:endParaRPr lang="es-CO" sz="1400" kern="1200" dirty="0"/>
        </a:p>
      </dsp:txBody>
      <dsp:txXfrm>
        <a:off x="1412192" y="3102318"/>
        <a:ext cx="904203" cy="812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96395-13D4-460E-BC6B-9586C49563F5}">
      <dsp:nvSpPr>
        <dsp:cNvPr id="0" name=""/>
        <dsp:cNvSpPr/>
      </dsp:nvSpPr>
      <dsp:spPr>
        <a:xfrm rot="5400000">
          <a:off x="-252388" y="253289"/>
          <a:ext cx="1682588" cy="117781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s-CO" sz="3400" kern="1200" dirty="0" smtClean="0"/>
            <a:t>1.</a:t>
          </a:r>
          <a:endParaRPr lang="es-CO" sz="3400" kern="1200" dirty="0"/>
        </a:p>
      </dsp:txBody>
      <dsp:txXfrm rot="-5400000">
        <a:off x="1" y="589807"/>
        <a:ext cx="1177811" cy="504777"/>
      </dsp:txXfrm>
    </dsp:sp>
    <dsp:sp modelId="{02F66A04-DB78-486E-95D4-9E5F57C6DFF9}">
      <dsp:nvSpPr>
        <dsp:cNvPr id="0" name=""/>
        <dsp:cNvSpPr/>
      </dsp:nvSpPr>
      <dsp:spPr>
        <a:xfrm rot="5400000">
          <a:off x="3415972" y="-2237259"/>
          <a:ext cx="1093682" cy="557000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CO" sz="1700" kern="1200" dirty="0" smtClean="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endParaRPr lang="es-CO" sz="1700" kern="1200" dirty="0"/>
        </a:p>
      </dsp:txBody>
      <dsp:txXfrm rot="-5400000">
        <a:off x="1177812" y="54290"/>
        <a:ext cx="5516614" cy="986904"/>
      </dsp:txXfrm>
    </dsp:sp>
    <dsp:sp modelId="{3CE9BBE7-FAD6-46BA-81C4-4AE4D629BB53}">
      <dsp:nvSpPr>
        <dsp:cNvPr id="0" name=""/>
        <dsp:cNvSpPr/>
      </dsp:nvSpPr>
      <dsp:spPr>
        <a:xfrm rot="5400000">
          <a:off x="-252388" y="1742583"/>
          <a:ext cx="1682588" cy="117781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s-CO" sz="3400" kern="1200" dirty="0" smtClean="0"/>
            <a:t>2.</a:t>
          </a:r>
          <a:endParaRPr lang="es-CO" sz="3400" kern="1200" dirty="0"/>
        </a:p>
      </dsp:txBody>
      <dsp:txXfrm rot="-5400000">
        <a:off x="1" y="2079101"/>
        <a:ext cx="1177811" cy="504777"/>
      </dsp:txXfrm>
    </dsp:sp>
    <dsp:sp modelId="{625AF70D-44B9-441C-9600-FB6CA978B302}">
      <dsp:nvSpPr>
        <dsp:cNvPr id="0" name=""/>
        <dsp:cNvSpPr/>
      </dsp:nvSpPr>
      <dsp:spPr>
        <a:xfrm rot="5400000">
          <a:off x="3415972" y="-747965"/>
          <a:ext cx="1093682" cy="557000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CO" sz="1700" kern="1200" dirty="0" smtClean="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endParaRPr lang="es-CO" sz="1700" kern="1200" dirty="0"/>
        </a:p>
      </dsp:txBody>
      <dsp:txXfrm rot="-5400000">
        <a:off x="1177812" y="1543584"/>
        <a:ext cx="5516614" cy="986904"/>
      </dsp:txXfrm>
    </dsp:sp>
    <dsp:sp modelId="{4878584C-CEE6-4755-B5E5-FFF25B902B0D}">
      <dsp:nvSpPr>
        <dsp:cNvPr id="0" name=""/>
        <dsp:cNvSpPr/>
      </dsp:nvSpPr>
      <dsp:spPr>
        <a:xfrm rot="5400000">
          <a:off x="-252388" y="3231876"/>
          <a:ext cx="1682588" cy="117781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a:lnSpc>
              <a:spcPct val="90000"/>
            </a:lnSpc>
            <a:spcBef>
              <a:spcPct val="0"/>
            </a:spcBef>
            <a:spcAft>
              <a:spcPct val="35000"/>
            </a:spcAft>
          </a:pPr>
          <a:r>
            <a:rPr lang="es-CO" sz="3400" kern="1200" dirty="0" smtClean="0"/>
            <a:t>3.</a:t>
          </a:r>
          <a:endParaRPr lang="es-CO" sz="3400" kern="1200" dirty="0"/>
        </a:p>
      </dsp:txBody>
      <dsp:txXfrm rot="-5400000">
        <a:off x="1" y="3568394"/>
        <a:ext cx="1177811" cy="504777"/>
      </dsp:txXfrm>
    </dsp:sp>
    <dsp:sp modelId="{3C482219-5E95-44EF-9E58-131D009A5003}">
      <dsp:nvSpPr>
        <dsp:cNvPr id="0" name=""/>
        <dsp:cNvSpPr/>
      </dsp:nvSpPr>
      <dsp:spPr>
        <a:xfrm rot="5400000">
          <a:off x="3415972" y="741328"/>
          <a:ext cx="1093682" cy="557000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CO" sz="1700" kern="1200" dirty="0" smtClean="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CO" sz="1700" kern="1200" dirty="0"/>
        </a:p>
      </dsp:txBody>
      <dsp:txXfrm rot="-5400000">
        <a:off x="1177812" y="3032878"/>
        <a:ext cx="5516614" cy="98690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1613045" y="3977261"/>
            <a:ext cx="3698696" cy="219930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613044" y="6176562"/>
            <a:ext cx="3698696" cy="33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Auditor</a:t>
            </a:r>
          </a:p>
        </p:txBody>
      </p:sp>
      <p:pic>
        <p:nvPicPr>
          <p:cNvPr id="2" name="Imagen 1">
            <a:extLst>
              <a:ext uri="{FF2B5EF4-FFF2-40B4-BE49-F238E27FC236}">
                <a16:creationId xmlns:a16="http://schemas.microsoft.com/office/drawing/2014/main" xmlns="" id="{A652FB73-A053-428B-9C7B-41EEF2BF502C}"/>
              </a:ext>
            </a:extLst>
          </p:cNvPr>
          <p:cNvPicPr>
            <a:picLocks noChangeAspect="1"/>
          </p:cNvPicPr>
          <p:nvPr/>
        </p:nvPicPr>
        <p:blipFill>
          <a:blip r:embed="rId2"/>
          <a:stretch>
            <a:fillRect/>
          </a:stretch>
        </p:blipFill>
        <p:spPr>
          <a:xfrm>
            <a:off x="205357" y="1851412"/>
            <a:ext cx="8432200" cy="4122563"/>
          </a:xfrm>
          <a:prstGeom prst="rect">
            <a:avLst/>
          </a:prstGeom>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xmlns=""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a16="http://schemas.microsoft.com/office/drawing/2014/main" xmlns="" val="2602485393"/>
                    </a:ext>
                  </a:extLst>
                </a:gridCol>
                <a:gridCol w="1728977">
                  <a:extLst>
                    <a:ext uri="{9D8B030D-6E8A-4147-A177-3AD203B41FA5}">
                      <a16:colId xmlns:a16="http://schemas.microsoft.com/office/drawing/2014/main" xmlns=""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07324" y="395307"/>
            <a:ext cx="4498064"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a16="http://schemas.microsoft.com/office/drawing/2014/main" xmlns="" id="{33CC28FB-25F0-4849-B092-1742F3204970}"/>
              </a:ext>
            </a:extLst>
          </p:cNvPr>
          <p:cNvGraphicFramePr>
            <a:graphicFrameLocks noGrp="1"/>
          </p:cNvGraphicFramePr>
          <p:nvPr>
            <p:ph idx="1"/>
            <p:extLst>
              <p:ext uri="{D42A27DB-BD31-4B8C-83A1-F6EECF244321}">
                <p14:modId xmlns:p14="http://schemas.microsoft.com/office/powerpoint/2010/main" val="4129150933"/>
              </p:ext>
            </p:extLst>
          </p:nvPr>
        </p:nvGraphicFramePr>
        <p:xfrm>
          <a:off x="847899" y="1530816"/>
          <a:ext cx="5853800" cy="4641676"/>
        </p:xfrm>
        <a:graphic>
          <a:graphicData uri="http://schemas.openxmlformats.org/drawingml/2006/table">
            <a:tbl>
              <a:tblPr>
                <a:tableStyleId>{3B4B98B0-60AC-42C2-AFA5-B58CD77FA1E5}</a:tableStyleId>
              </a:tblPr>
              <a:tblGrid>
                <a:gridCol w="1224043">
                  <a:extLst>
                    <a:ext uri="{9D8B030D-6E8A-4147-A177-3AD203B41FA5}">
                      <a16:colId xmlns:a16="http://schemas.microsoft.com/office/drawing/2014/main" xmlns="" val="1021433285"/>
                    </a:ext>
                  </a:extLst>
                </a:gridCol>
                <a:gridCol w="937437">
                  <a:extLst>
                    <a:ext uri="{9D8B030D-6E8A-4147-A177-3AD203B41FA5}">
                      <a16:colId xmlns:a16="http://schemas.microsoft.com/office/drawing/2014/main" xmlns="" val="1809417385"/>
                    </a:ext>
                  </a:extLst>
                </a:gridCol>
                <a:gridCol w="937437">
                  <a:extLst>
                    <a:ext uri="{9D8B030D-6E8A-4147-A177-3AD203B41FA5}">
                      <a16:colId xmlns:a16="http://schemas.microsoft.com/office/drawing/2014/main" xmlns="" val="1689638878"/>
                    </a:ext>
                  </a:extLst>
                </a:gridCol>
                <a:gridCol w="937437">
                  <a:extLst>
                    <a:ext uri="{9D8B030D-6E8A-4147-A177-3AD203B41FA5}">
                      <a16:colId xmlns:a16="http://schemas.microsoft.com/office/drawing/2014/main" xmlns="" val="2762686330"/>
                    </a:ext>
                  </a:extLst>
                </a:gridCol>
                <a:gridCol w="818278">
                  <a:extLst>
                    <a:ext uri="{9D8B030D-6E8A-4147-A177-3AD203B41FA5}">
                      <a16:colId xmlns:a16="http://schemas.microsoft.com/office/drawing/2014/main" xmlns="" val="2113957765"/>
                    </a:ext>
                  </a:extLst>
                </a:gridCol>
                <a:gridCol w="999168">
                  <a:extLst>
                    <a:ext uri="{9D8B030D-6E8A-4147-A177-3AD203B41FA5}">
                      <a16:colId xmlns:a16="http://schemas.microsoft.com/office/drawing/2014/main" xmlns="" val="2495045676"/>
                    </a:ext>
                  </a:extLst>
                </a:gridCol>
              </a:tblGrid>
              <a:tr h="357052">
                <a:tc rowSpan="2">
                  <a:txBody>
                    <a:bodyPr/>
                    <a:lstStyle/>
                    <a:p>
                      <a:pPr algn="ctr" fontAlgn="ctr"/>
                      <a:r>
                        <a:rPr lang="es-CO" sz="1200" u="none" strike="noStrike" dirty="0">
                          <a:effectLst/>
                          <a:latin typeface="Arial" panose="020B0604020202020204" pitchFamily="34" charset="0"/>
                          <a:cs typeface="Arial" panose="020B0604020202020204" pitchFamily="34" charset="0"/>
                        </a:rPr>
                        <a:t>Módulo</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rowSpan="2">
                  <a:txBody>
                    <a:bodyPr/>
                    <a:lstStyle/>
                    <a:p>
                      <a:pPr algn="ctr" fontAlgn="ctr"/>
                      <a:r>
                        <a:rPr lang="es-CO" sz="1200" u="none" strike="noStrike" dirty="0">
                          <a:effectLst/>
                          <a:latin typeface="Arial" panose="020B0604020202020204" pitchFamily="34" charset="0"/>
                          <a:cs typeface="Arial" panose="020B0604020202020204" pitchFamily="34" charset="0"/>
                        </a:rPr>
                        <a:t>Sección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extLst>
                  <a:ext uri="{0D108BD9-81ED-4DB2-BD59-A6C34878D82A}">
                    <a16:rowId xmlns:a16="http://schemas.microsoft.com/office/drawing/2014/main" xmlns=""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1.50</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57983255"/>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Semana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2723232"/>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Asignación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1.27</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1065479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Evaluar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90693922"/>
                  </a:ext>
                </a:extLst>
              </a:tr>
              <a:tr h="357052">
                <a:tc rowSpan="6">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Perfil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62759990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Actividades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41206887"/>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Productos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22975958"/>
                  </a:ext>
                </a:extLst>
              </a:tr>
              <a:tr h="357052">
                <a:tc>
                  <a:txBody>
                    <a:bodyPr/>
                    <a:lstStyle/>
                    <a:p>
                      <a:pPr algn="ctr" fontAlgn="ctr"/>
                      <a:r>
                        <a:rPr lang="es-CO" sz="1200" u="none" strike="noStrike" dirty="0">
                          <a:effectLst/>
                          <a:latin typeface="Arial" panose="020B0604020202020204" pitchFamily="34" charset="0"/>
                          <a:cs typeface="Arial" panose="020B0604020202020204" pitchFamily="34" charset="0"/>
                        </a:rPr>
                        <a:t>Auditor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s-CO" sz="1200" u="none" strike="noStrike" dirty="0">
                          <a:effectLst/>
                          <a:latin typeface="Arial" panose="020B0604020202020204" pitchFamily="34" charset="0"/>
                          <a:cs typeface="Arial" panose="020B0604020202020204" pitchFamily="34" charset="0"/>
                        </a:rPr>
                        <a:t>Búsqueda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349134" y="319248"/>
            <a:ext cx="4489750"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a16="http://schemas.microsoft.com/office/drawing/2014/main" xmlns="" id="{00000000-0008-0000-0000-000003000000}"/>
              </a:ext>
            </a:extLst>
          </p:cNvPr>
          <p:cNvGraphicFramePr>
            <a:graphicFrameLocks/>
          </p:cNvGraphicFramePr>
          <p:nvPr>
            <p:extLst>
              <p:ext uri="{D42A27DB-BD31-4B8C-83A1-F6EECF244321}">
                <p14:modId xmlns:p14="http://schemas.microsoft.com/office/powerpoint/2010/main" val="1650589309"/>
              </p:ext>
            </p:extLst>
          </p:nvPr>
        </p:nvGraphicFramePr>
        <p:xfrm>
          <a:off x="632637" y="3843627"/>
          <a:ext cx="7563712"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a16="http://schemas.microsoft.com/office/drawing/2014/main" xmlns="" id="{00000000-0008-0000-0000-000002000000}"/>
              </a:ext>
            </a:extLst>
          </p:cNvPr>
          <p:cNvGraphicFramePr>
            <a:graphicFrameLocks/>
          </p:cNvGraphicFramePr>
          <p:nvPr>
            <p:extLst>
              <p:ext uri="{D42A27DB-BD31-4B8C-83A1-F6EECF244321}">
                <p14:modId xmlns:p14="http://schemas.microsoft.com/office/powerpoint/2010/main" val="2606624011"/>
              </p:ext>
            </p:extLst>
          </p:nvPr>
        </p:nvGraphicFramePr>
        <p:xfrm>
          <a:off x="577912" y="906053"/>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a16="http://schemas.microsoft.com/office/drawing/2014/main" xmlns="" id="{EB5CEF16-DF68-4175-87A1-37A37A1E0664}"/>
              </a:ext>
            </a:extLst>
          </p:cNvPr>
          <p:cNvSpPr txBox="1"/>
          <p:nvPr/>
        </p:nvSpPr>
        <p:spPr>
          <a:xfrm>
            <a:off x="591236" y="1339703"/>
            <a:ext cx="7106735" cy="4401205"/>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ThemeRoller para hacer más amigable el diseño.</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Itext.</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a16="http://schemas.microsoft.com/office/drawing/2014/main" xmlns="" id="{B3E05B2C-448F-4ECF-BEF8-9F8192CC5623}"/>
              </a:ext>
            </a:extLst>
          </p:cNvPr>
          <p:cNvSpPr txBox="1"/>
          <p:nvPr/>
        </p:nvSpPr>
        <p:spPr>
          <a:xfrm>
            <a:off x="761357" y="1837305"/>
            <a:ext cx="6915350" cy="2554545"/>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p>
          <a:p>
            <a:pPr marL="285750" lvl="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p>
          <a:p>
            <a:pPr lvl="0"/>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graphicFrame>
        <p:nvGraphicFramePr>
          <p:cNvPr id="6" name="5 Diagrama"/>
          <p:cNvGraphicFramePr/>
          <p:nvPr>
            <p:extLst>
              <p:ext uri="{D42A27DB-BD31-4B8C-83A1-F6EECF244321}">
                <p14:modId xmlns:p14="http://schemas.microsoft.com/office/powerpoint/2010/main" val="2533506353"/>
              </p:ext>
            </p:extLst>
          </p:nvPr>
        </p:nvGraphicFramePr>
        <p:xfrm>
          <a:off x="540327" y="1336963"/>
          <a:ext cx="7046422" cy="4697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951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xmlns=""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33110" y="78235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1180407" y="2497202"/>
            <a:ext cx="6697027"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graphicFrame>
        <p:nvGraphicFramePr>
          <p:cNvPr id="3" name="2 Diagrama"/>
          <p:cNvGraphicFramePr/>
          <p:nvPr>
            <p:extLst>
              <p:ext uri="{D42A27DB-BD31-4B8C-83A1-F6EECF244321}">
                <p14:modId xmlns:p14="http://schemas.microsoft.com/office/powerpoint/2010/main" val="2159309452"/>
              </p:ext>
            </p:extLst>
          </p:nvPr>
        </p:nvGraphicFramePr>
        <p:xfrm>
          <a:off x="983020" y="1596506"/>
          <a:ext cx="6747815" cy="4662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531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PostgreSQL</a:t>
            </a:r>
          </a:p>
        </p:txBody>
      </p:sp>
      <p:pic>
        <p:nvPicPr>
          <p:cNvPr id="5" name="Imagen 4">
            <a:extLst>
              <a:ext uri="{FF2B5EF4-FFF2-40B4-BE49-F238E27FC236}">
                <a16:creationId xmlns:a16="http://schemas.microsoft.com/office/drawing/2014/main" xmlns="" id="{B3AF45A2-0048-4680-9268-7058CCBF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57" y="4733024"/>
            <a:ext cx="1438716" cy="1438716"/>
          </a:xfrm>
          <a:prstGeom prst="rect">
            <a:avLst/>
          </a:prstGeom>
        </p:spPr>
      </p:pic>
      <p:pic>
        <p:nvPicPr>
          <p:cNvPr id="7" name="Imagen 6">
            <a:extLst>
              <a:ext uri="{FF2B5EF4-FFF2-40B4-BE49-F238E27FC236}">
                <a16:creationId xmlns:a16="http://schemas.microsoft.com/office/drawing/2014/main" xmlns="" id="{2C013981-C90B-4026-A12B-5D60518F9D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974" y="4805872"/>
            <a:ext cx="2324020" cy="1293021"/>
          </a:xfrm>
          <a:prstGeom prst="rect">
            <a:avLst/>
          </a:prstGeom>
        </p:spPr>
      </p:pic>
      <p:pic>
        <p:nvPicPr>
          <p:cNvPr id="9" name="Imagen 8">
            <a:extLst>
              <a:ext uri="{FF2B5EF4-FFF2-40B4-BE49-F238E27FC236}">
                <a16:creationId xmlns:a16="http://schemas.microsoft.com/office/drawing/2014/main" xmlns="" id="{AAA72AB6-D7ED-4441-88E9-CE75A79F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9545" y="4733024"/>
            <a:ext cx="1622455" cy="1438716"/>
          </a:xfrm>
          <a:prstGeom prst="rect">
            <a:avLst/>
          </a:prstGeom>
        </p:spPr>
      </p:pic>
      <p:pic>
        <p:nvPicPr>
          <p:cNvPr id="11" name="Imagen 10">
            <a:extLst>
              <a:ext uri="{FF2B5EF4-FFF2-40B4-BE49-F238E27FC236}">
                <a16:creationId xmlns:a16="http://schemas.microsoft.com/office/drawing/2014/main" xmlns="" id="{B84EE28F-8E12-4ABE-8662-DBA26E891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549" y="3287388"/>
            <a:ext cx="4930445" cy="1189362"/>
          </a:xfrm>
          <a:prstGeom prst="rect">
            <a:avLst/>
          </a:prstGeom>
        </p:spPr>
      </p:pic>
    </p:spTree>
    <p:extLst>
      <p:ext uri="{BB962C8B-B14F-4D97-AF65-F5344CB8AC3E}">
        <p14:creationId xmlns:p14="http://schemas.microsoft.com/office/powerpoint/2010/main" val="47022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a16="http://schemas.microsoft.com/office/drawing/2014/main" xmlns=""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Coordinador</a:t>
            </a:r>
          </a:p>
        </p:txBody>
      </p:sp>
      <p:sp>
        <p:nvSpPr>
          <p:cNvPr id="6" name="Content Placeholder 5"/>
          <p:cNvSpPr>
            <a:spLocks noGrp="1"/>
          </p:cNvSpPr>
          <p:nvPr>
            <p:ph idx="1"/>
          </p:nvPr>
        </p:nvSpPr>
        <p:spPr>
          <a:xfrm>
            <a:off x="433851" y="2559649"/>
            <a:ext cx="6072788"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a:ln>
            <a:noFill/>
          </a:ln>
          <a:effectLst>
            <a:outerShdw blurRad="292100" dist="139700" dir="2700000" algn="tl" rotWithShape="0">
              <a:srgbClr val="333333">
                <a:alpha val="65000"/>
              </a:srgbClr>
            </a:outerShdw>
          </a:effectLst>
        </p:spPr>
      </p:pic>
      <p:sp>
        <p:nvSpPr>
          <p:cNvPr id="8" name="Content Placeholder 5"/>
          <p:cNvSpPr txBox="1">
            <a:spLocks/>
          </p:cNvSpPr>
          <p:nvPr/>
        </p:nvSpPr>
        <p:spPr>
          <a:xfrm>
            <a:off x="433851"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CO" dirty="0">
                <a:solidFill>
                  <a:schemeClr val="tx1">
                    <a:lumMod val="85000"/>
                    <a:lumOff val="15000"/>
                  </a:schemeClr>
                </a:solidFill>
              </a:rPr>
              <a:t>En este módulo se gestionan los 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a:ln>
            <a:noFill/>
          </a:ln>
          <a:effectLst>
            <a:outerShdw blurRad="292100" dist="139700" dir="2700000" algn="tl" rotWithShape="0">
              <a:srgbClr val="333333">
                <a:alpha val="65000"/>
              </a:srgbClr>
            </a:outerShdw>
          </a:effectLst>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a:ln>
            <a:noFill/>
          </a:ln>
          <a:effectLst>
            <a:outerShdw blurRad="292100" dist="139700" dir="2700000" algn="tl" rotWithShape="0">
              <a:srgbClr val="333333">
                <a:alpha val="65000"/>
              </a:srgbClr>
            </a:outerShdw>
          </a:effectLst>
        </p:spPr>
      </p:pic>
      <p:sp>
        <p:nvSpPr>
          <p:cNvPr id="3" name="CuadroTexto 2">
            <a:extLst>
              <a:ext uri="{FF2B5EF4-FFF2-40B4-BE49-F238E27FC236}">
                <a16:creationId xmlns:a16="http://schemas.microsoft.com/office/drawing/2014/main" xmlns=""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2508" y="1114776"/>
            <a:ext cx="6347714" cy="459320"/>
          </a:xfrm>
        </p:spPr>
        <p:txBody>
          <a:bodyPr/>
          <a:lstStyle/>
          <a:p>
            <a:pPr marL="0" indent="0">
              <a:buNone/>
            </a:pPr>
            <a:r>
              <a:rPr lang="es-CO" dirty="0">
                <a:solidFill>
                  <a:schemeClr val="tx1">
                    <a:lumMod val="85000"/>
                    <a:lumOff val="15000"/>
                  </a:schemeClr>
                </a:solidFill>
              </a:rPr>
              <a:t>Registro de Actividades</a:t>
            </a:r>
          </a:p>
        </p:txBody>
      </p:sp>
      <p:pic>
        <p:nvPicPr>
          <p:cNvPr id="2" name="Picture 1"/>
          <p:cNvPicPr>
            <a:picLocks noChangeAspect="1"/>
          </p:cNvPicPr>
          <p:nvPr/>
        </p:nvPicPr>
        <p:blipFill>
          <a:blip r:embed="rId2"/>
          <a:stretch>
            <a:fillRect/>
          </a:stretch>
        </p:blipFill>
        <p:spPr>
          <a:xfrm>
            <a:off x="272825" y="1451000"/>
            <a:ext cx="8410142" cy="24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272825" y="4380614"/>
            <a:ext cx="8410142" cy="2317673"/>
          </a:xfrm>
          <a:prstGeom prst="rect">
            <a:avLst/>
          </a:prstGeom>
          <a:ln>
            <a:noFill/>
          </a:ln>
          <a:effectLst>
            <a:outerShdw blurRad="292100" dist="139700" dir="2700000" algn="tl" rotWithShape="0">
              <a:srgbClr val="333333">
                <a:alpha val="65000"/>
              </a:srgbClr>
            </a:outerShdw>
          </a:effectLst>
        </p:spPr>
      </p:pic>
      <p:sp>
        <p:nvSpPr>
          <p:cNvPr id="6" name="12 CuadroTexto"/>
          <p:cNvSpPr txBox="1"/>
          <p:nvPr/>
        </p:nvSpPr>
        <p:spPr>
          <a:xfrm>
            <a:off x="535526" y="57957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sp>
        <p:nvSpPr>
          <p:cNvPr id="7" name="2 Marcador de contenido"/>
          <p:cNvSpPr txBox="1">
            <a:spLocks/>
          </p:cNvSpPr>
          <p:nvPr/>
        </p:nvSpPr>
        <p:spPr>
          <a:xfrm>
            <a:off x="369381" y="4044115"/>
            <a:ext cx="6347714" cy="459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a:solidFill>
                  <a:schemeClr val="tx1">
                    <a:lumMod val="85000"/>
                    <a:lumOff val="15000"/>
                  </a:schemeClr>
                </a:solidFill>
              </a:rPr>
              <a:t>Visualización de Productos</a:t>
            </a: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621</TotalTime>
  <Words>1260</Words>
  <Application>Microsoft Office PowerPoint</Application>
  <PresentationFormat>Presentación en pantalla (4:3)</PresentationFormat>
  <Paragraphs>180</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Carlos Rocha</cp:lastModifiedBy>
  <cp:revision>91</cp:revision>
  <dcterms:created xsi:type="dcterms:W3CDTF">2017-12-11T15:12:56Z</dcterms:created>
  <dcterms:modified xsi:type="dcterms:W3CDTF">2017-12-14T21:35:12Z</dcterms:modified>
</cp:coreProperties>
</file>