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7" custScaleX="51367" custScaleY="416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6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6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7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7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F68AB515-482C-40DD-8239-99DCAA9C628A}" type="pres">
      <dgm:prSet presAssocID="{651730B7-0FBD-433C-9FCD-F11B755BCB35}" presName="node" presStyleLbl="node1" presStyleIdx="5" presStyleCnt="7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6" presStyleCnt="7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6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5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9217F783-AFC2-4662-9E62-BBF0E1BA7155}" type="presParOf" srcId="{E8A33FEE-1C60-40CF-A60B-2AFE52FF79B9}" destId="{F68AB515-482C-40DD-8239-99DCAA9C628A}" srcOrd="10" destOrd="0" presId="urn:microsoft.com/office/officeart/2005/8/layout/process2"/>
    <dgm:cxn modelId="{ECA1835F-ABA9-427C-ACA4-1AC672933AF4}" type="presParOf" srcId="{E8A33FEE-1C60-40CF-A60B-2AFE52FF79B9}" destId="{0B3E1DA8-B91D-4431-B041-B24DD9FB6C44}" srcOrd="11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14324" y="2684"/>
          <a:ext cx="1842150" cy="37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25259" y="13619"/>
        <a:ext cx="1820280" cy="351485"/>
      </dsp:txXfrm>
    </dsp:sp>
    <dsp:sp modelId="{30E9A7EF-0557-4845-8147-428C85394A0E}">
      <dsp:nvSpPr>
        <dsp:cNvPr id="0" name=""/>
        <dsp:cNvSpPr/>
      </dsp:nvSpPr>
      <dsp:spPr>
        <a:xfrm rot="5400000">
          <a:off x="3668000" y="416581"/>
          <a:ext cx="334799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432781"/>
        <a:ext cx="220319" cy="234359"/>
      </dsp:txXfrm>
    </dsp:sp>
    <dsp:sp modelId="{39190998-1FDC-49B8-9073-D95EE04E03B6}">
      <dsp:nvSpPr>
        <dsp:cNvPr id="0" name=""/>
        <dsp:cNvSpPr/>
      </dsp:nvSpPr>
      <dsp:spPr>
        <a:xfrm>
          <a:off x="2918341" y="824321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9085" y="835065"/>
        <a:ext cx="1812629" cy="345331"/>
      </dsp:txXfrm>
    </dsp:sp>
    <dsp:sp modelId="{E8529401-DE1C-462F-BFC9-0CBD1E2C1B48}">
      <dsp:nvSpPr>
        <dsp:cNvPr id="0" name=""/>
        <dsp:cNvSpPr/>
      </dsp:nvSpPr>
      <dsp:spPr>
        <a:xfrm rot="5400000">
          <a:off x="3667294" y="1231682"/>
          <a:ext cx="336211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1247177"/>
        <a:ext cx="220319" cy="235348"/>
      </dsp:txXfrm>
    </dsp:sp>
    <dsp:sp modelId="{6A6C3A07-C0EB-4DE6-9CFB-A33FBE812CE9}">
      <dsp:nvSpPr>
        <dsp:cNvPr id="0" name=""/>
        <dsp:cNvSpPr/>
      </dsp:nvSpPr>
      <dsp:spPr>
        <a:xfrm>
          <a:off x="2918341" y="1639422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29085" y="1650166"/>
        <a:ext cx="1812629" cy="345331"/>
      </dsp:txXfrm>
    </dsp:sp>
    <dsp:sp modelId="{8D1073E0-49DD-45C0-AEA5-D650B25AB1E6}">
      <dsp:nvSpPr>
        <dsp:cNvPr id="0" name=""/>
        <dsp:cNvSpPr/>
      </dsp:nvSpPr>
      <dsp:spPr>
        <a:xfrm rot="5400000">
          <a:off x="3667294" y="2028656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062277"/>
        <a:ext cx="242071" cy="235348"/>
      </dsp:txXfrm>
    </dsp:sp>
    <dsp:sp modelId="{ECCAA9DF-CEBE-4946-8E96-C9165B20B277}">
      <dsp:nvSpPr>
        <dsp:cNvPr id="0" name=""/>
        <dsp:cNvSpPr/>
      </dsp:nvSpPr>
      <dsp:spPr>
        <a:xfrm>
          <a:off x="2918341" y="2454524"/>
          <a:ext cx="1834117" cy="36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29132" y="2465315"/>
        <a:ext cx="1812535" cy="346851"/>
      </dsp:txXfrm>
    </dsp:sp>
    <dsp:sp modelId="{A7F7AAD2-86EB-43A9-8917-9036ECB94F05}">
      <dsp:nvSpPr>
        <dsp:cNvPr id="0" name=""/>
        <dsp:cNvSpPr/>
      </dsp:nvSpPr>
      <dsp:spPr>
        <a:xfrm rot="5400000">
          <a:off x="3667294" y="2845372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878993"/>
        <a:ext cx="242071" cy="235348"/>
      </dsp:txXfrm>
    </dsp:sp>
    <dsp:sp modelId="{EEB4A6B9-7503-4C9C-817A-FD7A72C84F70}">
      <dsp:nvSpPr>
        <dsp:cNvPr id="0" name=""/>
        <dsp:cNvSpPr/>
      </dsp:nvSpPr>
      <dsp:spPr>
        <a:xfrm>
          <a:off x="2923667" y="3271239"/>
          <a:ext cx="1823465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34333" y="3281905"/>
        <a:ext cx="1802133" cy="342834"/>
      </dsp:txXfrm>
    </dsp:sp>
    <dsp:sp modelId="{DB22A278-4C9F-40B6-923D-9A8ADA9E7BA9}">
      <dsp:nvSpPr>
        <dsp:cNvPr id="0" name=""/>
        <dsp:cNvSpPr/>
      </dsp:nvSpPr>
      <dsp:spPr>
        <a:xfrm rot="5400000">
          <a:off x="3667294" y="3657819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3691440"/>
        <a:ext cx="242071" cy="235348"/>
      </dsp:txXfrm>
    </dsp:sp>
    <dsp:sp modelId="{F68AB515-482C-40DD-8239-99DCAA9C628A}">
      <dsp:nvSpPr>
        <dsp:cNvPr id="0" name=""/>
        <dsp:cNvSpPr/>
      </dsp:nvSpPr>
      <dsp:spPr>
        <a:xfrm>
          <a:off x="2924975" y="4083687"/>
          <a:ext cx="1820848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35641" y="4094353"/>
        <a:ext cx="1799516" cy="342834"/>
      </dsp:txXfrm>
    </dsp:sp>
    <dsp:sp modelId="{0B3E1DA8-B91D-4431-B041-B24DD9FB6C44}">
      <dsp:nvSpPr>
        <dsp:cNvPr id="0" name=""/>
        <dsp:cNvSpPr/>
      </dsp:nvSpPr>
      <dsp:spPr>
        <a:xfrm rot="5400000">
          <a:off x="3667294" y="4470267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4503888"/>
        <a:ext cx="242071" cy="235348"/>
      </dsp:txXfrm>
    </dsp:sp>
    <dsp:sp modelId="{6D77A570-7DE9-4D0B-930E-34F9AFE53D7D}">
      <dsp:nvSpPr>
        <dsp:cNvPr id="0" name=""/>
        <dsp:cNvSpPr/>
      </dsp:nvSpPr>
      <dsp:spPr>
        <a:xfrm>
          <a:off x="2935394" y="4896134"/>
          <a:ext cx="1800011" cy="359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45938" y="4906678"/>
        <a:ext cx="1778923" cy="3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924"/>
              </p:ext>
            </p:extLst>
          </p:nvPr>
        </p:nvGraphicFramePr>
        <p:xfrm>
          <a:off x="3667758" y="2233506"/>
          <a:ext cx="3057132" cy="4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2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0952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33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04983" y="2712141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399377" y="2918784"/>
            <a:ext cx="731524" cy="28775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629" y="3440286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430956" y="1383260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4968112" y="1678396"/>
            <a:ext cx="864004" cy="24202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181783" y="1452229"/>
            <a:ext cx="876501" cy="6818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4888" y="1018654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肘形接點 11"/>
          <p:cNvCxnSpPr/>
          <p:nvPr/>
        </p:nvCxnSpPr>
        <p:spPr>
          <a:xfrm rot="16200000" flipV="1">
            <a:off x="5441105" y="1205408"/>
            <a:ext cx="864000" cy="118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90537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497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753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0848"/>
              </p:ext>
            </p:extLst>
          </p:nvPr>
        </p:nvGraphicFramePr>
        <p:xfrm>
          <a:off x="3715385" y="268118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622876" y="694481"/>
            <a:ext cx="2766350" cy="26274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89226" y="3062759"/>
            <a:ext cx="12959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Population</a:t>
            </a:r>
            <a:endParaRPr lang="zh-TW" altLang="en-US" b="1" cap="none" spc="0" dirty="0">
              <a:ln w="0"/>
              <a:solidFill>
                <a:srgbClr val="7030A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6257927" y="1126651"/>
            <a:ext cx="721607" cy="756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6257926" y="1718537"/>
            <a:ext cx="721608" cy="160736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flipV="1">
            <a:off x="6257927" y="1879009"/>
            <a:ext cx="721607" cy="429417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257927" y="1872556"/>
            <a:ext cx="721607" cy="1044000"/>
          </a:xfrm>
          <a:prstGeom prst="bent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36595" y="1694343"/>
            <a:ext cx="16128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dirty="0" smtClean="0">
                <a:ln w="0"/>
                <a:solidFill>
                  <a:schemeClr val="accent5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Chromosome</a:t>
            </a:r>
            <a:endParaRPr lang="zh-TW" altLang="en-US" b="1" cap="none" spc="0" dirty="0">
              <a:ln w="0"/>
              <a:solidFill>
                <a:schemeClr val="accent5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5385" y="880957"/>
            <a:ext cx="428352" cy="462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32781" y="973693"/>
            <a:ext cx="7393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Gene</a:t>
            </a:r>
            <a:endParaRPr lang="zh-TW" altLang="en-US" b="1" cap="none" spc="0" dirty="0">
              <a:ln w="0"/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96163569"/>
              </p:ext>
            </p:extLst>
          </p:nvPr>
        </p:nvGraphicFramePr>
        <p:xfrm>
          <a:off x="2032000" y="481584"/>
          <a:ext cx="7670800" cy="52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53000" y="1514474"/>
            <a:ext cx="36000" cy="3240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03864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12682"/>
              </p:ext>
            </p:extLst>
          </p:nvPr>
        </p:nvGraphicFramePr>
        <p:xfrm>
          <a:off x="1649193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7975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0975"/>
              </p:ext>
            </p:extLst>
          </p:nvPr>
        </p:nvGraphicFramePr>
        <p:xfrm>
          <a:off x="6159647" y="246577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70383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86062" y="1789043"/>
            <a:ext cx="586408" cy="121257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395330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67322" y="2095571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單點交換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9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54053"/>
              </p:ext>
            </p:extLst>
          </p:nvPr>
        </p:nvGraphicFramePr>
        <p:xfrm>
          <a:off x="1649193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00541"/>
              </p:ext>
            </p:extLst>
          </p:nvPr>
        </p:nvGraphicFramePr>
        <p:xfrm>
          <a:off x="6159647" y="1865696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405272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20949" y="1789043"/>
            <a:ext cx="586408" cy="6062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489194" y="2097156"/>
            <a:ext cx="1361661" cy="216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44852" y="1797397"/>
            <a:ext cx="1210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隨機率突變</a:t>
            </a:r>
            <a:endParaRPr lang="zh-TW" altLang="en-US" sz="1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6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212574" y="934278"/>
            <a:ext cx="2182567" cy="3096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49083"/>
              </p:ext>
            </p:extLst>
          </p:nvPr>
        </p:nvGraphicFramePr>
        <p:xfrm>
          <a:off x="1698888" y="155758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34845"/>
              </p:ext>
            </p:extLst>
          </p:nvPr>
        </p:nvGraphicFramePr>
        <p:xfrm>
          <a:off x="1708827" y="1992044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32172"/>
              </p:ext>
            </p:extLst>
          </p:nvPr>
        </p:nvGraphicFramePr>
        <p:xfrm>
          <a:off x="1708827" y="2389609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49296" y="2596342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9787" y="1192696"/>
            <a:ext cx="2766350" cy="283791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90242" y="1346878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挑選前90%好的個體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4825" y="1791924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個體隨機挑選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3575133" y="2389610"/>
            <a:ext cx="2016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90242" y="2207737"/>
            <a:ext cx="234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形成新的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Population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7298"/>
              </p:ext>
            </p:extLst>
          </p:nvPr>
        </p:nvGraphicFramePr>
        <p:xfrm>
          <a:off x="6492861" y="2693123"/>
          <a:ext cx="127291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2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212152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2016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033330" y="2830283"/>
            <a:ext cx="2423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34899" y="204616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Survivor Selection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470125" y="4142912"/>
            <a:ext cx="196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Existing 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5130" y="4142912"/>
            <a:ext cx="168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New </a:t>
            </a:r>
            <a:r>
              <a:rPr lang="en-US" altLang="zh-TW" dirty="0">
                <a:solidFill>
                  <a:srgbClr val="FF0000"/>
                </a:solidFill>
              </a:rPr>
              <a:t>Population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259</Words>
  <Application>Microsoft Office PowerPoint</Application>
  <PresentationFormat>寬螢幕</PresentationFormat>
  <Paragraphs>215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微軟正黑體 Light</vt:lpstr>
      <vt:lpstr>新細明體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20</cp:revision>
  <dcterms:created xsi:type="dcterms:W3CDTF">2019-01-06T11:36:01Z</dcterms:created>
  <dcterms:modified xsi:type="dcterms:W3CDTF">2019-01-09T06:11:37Z</dcterms:modified>
</cp:coreProperties>
</file>