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494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E95A4-30C7-417D-A928-BDB0D5CBED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419004-3974-48B2-A664-FB3897010E52}">
      <dgm:prSet phldrT="[文字]" custT="1"/>
      <dgm:spPr/>
      <dgm:t>
        <a:bodyPr/>
        <a:lstStyle/>
        <a:p>
          <a:r>
            <a:rPr lang="en-US" altLang="zh-TW" sz="1400" dirty="0" smtClean="0"/>
            <a:t>Population Initialization</a:t>
          </a:r>
          <a:endParaRPr lang="zh-TW" altLang="en-US" sz="1400" dirty="0"/>
        </a:p>
      </dgm:t>
    </dgm:pt>
    <dgm:pt modelId="{980DD92A-1C2D-4E57-B0FC-098D58DC4CF9}" type="parTrans" cxnId="{256D74DF-4F72-4691-80BC-A239D67FE6AB}">
      <dgm:prSet/>
      <dgm:spPr/>
      <dgm:t>
        <a:bodyPr/>
        <a:lstStyle/>
        <a:p>
          <a:endParaRPr lang="zh-TW" altLang="en-US"/>
        </a:p>
      </dgm:t>
    </dgm:pt>
    <dgm:pt modelId="{3F7B35A7-665E-48DF-A72A-68510DDE6B5D}" type="sibTrans" cxnId="{256D74DF-4F72-4691-80BC-A239D67FE6AB}">
      <dgm:prSet custT="1"/>
      <dgm:spPr/>
      <dgm:t>
        <a:bodyPr/>
        <a:lstStyle/>
        <a:p>
          <a:endParaRPr lang="zh-TW" altLang="en-US" sz="1400"/>
        </a:p>
      </dgm:t>
    </dgm:pt>
    <dgm:pt modelId="{F9B1D2A4-6BCB-4F0B-B809-F9AEC5DC7F3D}">
      <dgm:prSet phldrT="[文字]" custT="1"/>
      <dgm:spPr/>
      <dgm:t>
        <a:bodyPr/>
        <a:lstStyle/>
        <a:p>
          <a:r>
            <a:rPr lang="en-US" altLang="zh-TW" sz="1400" dirty="0" smtClean="0"/>
            <a:t>Calculation of Fitness</a:t>
          </a:r>
          <a:endParaRPr lang="zh-TW" altLang="en-US" sz="1400" dirty="0"/>
        </a:p>
      </dgm:t>
    </dgm:pt>
    <dgm:pt modelId="{DB325C24-1770-4EDD-BC6F-089FABEDE4AA}" type="parTrans" cxnId="{27696F83-7409-4C4D-9781-5CB97CA7AF39}">
      <dgm:prSet/>
      <dgm:spPr/>
      <dgm:t>
        <a:bodyPr/>
        <a:lstStyle/>
        <a:p>
          <a:endParaRPr lang="zh-TW" altLang="en-US"/>
        </a:p>
      </dgm:t>
    </dgm:pt>
    <dgm:pt modelId="{5CA7BDB7-BBAB-4348-B89C-F8A35EB33428}" type="sibTrans" cxnId="{27696F83-7409-4C4D-9781-5CB97CA7AF39}">
      <dgm:prSet custT="1"/>
      <dgm:spPr/>
      <dgm:t>
        <a:bodyPr/>
        <a:lstStyle/>
        <a:p>
          <a:endParaRPr lang="zh-TW" altLang="en-US" sz="1400"/>
        </a:p>
      </dgm:t>
    </dgm:pt>
    <dgm:pt modelId="{6CE521CA-A20C-4238-ABC2-67CCE2E143AA}">
      <dgm:prSet phldrT="[文字]" custT="1"/>
      <dgm:spPr/>
      <dgm:t>
        <a:bodyPr/>
        <a:lstStyle/>
        <a:p>
          <a:r>
            <a:rPr lang="en-US" altLang="zh-TW" sz="1400" dirty="0" smtClean="0"/>
            <a:t>Selection</a:t>
          </a:r>
          <a:endParaRPr lang="zh-TW" altLang="en-US" sz="1400" dirty="0"/>
        </a:p>
      </dgm:t>
    </dgm:pt>
    <dgm:pt modelId="{B2ED8BA2-A953-44E7-A99E-CBB20BD89516}" type="parTrans" cxnId="{E1350AFD-270A-493C-A71A-81D22694B0EE}">
      <dgm:prSet/>
      <dgm:spPr/>
      <dgm:t>
        <a:bodyPr/>
        <a:lstStyle/>
        <a:p>
          <a:endParaRPr lang="zh-TW" altLang="en-US"/>
        </a:p>
      </dgm:t>
    </dgm:pt>
    <dgm:pt modelId="{2A7CD93D-3742-469B-A049-793297720984}" type="sibTrans" cxnId="{E1350AFD-270A-493C-A71A-81D22694B0EE}">
      <dgm:prSet custT="1"/>
      <dgm:spPr/>
      <dgm:t>
        <a:bodyPr/>
        <a:lstStyle/>
        <a:p>
          <a:endParaRPr lang="zh-TW" altLang="en-US" sz="1400"/>
        </a:p>
      </dgm:t>
    </dgm:pt>
    <dgm:pt modelId="{9524D65D-C42A-4D94-A1CF-6D046F4A5504}">
      <dgm:prSet phldrT="[文字]" custT="1"/>
      <dgm:spPr/>
      <dgm:t>
        <a:bodyPr/>
        <a:lstStyle/>
        <a:p>
          <a:r>
            <a:rPr lang="en-US" altLang="zh-TW" sz="1400" dirty="0" smtClean="0"/>
            <a:t>Crossover</a:t>
          </a:r>
          <a:endParaRPr lang="zh-TW" altLang="en-US" sz="1400" dirty="0"/>
        </a:p>
      </dgm:t>
    </dgm:pt>
    <dgm:pt modelId="{7EA3F14E-C9AE-41A9-B6FD-C5DF09C1FA5E}" type="parTrans" cxnId="{40FF91B0-5A95-4EF1-8F38-E017FFC2D4F2}">
      <dgm:prSet/>
      <dgm:spPr/>
      <dgm:t>
        <a:bodyPr/>
        <a:lstStyle/>
        <a:p>
          <a:endParaRPr lang="zh-TW" altLang="en-US"/>
        </a:p>
      </dgm:t>
    </dgm:pt>
    <dgm:pt modelId="{CAE745F0-8047-4931-B89A-FA79221231E4}" type="sibTrans" cxnId="{40FF91B0-5A95-4EF1-8F38-E017FFC2D4F2}">
      <dgm:prSet custT="1"/>
      <dgm:spPr/>
      <dgm:t>
        <a:bodyPr/>
        <a:lstStyle/>
        <a:p>
          <a:endParaRPr lang="zh-TW" altLang="en-US" sz="1400"/>
        </a:p>
      </dgm:t>
    </dgm:pt>
    <dgm:pt modelId="{032E9D9C-CAA8-42D3-9260-4739767569FB}">
      <dgm:prSet phldrT="[文字]" custT="1"/>
      <dgm:spPr/>
      <dgm:t>
        <a:bodyPr/>
        <a:lstStyle/>
        <a:p>
          <a:r>
            <a:rPr lang="en-US" altLang="zh-TW" sz="1400" dirty="0" smtClean="0"/>
            <a:t>Mutation</a:t>
          </a:r>
          <a:endParaRPr lang="zh-TW" altLang="en-US" sz="1400" dirty="0"/>
        </a:p>
      </dgm:t>
    </dgm:pt>
    <dgm:pt modelId="{91676D7E-B60F-4F0E-A58B-B3714AD86A1A}" type="parTrans" cxnId="{D875BF0D-1346-4C0D-8379-0D115CAC0D7D}">
      <dgm:prSet/>
      <dgm:spPr/>
      <dgm:t>
        <a:bodyPr/>
        <a:lstStyle/>
        <a:p>
          <a:endParaRPr lang="zh-TW" altLang="en-US"/>
        </a:p>
      </dgm:t>
    </dgm:pt>
    <dgm:pt modelId="{1CF00D36-6AF7-4030-9E52-E60058C42A3D}" type="sibTrans" cxnId="{D875BF0D-1346-4C0D-8379-0D115CAC0D7D}">
      <dgm:prSet custT="1"/>
      <dgm:spPr/>
      <dgm:t>
        <a:bodyPr/>
        <a:lstStyle/>
        <a:p>
          <a:endParaRPr lang="zh-TW" altLang="en-US" sz="1400"/>
        </a:p>
      </dgm:t>
    </dgm:pt>
    <dgm:pt modelId="{651730B7-0FBD-433C-9FCD-F11B755BCB35}">
      <dgm:prSet phldrT="[文字]" custT="1"/>
      <dgm:spPr/>
      <dgm:t>
        <a:bodyPr/>
        <a:lstStyle/>
        <a:p>
          <a:r>
            <a:rPr lang="en-US" altLang="zh-TW" sz="1400" dirty="0" smtClean="0"/>
            <a:t>Survivor Selection</a:t>
          </a:r>
          <a:endParaRPr lang="zh-TW" altLang="en-US" sz="1400" dirty="0"/>
        </a:p>
      </dgm:t>
    </dgm:pt>
    <dgm:pt modelId="{7BBE178C-18C1-4AA6-83F1-C71806A11015}" type="parTrans" cxnId="{94F13F2C-6EDA-42E1-9D55-2097EAF61252}">
      <dgm:prSet/>
      <dgm:spPr/>
      <dgm:t>
        <a:bodyPr/>
        <a:lstStyle/>
        <a:p>
          <a:endParaRPr lang="zh-TW" altLang="en-US"/>
        </a:p>
      </dgm:t>
    </dgm:pt>
    <dgm:pt modelId="{C08AC0C2-5C7C-4783-8469-CF9C8CCD1FD6}" type="sibTrans" cxnId="{94F13F2C-6EDA-42E1-9D55-2097EAF61252}">
      <dgm:prSet custT="1"/>
      <dgm:spPr/>
      <dgm:t>
        <a:bodyPr/>
        <a:lstStyle/>
        <a:p>
          <a:endParaRPr lang="zh-TW" altLang="en-US" sz="1400"/>
        </a:p>
      </dgm:t>
    </dgm:pt>
    <dgm:pt modelId="{EDD1DE75-2407-467B-A03F-D0DE96693EF5}">
      <dgm:prSet phldrT="[文字]" custT="1"/>
      <dgm:spPr/>
      <dgm:t>
        <a:bodyPr/>
        <a:lstStyle/>
        <a:p>
          <a:r>
            <a:rPr lang="en-US" altLang="zh-TW" sz="1400" dirty="0" smtClean="0"/>
            <a:t>Terminate</a:t>
          </a:r>
          <a:endParaRPr lang="zh-TW" altLang="en-US" sz="1400" dirty="0"/>
        </a:p>
      </dgm:t>
    </dgm:pt>
    <dgm:pt modelId="{72F47161-35C9-4004-B9AD-CFF54BB918D5}" type="par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460D16A3-54CB-48F2-B420-AEA3A1101419}" type="sib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E8A33FEE-1C60-40CF-A60B-2AFE52FF79B9}" type="pres">
      <dgm:prSet presAssocID="{125E95A4-30C7-417D-A928-BDB0D5CBEDA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AC3615-472A-43DA-B85B-11F095A87B59}" type="pres">
      <dgm:prSet presAssocID="{C9419004-3974-48B2-A664-FB3897010E52}" presName="node" presStyleLbl="node1" presStyleIdx="0" presStyleCnt="7" custScaleX="51367" custScaleY="416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9A7EF-0557-4845-8147-428C85394A0E}" type="pres">
      <dgm:prSet presAssocID="{3F7B35A7-665E-48DF-A72A-68510DDE6B5D}" presName="sibTrans" presStyleLbl="sibTrans2D1" presStyleIdx="0" presStyleCnt="6" custScaleX="99580" custScaleY="91014"/>
      <dgm:spPr/>
      <dgm:t>
        <a:bodyPr/>
        <a:lstStyle/>
        <a:p>
          <a:endParaRPr lang="zh-TW" altLang="en-US"/>
        </a:p>
      </dgm:t>
    </dgm:pt>
    <dgm:pt modelId="{E977F486-756E-40C5-A39A-EA74E3E2E278}" type="pres">
      <dgm:prSet presAssocID="{3F7B35A7-665E-48DF-A72A-68510DDE6B5D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39190998-1FDC-49B8-9073-D95EE04E03B6}" type="pres">
      <dgm:prSet presAssocID="{F9B1D2A4-6BCB-4F0B-B809-F9AEC5DC7F3D}" presName="node" presStyleLbl="node1" presStyleIdx="1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29401-DE1C-462F-BFC9-0CBD1E2C1B48}" type="pres">
      <dgm:prSet presAssocID="{5CA7BDB7-BBAB-4348-B89C-F8A35EB33428}" presName="sibTrans" presStyleLbl="sibTrans2D1" presStyleIdx="1" presStyleCnt="6" custScaleY="91014"/>
      <dgm:spPr/>
      <dgm:t>
        <a:bodyPr/>
        <a:lstStyle/>
        <a:p>
          <a:endParaRPr lang="zh-TW" altLang="en-US"/>
        </a:p>
      </dgm:t>
    </dgm:pt>
    <dgm:pt modelId="{9906B3C2-0347-47CB-8043-9FF9736F28B7}" type="pres">
      <dgm:prSet presAssocID="{5CA7BDB7-BBAB-4348-B89C-F8A35EB33428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6A6C3A07-C0EB-4DE6-9CFB-A33FBE812CE9}" type="pres">
      <dgm:prSet presAssocID="{6CE521CA-A20C-4238-ABC2-67CCE2E143AA}" presName="node" presStyleLbl="node1" presStyleIdx="2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1073E0-49DD-45C0-AEA5-D650B25AB1E6}" type="pres">
      <dgm:prSet presAssocID="{2A7CD93D-3742-469B-A049-793297720984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D3D3C0E3-3BDA-4DAF-B747-43E6BF57DD12}" type="pres">
      <dgm:prSet presAssocID="{2A7CD93D-3742-469B-A049-793297720984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ECCAA9DF-CEBE-4946-8E96-C9165B20B277}" type="pres">
      <dgm:prSet presAssocID="{9524D65D-C42A-4D94-A1CF-6D046F4A5504}" presName="node" presStyleLbl="node1" presStyleIdx="3" presStyleCnt="7" custScaleX="51143" custScaleY="410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7AAD2-86EB-43A9-8917-9036ECB94F05}" type="pres">
      <dgm:prSet presAssocID="{CAE745F0-8047-4931-B89A-FA79221231E4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B98BB256-DA85-43CF-A242-402DFB425555}" type="pres">
      <dgm:prSet presAssocID="{CAE745F0-8047-4931-B89A-FA79221231E4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EB4A6B9-7503-4C9C-817A-FD7A72C84F70}" type="pres">
      <dgm:prSet presAssocID="{032E9D9C-CAA8-42D3-9260-4739767569FB}" presName="node" presStyleLbl="node1" presStyleIdx="4" presStyleCnt="7" custScaleX="50846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2A278-4C9F-40B6-923D-9A8ADA9E7BA9}" type="pres">
      <dgm:prSet presAssocID="{1CF00D36-6AF7-4030-9E52-E60058C42A3D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E811BD33-C7E9-4D7D-BD95-84F68037E816}" type="pres">
      <dgm:prSet presAssocID="{1CF00D36-6AF7-4030-9E52-E60058C42A3D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F68AB515-482C-40DD-8239-99DCAA9C628A}" type="pres">
      <dgm:prSet presAssocID="{651730B7-0FBD-433C-9FCD-F11B755BCB35}" presName="node" presStyleLbl="node1" presStyleIdx="5" presStyleCnt="7" custScaleX="50773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3E1DA8-B91D-4431-B041-B24DD9FB6C44}" type="pres">
      <dgm:prSet presAssocID="{C08AC0C2-5C7C-4783-8469-CF9C8CCD1FD6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FC15EE32-0355-46F3-BDA8-02DA54D21EC6}" type="pres">
      <dgm:prSet presAssocID="{C08AC0C2-5C7C-4783-8469-CF9C8CCD1FD6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6D77A570-7DE9-4D0B-930E-34F9AFE53D7D}" type="pres">
      <dgm:prSet presAssocID="{EDD1DE75-2407-467B-A03F-D0DE96693EF5}" presName="node" presStyleLbl="node1" presStyleIdx="6" presStyleCnt="7" custScaleX="50192" custScaleY="401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F91B0-5A95-4EF1-8F38-E017FFC2D4F2}" srcId="{125E95A4-30C7-417D-A928-BDB0D5CBEDA9}" destId="{9524D65D-C42A-4D94-A1CF-6D046F4A5504}" srcOrd="3" destOrd="0" parTransId="{7EA3F14E-C9AE-41A9-B6FD-C5DF09C1FA5E}" sibTransId="{CAE745F0-8047-4931-B89A-FA79221231E4}"/>
    <dgm:cxn modelId="{426C374C-87A8-460C-A68F-2F45C4EEAD77}" type="presOf" srcId="{651730B7-0FBD-433C-9FCD-F11B755BCB35}" destId="{F68AB515-482C-40DD-8239-99DCAA9C628A}" srcOrd="0" destOrd="0" presId="urn:microsoft.com/office/officeart/2005/8/layout/process2"/>
    <dgm:cxn modelId="{6043CC91-8897-4F6D-8AC4-F964C4A23150}" type="presOf" srcId="{C08AC0C2-5C7C-4783-8469-CF9C8CCD1FD6}" destId="{0B3E1DA8-B91D-4431-B041-B24DD9FB6C44}" srcOrd="0" destOrd="0" presId="urn:microsoft.com/office/officeart/2005/8/layout/process2"/>
    <dgm:cxn modelId="{64B802C9-7433-49C8-816F-14357BC26A27}" type="presOf" srcId="{5CA7BDB7-BBAB-4348-B89C-F8A35EB33428}" destId="{E8529401-DE1C-462F-BFC9-0CBD1E2C1B48}" srcOrd="0" destOrd="0" presId="urn:microsoft.com/office/officeart/2005/8/layout/process2"/>
    <dgm:cxn modelId="{83D22B6D-BA7F-4030-B2C2-8A437E6E942E}" srcId="{125E95A4-30C7-417D-A928-BDB0D5CBEDA9}" destId="{EDD1DE75-2407-467B-A03F-D0DE96693EF5}" srcOrd="6" destOrd="0" parTransId="{72F47161-35C9-4004-B9AD-CFF54BB918D5}" sibTransId="{460D16A3-54CB-48F2-B420-AEA3A1101419}"/>
    <dgm:cxn modelId="{34A4F1EB-8007-40FD-A882-E48DFA7ED832}" type="presOf" srcId="{EDD1DE75-2407-467B-A03F-D0DE96693EF5}" destId="{6D77A570-7DE9-4D0B-930E-34F9AFE53D7D}" srcOrd="0" destOrd="0" presId="urn:microsoft.com/office/officeart/2005/8/layout/process2"/>
    <dgm:cxn modelId="{31E831EB-7DD5-462E-8FE7-CA04DB103EC8}" type="presOf" srcId="{5CA7BDB7-BBAB-4348-B89C-F8A35EB33428}" destId="{9906B3C2-0347-47CB-8043-9FF9736F28B7}" srcOrd="1" destOrd="0" presId="urn:microsoft.com/office/officeart/2005/8/layout/process2"/>
    <dgm:cxn modelId="{256D74DF-4F72-4691-80BC-A239D67FE6AB}" srcId="{125E95A4-30C7-417D-A928-BDB0D5CBEDA9}" destId="{C9419004-3974-48B2-A664-FB3897010E52}" srcOrd="0" destOrd="0" parTransId="{980DD92A-1C2D-4E57-B0FC-098D58DC4CF9}" sibTransId="{3F7B35A7-665E-48DF-A72A-68510DDE6B5D}"/>
    <dgm:cxn modelId="{27696F83-7409-4C4D-9781-5CB97CA7AF39}" srcId="{125E95A4-30C7-417D-A928-BDB0D5CBEDA9}" destId="{F9B1D2A4-6BCB-4F0B-B809-F9AEC5DC7F3D}" srcOrd="1" destOrd="0" parTransId="{DB325C24-1770-4EDD-BC6F-089FABEDE4AA}" sibTransId="{5CA7BDB7-BBAB-4348-B89C-F8A35EB33428}"/>
    <dgm:cxn modelId="{AEA70765-2828-4ADA-BDAB-5F26A11CCB00}" type="presOf" srcId="{2A7CD93D-3742-469B-A049-793297720984}" destId="{8D1073E0-49DD-45C0-AEA5-D650B25AB1E6}" srcOrd="0" destOrd="0" presId="urn:microsoft.com/office/officeart/2005/8/layout/process2"/>
    <dgm:cxn modelId="{317D56A7-70A8-46E7-8F6D-54D69022556D}" type="presOf" srcId="{1CF00D36-6AF7-4030-9E52-E60058C42A3D}" destId="{E811BD33-C7E9-4D7D-BD95-84F68037E816}" srcOrd="1" destOrd="0" presId="urn:microsoft.com/office/officeart/2005/8/layout/process2"/>
    <dgm:cxn modelId="{4D2EDEBF-15B7-487B-A069-FF74017F2683}" type="presOf" srcId="{9524D65D-C42A-4D94-A1CF-6D046F4A5504}" destId="{ECCAA9DF-CEBE-4946-8E96-C9165B20B277}" srcOrd="0" destOrd="0" presId="urn:microsoft.com/office/officeart/2005/8/layout/process2"/>
    <dgm:cxn modelId="{85FBFD5E-83AA-48D6-AF17-71097A448B8A}" type="presOf" srcId="{2A7CD93D-3742-469B-A049-793297720984}" destId="{D3D3C0E3-3BDA-4DAF-B747-43E6BF57DD12}" srcOrd="1" destOrd="0" presId="urn:microsoft.com/office/officeart/2005/8/layout/process2"/>
    <dgm:cxn modelId="{B8B22B68-D4C8-4FDC-91B3-AD7268AAE155}" type="presOf" srcId="{C08AC0C2-5C7C-4783-8469-CF9C8CCD1FD6}" destId="{FC15EE32-0355-46F3-BDA8-02DA54D21EC6}" srcOrd="1" destOrd="0" presId="urn:microsoft.com/office/officeart/2005/8/layout/process2"/>
    <dgm:cxn modelId="{6D8D9B0F-01EA-4419-9469-2810E24E1C6B}" type="presOf" srcId="{CAE745F0-8047-4931-B89A-FA79221231E4}" destId="{A7F7AAD2-86EB-43A9-8917-9036ECB94F05}" srcOrd="0" destOrd="0" presId="urn:microsoft.com/office/officeart/2005/8/layout/process2"/>
    <dgm:cxn modelId="{D875BF0D-1346-4C0D-8379-0D115CAC0D7D}" srcId="{125E95A4-30C7-417D-A928-BDB0D5CBEDA9}" destId="{032E9D9C-CAA8-42D3-9260-4739767569FB}" srcOrd="4" destOrd="0" parTransId="{91676D7E-B60F-4F0E-A58B-B3714AD86A1A}" sibTransId="{1CF00D36-6AF7-4030-9E52-E60058C42A3D}"/>
    <dgm:cxn modelId="{CD6677F3-C04D-4AFA-9E21-8A41EC81746F}" type="presOf" srcId="{125E95A4-30C7-417D-A928-BDB0D5CBEDA9}" destId="{E8A33FEE-1C60-40CF-A60B-2AFE52FF79B9}" srcOrd="0" destOrd="0" presId="urn:microsoft.com/office/officeart/2005/8/layout/process2"/>
    <dgm:cxn modelId="{E668BD2F-F014-4D48-8082-FF80732E5B9F}" type="presOf" srcId="{6CE521CA-A20C-4238-ABC2-67CCE2E143AA}" destId="{6A6C3A07-C0EB-4DE6-9CFB-A33FBE812CE9}" srcOrd="0" destOrd="0" presId="urn:microsoft.com/office/officeart/2005/8/layout/process2"/>
    <dgm:cxn modelId="{6CAF19ED-5DD6-4DAD-BD83-7637931C3212}" type="presOf" srcId="{CAE745F0-8047-4931-B89A-FA79221231E4}" destId="{B98BB256-DA85-43CF-A242-402DFB425555}" srcOrd="1" destOrd="0" presId="urn:microsoft.com/office/officeart/2005/8/layout/process2"/>
    <dgm:cxn modelId="{69ABCEB8-75D8-4D26-8824-41DA289F1171}" type="presOf" srcId="{1CF00D36-6AF7-4030-9E52-E60058C42A3D}" destId="{DB22A278-4C9F-40B6-923D-9A8ADA9E7BA9}" srcOrd="0" destOrd="0" presId="urn:microsoft.com/office/officeart/2005/8/layout/process2"/>
    <dgm:cxn modelId="{9B6431C2-FA53-418A-8317-2961D755A7E2}" type="presOf" srcId="{3F7B35A7-665E-48DF-A72A-68510DDE6B5D}" destId="{30E9A7EF-0557-4845-8147-428C85394A0E}" srcOrd="0" destOrd="0" presId="urn:microsoft.com/office/officeart/2005/8/layout/process2"/>
    <dgm:cxn modelId="{F587BB66-CCDC-4F88-9BBC-F137D3828F0B}" type="presOf" srcId="{C9419004-3974-48B2-A664-FB3897010E52}" destId="{A1AC3615-472A-43DA-B85B-11F095A87B59}" srcOrd="0" destOrd="0" presId="urn:microsoft.com/office/officeart/2005/8/layout/process2"/>
    <dgm:cxn modelId="{94F13F2C-6EDA-42E1-9D55-2097EAF61252}" srcId="{125E95A4-30C7-417D-A928-BDB0D5CBEDA9}" destId="{651730B7-0FBD-433C-9FCD-F11B755BCB35}" srcOrd="5" destOrd="0" parTransId="{7BBE178C-18C1-4AA6-83F1-C71806A11015}" sibTransId="{C08AC0C2-5C7C-4783-8469-CF9C8CCD1FD6}"/>
    <dgm:cxn modelId="{5FE43EE3-193F-40DE-91BC-0B95AD4E9208}" type="presOf" srcId="{3F7B35A7-665E-48DF-A72A-68510DDE6B5D}" destId="{E977F486-756E-40C5-A39A-EA74E3E2E278}" srcOrd="1" destOrd="0" presId="urn:microsoft.com/office/officeart/2005/8/layout/process2"/>
    <dgm:cxn modelId="{B3013E06-2DE1-4B87-847D-B6BE515CE422}" type="presOf" srcId="{032E9D9C-CAA8-42D3-9260-4739767569FB}" destId="{EEB4A6B9-7503-4C9C-817A-FD7A72C84F70}" srcOrd="0" destOrd="0" presId="urn:microsoft.com/office/officeart/2005/8/layout/process2"/>
    <dgm:cxn modelId="{E1350AFD-270A-493C-A71A-81D22694B0EE}" srcId="{125E95A4-30C7-417D-A928-BDB0D5CBEDA9}" destId="{6CE521CA-A20C-4238-ABC2-67CCE2E143AA}" srcOrd="2" destOrd="0" parTransId="{B2ED8BA2-A953-44E7-A99E-CBB20BD89516}" sibTransId="{2A7CD93D-3742-469B-A049-793297720984}"/>
    <dgm:cxn modelId="{183F79B1-16A4-4D24-A9A5-574B4692738D}" type="presOf" srcId="{F9B1D2A4-6BCB-4F0B-B809-F9AEC5DC7F3D}" destId="{39190998-1FDC-49B8-9073-D95EE04E03B6}" srcOrd="0" destOrd="0" presId="urn:microsoft.com/office/officeart/2005/8/layout/process2"/>
    <dgm:cxn modelId="{150FBD13-7AC1-4C45-8A2A-C6879F714520}" type="presParOf" srcId="{E8A33FEE-1C60-40CF-A60B-2AFE52FF79B9}" destId="{A1AC3615-472A-43DA-B85B-11F095A87B59}" srcOrd="0" destOrd="0" presId="urn:microsoft.com/office/officeart/2005/8/layout/process2"/>
    <dgm:cxn modelId="{4F622893-02C1-4AB3-89A1-0696AF5DE758}" type="presParOf" srcId="{E8A33FEE-1C60-40CF-A60B-2AFE52FF79B9}" destId="{30E9A7EF-0557-4845-8147-428C85394A0E}" srcOrd="1" destOrd="0" presId="urn:microsoft.com/office/officeart/2005/8/layout/process2"/>
    <dgm:cxn modelId="{07A1663A-21F6-4A11-8C34-9D797A8C3234}" type="presParOf" srcId="{30E9A7EF-0557-4845-8147-428C85394A0E}" destId="{E977F486-756E-40C5-A39A-EA74E3E2E278}" srcOrd="0" destOrd="0" presId="urn:microsoft.com/office/officeart/2005/8/layout/process2"/>
    <dgm:cxn modelId="{66F9E32F-19E8-43CF-9FA7-9762EEE4A44D}" type="presParOf" srcId="{E8A33FEE-1C60-40CF-A60B-2AFE52FF79B9}" destId="{39190998-1FDC-49B8-9073-D95EE04E03B6}" srcOrd="2" destOrd="0" presId="urn:microsoft.com/office/officeart/2005/8/layout/process2"/>
    <dgm:cxn modelId="{FEFBFA32-0791-4E70-8E2E-59CE1EC552B3}" type="presParOf" srcId="{E8A33FEE-1C60-40CF-A60B-2AFE52FF79B9}" destId="{E8529401-DE1C-462F-BFC9-0CBD1E2C1B48}" srcOrd="3" destOrd="0" presId="urn:microsoft.com/office/officeart/2005/8/layout/process2"/>
    <dgm:cxn modelId="{444C1AD6-ABA7-4111-9BFB-2C1AFF1664ED}" type="presParOf" srcId="{E8529401-DE1C-462F-BFC9-0CBD1E2C1B48}" destId="{9906B3C2-0347-47CB-8043-9FF9736F28B7}" srcOrd="0" destOrd="0" presId="urn:microsoft.com/office/officeart/2005/8/layout/process2"/>
    <dgm:cxn modelId="{1149CE89-A8CA-4170-91D1-EAC2389A979F}" type="presParOf" srcId="{E8A33FEE-1C60-40CF-A60B-2AFE52FF79B9}" destId="{6A6C3A07-C0EB-4DE6-9CFB-A33FBE812CE9}" srcOrd="4" destOrd="0" presId="urn:microsoft.com/office/officeart/2005/8/layout/process2"/>
    <dgm:cxn modelId="{2F666C09-C94F-4B81-8743-EAE5562DA2E3}" type="presParOf" srcId="{E8A33FEE-1C60-40CF-A60B-2AFE52FF79B9}" destId="{8D1073E0-49DD-45C0-AEA5-D650B25AB1E6}" srcOrd="5" destOrd="0" presId="urn:microsoft.com/office/officeart/2005/8/layout/process2"/>
    <dgm:cxn modelId="{5340770F-E0C1-49D2-84D5-25C79B967644}" type="presParOf" srcId="{8D1073E0-49DD-45C0-AEA5-D650B25AB1E6}" destId="{D3D3C0E3-3BDA-4DAF-B747-43E6BF57DD12}" srcOrd="0" destOrd="0" presId="urn:microsoft.com/office/officeart/2005/8/layout/process2"/>
    <dgm:cxn modelId="{6A4F45BF-B11E-479E-A5CB-3D619763491F}" type="presParOf" srcId="{E8A33FEE-1C60-40CF-A60B-2AFE52FF79B9}" destId="{ECCAA9DF-CEBE-4946-8E96-C9165B20B277}" srcOrd="6" destOrd="0" presId="urn:microsoft.com/office/officeart/2005/8/layout/process2"/>
    <dgm:cxn modelId="{0D948101-FF29-4BFE-BC5E-533209C46614}" type="presParOf" srcId="{E8A33FEE-1C60-40CF-A60B-2AFE52FF79B9}" destId="{A7F7AAD2-86EB-43A9-8917-9036ECB94F05}" srcOrd="7" destOrd="0" presId="urn:microsoft.com/office/officeart/2005/8/layout/process2"/>
    <dgm:cxn modelId="{993B0D3D-C18A-45A5-9311-5DF15EF9632F}" type="presParOf" srcId="{A7F7AAD2-86EB-43A9-8917-9036ECB94F05}" destId="{B98BB256-DA85-43CF-A242-402DFB425555}" srcOrd="0" destOrd="0" presId="urn:microsoft.com/office/officeart/2005/8/layout/process2"/>
    <dgm:cxn modelId="{B177004E-5AE3-4D4D-8135-C50361D6FBC7}" type="presParOf" srcId="{E8A33FEE-1C60-40CF-A60B-2AFE52FF79B9}" destId="{EEB4A6B9-7503-4C9C-817A-FD7A72C84F70}" srcOrd="8" destOrd="0" presId="urn:microsoft.com/office/officeart/2005/8/layout/process2"/>
    <dgm:cxn modelId="{E332D838-0A6C-49DE-8559-6258CF706809}" type="presParOf" srcId="{E8A33FEE-1C60-40CF-A60B-2AFE52FF79B9}" destId="{DB22A278-4C9F-40B6-923D-9A8ADA9E7BA9}" srcOrd="9" destOrd="0" presId="urn:microsoft.com/office/officeart/2005/8/layout/process2"/>
    <dgm:cxn modelId="{D35BFFE3-DC2A-4EE7-AA43-53F140571BAF}" type="presParOf" srcId="{DB22A278-4C9F-40B6-923D-9A8ADA9E7BA9}" destId="{E811BD33-C7E9-4D7D-BD95-84F68037E816}" srcOrd="0" destOrd="0" presId="urn:microsoft.com/office/officeart/2005/8/layout/process2"/>
    <dgm:cxn modelId="{9217F783-AFC2-4662-9E62-BBF0E1BA7155}" type="presParOf" srcId="{E8A33FEE-1C60-40CF-A60B-2AFE52FF79B9}" destId="{F68AB515-482C-40DD-8239-99DCAA9C628A}" srcOrd="10" destOrd="0" presId="urn:microsoft.com/office/officeart/2005/8/layout/process2"/>
    <dgm:cxn modelId="{ECA1835F-ABA9-427C-ACA4-1AC672933AF4}" type="presParOf" srcId="{E8A33FEE-1C60-40CF-A60B-2AFE52FF79B9}" destId="{0B3E1DA8-B91D-4431-B041-B24DD9FB6C44}" srcOrd="11" destOrd="0" presId="urn:microsoft.com/office/officeart/2005/8/layout/process2"/>
    <dgm:cxn modelId="{E4B88FB4-1C33-4C7A-B5D3-DDAF2226C1E8}" type="presParOf" srcId="{0B3E1DA8-B91D-4431-B041-B24DD9FB6C44}" destId="{FC15EE32-0355-46F3-BDA8-02DA54D21EC6}" srcOrd="0" destOrd="0" presId="urn:microsoft.com/office/officeart/2005/8/layout/process2"/>
    <dgm:cxn modelId="{F3EA6684-94EE-4B8A-B809-73590AAE1AA8}" type="presParOf" srcId="{E8A33FEE-1C60-40CF-A60B-2AFE52FF79B9}" destId="{6D77A570-7DE9-4D0B-930E-34F9AFE53D7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615-472A-43DA-B85B-11F095A87B59}">
      <dsp:nvSpPr>
        <dsp:cNvPr id="0" name=""/>
        <dsp:cNvSpPr/>
      </dsp:nvSpPr>
      <dsp:spPr>
        <a:xfrm>
          <a:off x="2914324" y="2684"/>
          <a:ext cx="1842150" cy="373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Population Initialization</a:t>
          </a:r>
          <a:endParaRPr lang="zh-TW" altLang="en-US" sz="1400" kern="1200" dirty="0"/>
        </a:p>
      </dsp:txBody>
      <dsp:txXfrm>
        <a:off x="2925259" y="13619"/>
        <a:ext cx="1820280" cy="351485"/>
      </dsp:txXfrm>
    </dsp:sp>
    <dsp:sp modelId="{30E9A7EF-0557-4845-8147-428C85394A0E}">
      <dsp:nvSpPr>
        <dsp:cNvPr id="0" name=""/>
        <dsp:cNvSpPr/>
      </dsp:nvSpPr>
      <dsp:spPr>
        <a:xfrm rot="5400000">
          <a:off x="3668000" y="416581"/>
          <a:ext cx="334799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432781"/>
        <a:ext cx="220319" cy="234359"/>
      </dsp:txXfrm>
    </dsp:sp>
    <dsp:sp modelId="{39190998-1FDC-49B8-9073-D95EE04E03B6}">
      <dsp:nvSpPr>
        <dsp:cNvPr id="0" name=""/>
        <dsp:cNvSpPr/>
      </dsp:nvSpPr>
      <dsp:spPr>
        <a:xfrm>
          <a:off x="2918341" y="824321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Calculation of Fitness</a:t>
          </a:r>
          <a:endParaRPr lang="zh-TW" altLang="en-US" sz="1400" kern="1200" dirty="0"/>
        </a:p>
      </dsp:txBody>
      <dsp:txXfrm>
        <a:off x="2929085" y="835065"/>
        <a:ext cx="1812629" cy="345331"/>
      </dsp:txXfrm>
    </dsp:sp>
    <dsp:sp modelId="{E8529401-DE1C-462F-BFC9-0CBD1E2C1B48}">
      <dsp:nvSpPr>
        <dsp:cNvPr id="0" name=""/>
        <dsp:cNvSpPr/>
      </dsp:nvSpPr>
      <dsp:spPr>
        <a:xfrm rot="5400000">
          <a:off x="3667294" y="1231682"/>
          <a:ext cx="336211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1247177"/>
        <a:ext cx="220319" cy="235348"/>
      </dsp:txXfrm>
    </dsp:sp>
    <dsp:sp modelId="{6A6C3A07-C0EB-4DE6-9CFB-A33FBE812CE9}">
      <dsp:nvSpPr>
        <dsp:cNvPr id="0" name=""/>
        <dsp:cNvSpPr/>
      </dsp:nvSpPr>
      <dsp:spPr>
        <a:xfrm>
          <a:off x="2918341" y="1639422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Selection</a:t>
          </a:r>
          <a:endParaRPr lang="zh-TW" altLang="en-US" sz="1400" kern="1200" dirty="0"/>
        </a:p>
      </dsp:txBody>
      <dsp:txXfrm>
        <a:off x="2929085" y="1650166"/>
        <a:ext cx="1812629" cy="345331"/>
      </dsp:txXfrm>
    </dsp:sp>
    <dsp:sp modelId="{8D1073E0-49DD-45C0-AEA5-D650B25AB1E6}">
      <dsp:nvSpPr>
        <dsp:cNvPr id="0" name=""/>
        <dsp:cNvSpPr/>
      </dsp:nvSpPr>
      <dsp:spPr>
        <a:xfrm rot="5400000">
          <a:off x="3667294" y="2028656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062277"/>
        <a:ext cx="242071" cy="235348"/>
      </dsp:txXfrm>
    </dsp:sp>
    <dsp:sp modelId="{ECCAA9DF-CEBE-4946-8E96-C9165B20B277}">
      <dsp:nvSpPr>
        <dsp:cNvPr id="0" name=""/>
        <dsp:cNvSpPr/>
      </dsp:nvSpPr>
      <dsp:spPr>
        <a:xfrm>
          <a:off x="2918341" y="2454524"/>
          <a:ext cx="1834117" cy="36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Crossover</a:t>
          </a:r>
          <a:endParaRPr lang="zh-TW" altLang="en-US" sz="1400" kern="1200" dirty="0"/>
        </a:p>
      </dsp:txBody>
      <dsp:txXfrm>
        <a:off x="2929132" y="2465315"/>
        <a:ext cx="1812535" cy="346851"/>
      </dsp:txXfrm>
    </dsp:sp>
    <dsp:sp modelId="{A7F7AAD2-86EB-43A9-8917-9036ECB94F05}">
      <dsp:nvSpPr>
        <dsp:cNvPr id="0" name=""/>
        <dsp:cNvSpPr/>
      </dsp:nvSpPr>
      <dsp:spPr>
        <a:xfrm rot="5400000">
          <a:off x="3667294" y="2845372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878993"/>
        <a:ext cx="242071" cy="235348"/>
      </dsp:txXfrm>
    </dsp:sp>
    <dsp:sp modelId="{EEB4A6B9-7503-4C9C-817A-FD7A72C84F70}">
      <dsp:nvSpPr>
        <dsp:cNvPr id="0" name=""/>
        <dsp:cNvSpPr/>
      </dsp:nvSpPr>
      <dsp:spPr>
        <a:xfrm>
          <a:off x="2923667" y="3271239"/>
          <a:ext cx="1823465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Mutation</a:t>
          </a:r>
          <a:endParaRPr lang="zh-TW" altLang="en-US" sz="1400" kern="1200" dirty="0"/>
        </a:p>
      </dsp:txBody>
      <dsp:txXfrm>
        <a:off x="2934333" y="3281905"/>
        <a:ext cx="1802133" cy="342834"/>
      </dsp:txXfrm>
    </dsp:sp>
    <dsp:sp modelId="{DB22A278-4C9F-40B6-923D-9A8ADA9E7BA9}">
      <dsp:nvSpPr>
        <dsp:cNvPr id="0" name=""/>
        <dsp:cNvSpPr/>
      </dsp:nvSpPr>
      <dsp:spPr>
        <a:xfrm rot="5400000">
          <a:off x="3667294" y="3657819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3691440"/>
        <a:ext cx="242071" cy="235348"/>
      </dsp:txXfrm>
    </dsp:sp>
    <dsp:sp modelId="{F68AB515-482C-40DD-8239-99DCAA9C628A}">
      <dsp:nvSpPr>
        <dsp:cNvPr id="0" name=""/>
        <dsp:cNvSpPr/>
      </dsp:nvSpPr>
      <dsp:spPr>
        <a:xfrm>
          <a:off x="2924975" y="4083687"/>
          <a:ext cx="1820848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Survivor Selection</a:t>
          </a:r>
          <a:endParaRPr lang="zh-TW" altLang="en-US" sz="1400" kern="1200" dirty="0"/>
        </a:p>
      </dsp:txBody>
      <dsp:txXfrm>
        <a:off x="2935641" y="4094353"/>
        <a:ext cx="1799516" cy="342834"/>
      </dsp:txXfrm>
    </dsp:sp>
    <dsp:sp modelId="{0B3E1DA8-B91D-4431-B041-B24DD9FB6C44}">
      <dsp:nvSpPr>
        <dsp:cNvPr id="0" name=""/>
        <dsp:cNvSpPr/>
      </dsp:nvSpPr>
      <dsp:spPr>
        <a:xfrm rot="5400000">
          <a:off x="3667294" y="4470267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4503888"/>
        <a:ext cx="242071" cy="235348"/>
      </dsp:txXfrm>
    </dsp:sp>
    <dsp:sp modelId="{6D77A570-7DE9-4D0B-930E-34F9AFE53D7D}">
      <dsp:nvSpPr>
        <dsp:cNvPr id="0" name=""/>
        <dsp:cNvSpPr/>
      </dsp:nvSpPr>
      <dsp:spPr>
        <a:xfrm>
          <a:off x="2935394" y="4896134"/>
          <a:ext cx="1800011" cy="359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Terminate</a:t>
          </a:r>
          <a:endParaRPr lang="zh-TW" altLang="en-US" sz="1400" kern="1200" dirty="0"/>
        </a:p>
      </dsp:txBody>
      <dsp:txXfrm>
        <a:off x="2945938" y="4906678"/>
        <a:ext cx="1778923" cy="3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924"/>
              </p:ext>
            </p:extLst>
          </p:nvPr>
        </p:nvGraphicFramePr>
        <p:xfrm>
          <a:off x="3667758" y="2233506"/>
          <a:ext cx="3057132" cy="4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3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cxnSp>
        <p:nvCxnSpPr>
          <p:cNvPr id="24" name="肘形接點 23"/>
          <p:cNvCxnSpPr/>
          <p:nvPr/>
        </p:nvCxnSpPr>
        <p:spPr>
          <a:xfrm rot="16200000" flipV="1">
            <a:off x="3904983" y="2712141"/>
            <a:ext cx="731520" cy="7010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 flipH="1" flipV="1">
            <a:off x="4399377" y="2918784"/>
            <a:ext cx="731524" cy="28775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629" y="344028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拿取</a:t>
            </a:r>
            <a:endParaRPr lang="zh-TW" altLang="en-US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4430956" y="1383260"/>
            <a:ext cx="861906" cy="83439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4968112" y="1678396"/>
            <a:ext cx="864004" cy="24202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V="1">
            <a:off x="5181783" y="1452229"/>
            <a:ext cx="876501" cy="6818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4888" y="101865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不拿取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肘形接點 11"/>
          <p:cNvCxnSpPr/>
          <p:nvPr/>
        </p:nvCxnSpPr>
        <p:spPr>
          <a:xfrm rot="16200000" flipV="1">
            <a:off x="5441105" y="1205408"/>
            <a:ext cx="864000" cy="118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90537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497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3753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0848"/>
              </p:ext>
            </p:extLst>
          </p:nvPr>
        </p:nvGraphicFramePr>
        <p:xfrm>
          <a:off x="3715385" y="268118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22876" y="694481"/>
            <a:ext cx="2766350" cy="26274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89226" y="3062759"/>
            <a:ext cx="12959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Population</a:t>
            </a:r>
            <a:endParaRPr lang="zh-TW" altLang="en-US" b="1" cap="none" spc="0" dirty="0">
              <a:ln w="0"/>
              <a:solidFill>
                <a:srgbClr val="7030A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6257927" y="1126651"/>
            <a:ext cx="721607" cy="756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6257926" y="1718537"/>
            <a:ext cx="721608" cy="16073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flipV="1">
            <a:off x="6257927" y="1879009"/>
            <a:ext cx="721607" cy="429417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6257927" y="1872556"/>
            <a:ext cx="721607" cy="1044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6595" y="1694343"/>
            <a:ext cx="16128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dirty="0" smtClean="0">
                <a:ln w="0"/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Chromosome</a:t>
            </a:r>
            <a:endParaRPr lang="zh-TW" altLang="en-US" b="1" cap="none" spc="0" dirty="0">
              <a:ln w="0"/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5385" y="880957"/>
            <a:ext cx="428352" cy="46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32781" y="973693"/>
            <a:ext cx="7393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Gene</a:t>
            </a:r>
            <a:endParaRPr lang="zh-TW" altLang="en-US" b="1" cap="none" spc="0" dirty="0">
              <a:ln w="0"/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96163569"/>
              </p:ext>
            </p:extLst>
          </p:nvPr>
        </p:nvGraphicFramePr>
        <p:xfrm>
          <a:off x="2032000" y="481584"/>
          <a:ext cx="7670800" cy="52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肘形接點 7"/>
          <p:cNvCxnSpPr/>
          <p:nvPr/>
        </p:nvCxnSpPr>
        <p:spPr>
          <a:xfrm flipV="1">
            <a:off x="4953000" y="1514474"/>
            <a:ext cx="36000" cy="3240000"/>
          </a:xfrm>
          <a:prstGeom prst="bentConnector3">
            <a:avLst>
              <a:gd name="adj1" fmla="val -1478022"/>
            </a:avLst>
          </a:prstGeom>
          <a:ln w="53975">
            <a:solidFill>
              <a:srgbClr val="B5C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62101"/>
              </p:ext>
            </p:extLst>
          </p:nvPr>
        </p:nvGraphicFramePr>
        <p:xfrm>
          <a:off x="9395459" y="975678"/>
          <a:ext cx="1958340" cy="2560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3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5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05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5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53016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6362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462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824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0841"/>
              </p:ext>
            </p:extLst>
          </p:nvPr>
        </p:nvGraphicFramePr>
        <p:xfrm>
          <a:off x="3715385" y="449239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005"/>
              </p:ext>
            </p:extLst>
          </p:nvPr>
        </p:nvGraphicFramePr>
        <p:xfrm>
          <a:off x="3715385" y="5116179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2180"/>
              </p:ext>
            </p:extLst>
          </p:nvPr>
        </p:nvGraphicFramePr>
        <p:xfrm>
          <a:off x="3715385" y="573996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24495"/>
              </p:ext>
            </p:extLst>
          </p:nvPr>
        </p:nvGraphicFramePr>
        <p:xfrm>
          <a:off x="1278674" y="830414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12315" y="967839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Profit= 14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315" y="1567113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13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7113" y="2166387"/>
            <a:ext cx="1778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Weight=20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55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8065019" y="2127475"/>
            <a:ext cx="324640" cy="3417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8101339" y="991851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8101339" y="1591926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0521" y="2352628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162</Words>
  <Application>Microsoft Office PowerPoint</Application>
  <PresentationFormat>寬螢幕</PresentationFormat>
  <Paragraphs>139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 Light</vt:lpstr>
      <vt:lpstr>新細明體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15</cp:revision>
  <dcterms:created xsi:type="dcterms:W3CDTF">2019-01-06T11:36:01Z</dcterms:created>
  <dcterms:modified xsi:type="dcterms:W3CDTF">2019-01-09T03:34:47Z</dcterms:modified>
</cp:coreProperties>
</file>