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Roulette Wheel</a:t>
            </a:r>
            <a:endParaRPr lang="zh-TW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38428477200175587"/>
          <c:y val="0.109083569180026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機率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0C-4210-A943-A59E3927F0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2.4042030461052647E-3"/>
                  <c:y val="-0.102103235846563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6000" tIns="19050" rIns="1080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C0C-4210-A943-A59E3927F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0.22</c:v>
                </c:pt>
                <c:pt idx="2">
                  <c:v>0.08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C-4210-A943-A59E3927F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30531149379589"/>
          <c:y val="0.78449084638932987"/>
          <c:w val="0.35857719718785697"/>
          <c:h val="0.10146724037700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7" custScaleX="51367" custScaleY="416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6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6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7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7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F68AB515-482C-40DD-8239-99DCAA9C628A}" type="pres">
      <dgm:prSet presAssocID="{651730B7-0FBD-433C-9FCD-F11B755BCB35}" presName="node" presStyleLbl="node1" presStyleIdx="5" presStyleCnt="7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6" presStyleCnt="7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6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5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9217F783-AFC2-4662-9E62-BBF0E1BA7155}" type="presParOf" srcId="{E8A33FEE-1C60-40CF-A60B-2AFE52FF79B9}" destId="{F68AB515-482C-40DD-8239-99DCAA9C628A}" srcOrd="10" destOrd="0" presId="urn:microsoft.com/office/officeart/2005/8/layout/process2"/>
    <dgm:cxn modelId="{ECA1835F-ABA9-427C-ACA4-1AC672933AF4}" type="presParOf" srcId="{E8A33FEE-1C60-40CF-A60B-2AFE52FF79B9}" destId="{0B3E1DA8-B91D-4431-B041-B24DD9FB6C44}" srcOrd="11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14324" y="2684"/>
          <a:ext cx="1842150" cy="37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25259" y="13619"/>
        <a:ext cx="1820280" cy="351485"/>
      </dsp:txXfrm>
    </dsp:sp>
    <dsp:sp modelId="{30E9A7EF-0557-4845-8147-428C85394A0E}">
      <dsp:nvSpPr>
        <dsp:cNvPr id="0" name=""/>
        <dsp:cNvSpPr/>
      </dsp:nvSpPr>
      <dsp:spPr>
        <a:xfrm rot="5400000">
          <a:off x="3668000" y="416581"/>
          <a:ext cx="334799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432781"/>
        <a:ext cx="220319" cy="234359"/>
      </dsp:txXfrm>
    </dsp:sp>
    <dsp:sp modelId="{39190998-1FDC-49B8-9073-D95EE04E03B6}">
      <dsp:nvSpPr>
        <dsp:cNvPr id="0" name=""/>
        <dsp:cNvSpPr/>
      </dsp:nvSpPr>
      <dsp:spPr>
        <a:xfrm>
          <a:off x="2918341" y="824321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9085" y="835065"/>
        <a:ext cx="1812629" cy="345331"/>
      </dsp:txXfrm>
    </dsp:sp>
    <dsp:sp modelId="{E8529401-DE1C-462F-BFC9-0CBD1E2C1B48}">
      <dsp:nvSpPr>
        <dsp:cNvPr id="0" name=""/>
        <dsp:cNvSpPr/>
      </dsp:nvSpPr>
      <dsp:spPr>
        <a:xfrm rot="5400000">
          <a:off x="3667294" y="1231682"/>
          <a:ext cx="336211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1247177"/>
        <a:ext cx="220319" cy="235348"/>
      </dsp:txXfrm>
    </dsp:sp>
    <dsp:sp modelId="{6A6C3A07-C0EB-4DE6-9CFB-A33FBE812CE9}">
      <dsp:nvSpPr>
        <dsp:cNvPr id="0" name=""/>
        <dsp:cNvSpPr/>
      </dsp:nvSpPr>
      <dsp:spPr>
        <a:xfrm>
          <a:off x="2918341" y="1639422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29085" y="1650166"/>
        <a:ext cx="1812629" cy="345331"/>
      </dsp:txXfrm>
    </dsp:sp>
    <dsp:sp modelId="{8D1073E0-49DD-45C0-AEA5-D650B25AB1E6}">
      <dsp:nvSpPr>
        <dsp:cNvPr id="0" name=""/>
        <dsp:cNvSpPr/>
      </dsp:nvSpPr>
      <dsp:spPr>
        <a:xfrm rot="5400000">
          <a:off x="3667294" y="2028656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062277"/>
        <a:ext cx="242071" cy="235348"/>
      </dsp:txXfrm>
    </dsp:sp>
    <dsp:sp modelId="{ECCAA9DF-CEBE-4946-8E96-C9165B20B277}">
      <dsp:nvSpPr>
        <dsp:cNvPr id="0" name=""/>
        <dsp:cNvSpPr/>
      </dsp:nvSpPr>
      <dsp:spPr>
        <a:xfrm>
          <a:off x="2918341" y="2454524"/>
          <a:ext cx="1834117" cy="36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29132" y="2465315"/>
        <a:ext cx="1812535" cy="346851"/>
      </dsp:txXfrm>
    </dsp:sp>
    <dsp:sp modelId="{A7F7AAD2-86EB-43A9-8917-9036ECB94F05}">
      <dsp:nvSpPr>
        <dsp:cNvPr id="0" name=""/>
        <dsp:cNvSpPr/>
      </dsp:nvSpPr>
      <dsp:spPr>
        <a:xfrm rot="5400000">
          <a:off x="3667294" y="2845372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878993"/>
        <a:ext cx="242071" cy="235348"/>
      </dsp:txXfrm>
    </dsp:sp>
    <dsp:sp modelId="{EEB4A6B9-7503-4C9C-817A-FD7A72C84F70}">
      <dsp:nvSpPr>
        <dsp:cNvPr id="0" name=""/>
        <dsp:cNvSpPr/>
      </dsp:nvSpPr>
      <dsp:spPr>
        <a:xfrm>
          <a:off x="2923667" y="3271239"/>
          <a:ext cx="1823465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34333" y="3281905"/>
        <a:ext cx="1802133" cy="342834"/>
      </dsp:txXfrm>
    </dsp:sp>
    <dsp:sp modelId="{DB22A278-4C9F-40B6-923D-9A8ADA9E7BA9}">
      <dsp:nvSpPr>
        <dsp:cNvPr id="0" name=""/>
        <dsp:cNvSpPr/>
      </dsp:nvSpPr>
      <dsp:spPr>
        <a:xfrm rot="5400000">
          <a:off x="3667294" y="3657819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3691440"/>
        <a:ext cx="242071" cy="235348"/>
      </dsp:txXfrm>
    </dsp:sp>
    <dsp:sp modelId="{F68AB515-482C-40DD-8239-99DCAA9C628A}">
      <dsp:nvSpPr>
        <dsp:cNvPr id="0" name=""/>
        <dsp:cNvSpPr/>
      </dsp:nvSpPr>
      <dsp:spPr>
        <a:xfrm>
          <a:off x="2924975" y="4083687"/>
          <a:ext cx="1820848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35641" y="4094353"/>
        <a:ext cx="1799516" cy="342834"/>
      </dsp:txXfrm>
    </dsp:sp>
    <dsp:sp modelId="{0B3E1DA8-B91D-4431-B041-B24DD9FB6C44}">
      <dsp:nvSpPr>
        <dsp:cNvPr id="0" name=""/>
        <dsp:cNvSpPr/>
      </dsp:nvSpPr>
      <dsp:spPr>
        <a:xfrm rot="5400000">
          <a:off x="3667294" y="4470267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4503888"/>
        <a:ext cx="242071" cy="235348"/>
      </dsp:txXfrm>
    </dsp:sp>
    <dsp:sp modelId="{6D77A570-7DE9-4D0B-930E-34F9AFE53D7D}">
      <dsp:nvSpPr>
        <dsp:cNvPr id="0" name=""/>
        <dsp:cNvSpPr/>
      </dsp:nvSpPr>
      <dsp:spPr>
        <a:xfrm>
          <a:off x="2935394" y="4896134"/>
          <a:ext cx="1800011" cy="359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45938" y="4906678"/>
        <a:ext cx="1778923" cy="3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24"/>
              </p:ext>
            </p:extLst>
          </p:nvPr>
        </p:nvGraphicFramePr>
        <p:xfrm>
          <a:off x="3667758" y="2233506"/>
          <a:ext cx="3057132" cy="4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3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04983" y="2712141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399377" y="2918784"/>
            <a:ext cx="731524" cy="28775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629" y="344028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430956" y="1383260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4968112" y="1678396"/>
            <a:ext cx="864004" cy="24202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181783" y="1452229"/>
            <a:ext cx="876501" cy="68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4888" y="101865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肘形接點 11"/>
          <p:cNvCxnSpPr/>
          <p:nvPr/>
        </p:nvCxnSpPr>
        <p:spPr>
          <a:xfrm rot="16200000" flipV="1">
            <a:off x="5441105" y="1205408"/>
            <a:ext cx="864000" cy="118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90537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497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753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0848"/>
              </p:ext>
            </p:extLst>
          </p:nvPr>
        </p:nvGraphicFramePr>
        <p:xfrm>
          <a:off x="3715385" y="268118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22876" y="694481"/>
            <a:ext cx="2766350" cy="26274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89226" y="3062759"/>
            <a:ext cx="1295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Population</a:t>
            </a:r>
            <a:endParaRPr lang="zh-TW" altLang="en-US" b="1" cap="none" spc="0" dirty="0">
              <a:ln w="0"/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6257927" y="1126651"/>
            <a:ext cx="721607" cy="756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6257926" y="1718537"/>
            <a:ext cx="721608" cy="16073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flipV="1">
            <a:off x="6257927" y="1879009"/>
            <a:ext cx="721607" cy="429417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257927" y="1872556"/>
            <a:ext cx="721607" cy="1044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595" y="1694343"/>
            <a:ext cx="1612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dirty="0" smtClean="0">
                <a:ln w="0"/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Chromosome</a:t>
            </a:r>
            <a:endParaRPr lang="zh-TW" altLang="en-US" b="1" cap="none" spc="0" dirty="0">
              <a:ln w="0"/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5385" y="880957"/>
            <a:ext cx="428352" cy="46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32781" y="973693"/>
            <a:ext cx="7393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Gene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96163569"/>
              </p:ext>
            </p:extLst>
          </p:nvPr>
        </p:nvGraphicFramePr>
        <p:xfrm>
          <a:off x="2032000" y="481584"/>
          <a:ext cx="7670800" cy="52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53000" y="1514474"/>
            <a:ext cx="36000" cy="3240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3864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12682"/>
              </p:ext>
            </p:extLst>
          </p:nvPr>
        </p:nvGraphicFramePr>
        <p:xfrm>
          <a:off x="1649193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7975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0975"/>
              </p:ext>
            </p:extLst>
          </p:nvPr>
        </p:nvGraphicFramePr>
        <p:xfrm>
          <a:off x="6159647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70383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6062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395330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67322" y="209557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單點交換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9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54053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00541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405272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20949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097156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4852" y="1797397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隨機率突變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6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212574" y="934278"/>
            <a:ext cx="2182567" cy="3096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9083"/>
              </p:ext>
            </p:extLst>
          </p:nvPr>
        </p:nvGraphicFramePr>
        <p:xfrm>
          <a:off x="1698888" y="155758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4845"/>
              </p:ext>
            </p:extLst>
          </p:nvPr>
        </p:nvGraphicFramePr>
        <p:xfrm>
          <a:off x="1708827" y="1992044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32172"/>
              </p:ext>
            </p:extLst>
          </p:nvPr>
        </p:nvGraphicFramePr>
        <p:xfrm>
          <a:off x="1708827" y="2389609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49296" y="2596342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9787" y="1192696"/>
            <a:ext cx="2766350" cy="283791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90242" y="1346878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挑選前90%好的個體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4825" y="1791924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個體隨機挑選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575133" y="2389610"/>
            <a:ext cx="2016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90242" y="2207737"/>
            <a:ext cx="234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形成新的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7298"/>
              </p:ext>
            </p:extLst>
          </p:nvPr>
        </p:nvGraphicFramePr>
        <p:xfrm>
          <a:off x="6492861" y="269312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033330" y="2830283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4899" y="204616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Survivor Selection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470125" y="4142912"/>
            <a:ext cx="196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Existing 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5130" y="4142912"/>
            <a:ext cx="168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 </a:t>
            </a:r>
            <a:r>
              <a:rPr lang="en-US" altLang="zh-TW" dirty="0">
                <a:solidFill>
                  <a:srgbClr val="FF0000"/>
                </a:solidFill>
              </a:rPr>
              <a:t>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86526"/>
              </p:ext>
            </p:extLst>
          </p:nvPr>
        </p:nvGraphicFramePr>
        <p:xfrm>
          <a:off x="3574709" y="717687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5518"/>
              </p:ext>
            </p:extLst>
          </p:nvPr>
        </p:nvGraphicFramePr>
        <p:xfrm>
          <a:off x="3574709" y="1089166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03985" y="7355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 smtClean="0">
                <a:ln w="0"/>
              </a:rPr>
              <a:t>Fitness=  14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3985" y="10976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 </a:t>
            </a:r>
            <a:r>
              <a:rPr lang="en-US" altLang="zh-TW" sz="1100" dirty="0" smtClean="0">
                <a:ln w="0"/>
              </a:rPr>
              <a:t>13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82124"/>
              </p:ext>
            </p:extLst>
          </p:nvPr>
        </p:nvGraphicFramePr>
        <p:xfrm>
          <a:off x="3574709" y="1451854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0958"/>
              </p:ext>
            </p:extLst>
          </p:nvPr>
        </p:nvGraphicFramePr>
        <p:xfrm>
          <a:off x="3574709" y="1823332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77609" y="1464564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</a:t>
            </a:r>
            <a:r>
              <a:rPr lang="en-US" altLang="zh-TW" sz="1100" dirty="0" smtClean="0">
                <a:ln w="0"/>
              </a:rPr>
              <a:t>=  </a:t>
            </a:r>
            <a:r>
              <a:rPr lang="en-US" altLang="zh-TW" sz="1100" dirty="0">
                <a:ln w="0"/>
              </a:rPr>
              <a:t>5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985" y="1829687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28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1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4269"/>
              </p:ext>
            </p:extLst>
          </p:nvPr>
        </p:nvGraphicFramePr>
        <p:xfrm>
          <a:off x="953369" y="575438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75216" y="2097652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TW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blipFill>
                <a:blip r:embed="rId6"/>
                <a:stretch>
                  <a:fillRect l="-6596" b="-2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932699" y="276737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0.23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  <a:blipFill>
                <a:blip r:embed="rId7"/>
                <a:stretch>
                  <a:fillRect l="-1302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≒0.2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1400" dirty="0"/>
              </a:p>
              <a:p>
                <a:endParaRPr lang="zh-TW" altLang="en-US" sz="1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  <a:blipFill>
                <a:blip r:embed="rId8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  <a:blipFill>
                <a:blip r:embed="rId9"/>
                <a:stretch>
                  <a:fillRect l="-1304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  <a:blipFill>
                <a:blip r:embed="rId10"/>
                <a:stretch>
                  <a:fillRect l="-1304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954546" y="3150718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5" name="矩形 34"/>
          <p:cNvSpPr/>
          <p:nvPr/>
        </p:nvSpPr>
        <p:spPr>
          <a:xfrm>
            <a:off x="932699" y="4954144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群體中的累積機率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  <a:blipFill>
                <a:blip r:embed="rId11"/>
                <a:stretch>
                  <a:fillRect l="-3093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=0.53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  <a:blipFill>
                <a:blip r:embed="rId12"/>
                <a:stretch>
                  <a:fillRect l="-3093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  <a:blipFill>
                <a:blip r:embed="rId13"/>
                <a:stretch>
                  <a:fillRect l="-355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954546" y="5337492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blipFill>
                <a:blip r:embed="rId14"/>
                <a:stretch>
                  <a:fillRect l="-8065" t="-18367" b="-46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0.23</m:t>
                    </m:r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  <a:blipFill>
                <a:blip r:embed="rId16"/>
                <a:stretch>
                  <a:fillRect l="-300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圖表 46"/>
          <p:cNvGraphicFramePr/>
          <p:nvPr>
            <p:extLst>
              <p:ext uri="{D42A27DB-BD31-4B8C-83A1-F6EECF244321}">
                <p14:modId xmlns:p14="http://schemas.microsoft.com/office/powerpoint/2010/main" val="3758161865"/>
              </p:ext>
            </p:extLst>
          </p:nvPr>
        </p:nvGraphicFramePr>
        <p:xfrm>
          <a:off x="7543837" y="1749303"/>
          <a:ext cx="4351130" cy="256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396335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359</Words>
  <Application>Microsoft Office PowerPoint</Application>
  <PresentationFormat>寬螢幕</PresentationFormat>
  <Paragraphs>286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31</cp:revision>
  <dcterms:created xsi:type="dcterms:W3CDTF">2019-01-06T11:36:01Z</dcterms:created>
  <dcterms:modified xsi:type="dcterms:W3CDTF">2019-01-09T09:08:41Z</dcterms:modified>
</cp:coreProperties>
</file>