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180" d="100"/>
          <a:sy n="180" d="100"/>
        </p:scale>
        <p:origin x="-2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74721"/>
              </p:ext>
            </p:extLst>
          </p:nvPr>
        </p:nvGraphicFramePr>
        <p:xfrm>
          <a:off x="151144" y="194008"/>
          <a:ext cx="1923032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11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526724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755297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Job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Profit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Deadline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80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6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8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564691" y="194008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" name="橢圓 5"/>
          <p:cNvSpPr/>
          <p:nvPr/>
        </p:nvSpPr>
        <p:spPr>
          <a:xfrm>
            <a:off x="5973663" y="1016731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007" y="1100066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b=225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8699" y="3294723"/>
            <a:ext cx="145083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105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250790" y="725993"/>
            <a:ext cx="2591028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67" idx="0"/>
          </p:cNvCxnSpPr>
          <p:nvPr/>
        </p:nvCxnSpPr>
        <p:spPr>
          <a:xfrm flipH="1">
            <a:off x="6856587" y="725995"/>
            <a:ext cx="1993288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69" idx="0"/>
          </p:cNvCxnSpPr>
          <p:nvPr/>
        </p:nvCxnSpPr>
        <p:spPr>
          <a:xfrm flipH="1">
            <a:off x="7451185" y="725995"/>
            <a:ext cx="1398689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71" idx="0"/>
          </p:cNvCxnSpPr>
          <p:nvPr/>
        </p:nvCxnSpPr>
        <p:spPr>
          <a:xfrm flipH="1">
            <a:off x="8046971" y="725995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73" idx="0"/>
          </p:cNvCxnSpPr>
          <p:nvPr/>
        </p:nvCxnSpPr>
        <p:spPr>
          <a:xfrm flipH="1">
            <a:off x="8652759" y="725995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18"/>
          <p:cNvSpPr/>
          <p:nvPr/>
        </p:nvSpPr>
        <p:spPr>
          <a:xfrm>
            <a:off x="8626562" y="296360"/>
            <a:ext cx="4143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9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橢圓 5"/>
          <p:cNvSpPr/>
          <p:nvPr/>
        </p:nvSpPr>
        <p:spPr>
          <a:xfrm>
            <a:off x="6579460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矩形 18"/>
          <p:cNvSpPr/>
          <p:nvPr/>
        </p:nvSpPr>
        <p:spPr>
          <a:xfrm>
            <a:off x="6619804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P=45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橢圓 5"/>
          <p:cNvSpPr/>
          <p:nvPr/>
        </p:nvSpPr>
        <p:spPr>
          <a:xfrm>
            <a:off x="7174058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矩形 18"/>
          <p:cNvSpPr/>
          <p:nvPr/>
        </p:nvSpPr>
        <p:spPr>
          <a:xfrm>
            <a:off x="7214402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P=40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橢圓 5"/>
          <p:cNvSpPr/>
          <p:nvPr/>
        </p:nvSpPr>
        <p:spPr>
          <a:xfrm>
            <a:off x="7769844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矩形 18"/>
          <p:cNvSpPr/>
          <p:nvPr/>
        </p:nvSpPr>
        <p:spPr>
          <a:xfrm>
            <a:off x="7810188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橢圓 5"/>
          <p:cNvSpPr/>
          <p:nvPr/>
        </p:nvSpPr>
        <p:spPr>
          <a:xfrm>
            <a:off x="8375632" y="1016731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 18"/>
          <p:cNvSpPr/>
          <p:nvPr/>
        </p:nvSpPr>
        <p:spPr>
          <a:xfrm>
            <a:off x="8415976" y="1100066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b=69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橢圓 5"/>
          <p:cNvSpPr/>
          <p:nvPr/>
        </p:nvSpPr>
        <p:spPr>
          <a:xfrm>
            <a:off x="8982334" y="1016731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18"/>
          <p:cNvSpPr/>
          <p:nvPr/>
        </p:nvSpPr>
        <p:spPr>
          <a:xfrm>
            <a:off x="9022678" y="1100066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P=70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橢圓 5"/>
          <p:cNvSpPr/>
          <p:nvPr/>
        </p:nvSpPr>
        <p:spPr>
          <a:xfrm>
            <a:off x="9568308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矩形 18"/>
          <p:cNvSpPr/>
          <p:nvPr/>
        </p:nvSpPr>
        <p:spPr>
          <a:xfrm>
            <a:off x="9608652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橢圓 5"/>
          <p:cNvSpPr/>
          <p:nvPr/>
        </p:nvSpPr>
        <p:spPr>
          <a:xfrm>
            <a:off x="10173888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矩形 18"/>
          <p:cNvSpPr/>
          <p:nvPr/>
        </p:nvSpPr>
        <p:spPr>
          <a:xfrm>
            <a:off x="10214232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橢圓 5"/>
          <p:cNvSpPr/>
          <p:nvPr/>
        </p:nvSpPr>
        <p:spPr>
          <a:xfrm>
            <a:off x="10776571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18"/>
          <p:cNvSpPr/>
          <p:nvPr/>
        </p:nvSpPr>
        <p:spPr>
          <a:xfrm>
            <a:off x="10816915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P=4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橢圓 5"/>
          <p:cNvSpPr/>
          <p:nvPr/>
        </p:nvSpPr>
        <p:spPr>
          <a:xfrm>
            <a:off x="11377441" y="1034036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18"/>
          <p:cNvSpPr/>
          <p:nvPr/>
        </p:nvSpPr>
        <p:spPr>
          <a:xfrm>
            <a:off x="11417785" y="1117371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P=2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5" name="直線接點 27"/>
          <p:cNvCxnSpPr>
            <a:stCxn id="5" idx="4"/>
            <a:endCxn id="75" idx="0"/>
          </p:cNvCxnSpPr>
          <p:nvPr/>
        </p:nvCxnSpPr>
        <p:spPr>
          <a:xfrm>
            <a:off x="8841818" y="725993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27"/>
          <p:cNvCxnSpPr>
            <a:stCxn id="5" idx="4"/>
            <a:endCxn id="77" idx="0"/>
          </p:cNvCxnSpPr>
          <p:nvPr/>
        </p:nvCxnSpPr>
        <p:spPr>
          <a:xfrm>
            <a:off x="8841818" y="725993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27"/>
          <p:cNvCxnSpPr>
            <a:stCxn id="5" idx="4"/>
            <a:endCxn id="79" idx="0"/>
          </p:cNvCxnSpPr>
          <p:nvPr/>
        </p:nvCxnSpPr>
        <p:spPr>
          <a:xfrm>
            <a:off x="8841818" y="725993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27"/>
          <p:cNvCxnSpPr>
            <a:stCxn id="5" idx="4"/>
            <a:endCxn id="81" idx="0"/>
          </p:cNvCxnSpPr>
          <p:nvPr/>
        </p:nvCxnSpPr>
        <p:spPr>
          <a:xfrm>
            <a:off x="8841818" y="725993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27"/>
          <p:cNvCxnSpPr>
            <a:stCxn id="5" idx="4"/>
            <a:endCxn id="83" idx="0"/>
          </p:cNvCxnSpPr>
          <p:nvPr/>
        </p:nvCxnSpPr>
        <p:spPr>
          <a:xfrm>
            <a:off x="8841818" y="725993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20"/>
          <p:cNvCxnSpPr/>
          <p:nvPr/>
        </p:nvCxnSpPr>
        <p:spPr>
          <a:xfrm flipH="1">
            <a:off x="4223435" y="1560097"/>
            <a:ext cx="1993288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21"/>
          <p:cNvCxnSpPr/>
          <p:nvPr/>
        </p:nvCxnSpPr>
        <p:spPr>
          <a:xfrm flipH="1">
            <a:off x="4818033" y="1560097"/>
            <a:ext cx="1398689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25"/>
          <p:cNvCxnSpPr/>
          <p:nvPr/>
        </p:nvCxnSpPr>
        <p:spPr>
          <a:xfrm flipH="1">
            <a:off x="5413819" y="1560097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27"/>
          <p:cNvCxnSpPr/>
          <p:nvPr/>
        </p:nvCxnSpPr>
        <p:spPr>
          <a:xfrm flipH="1">
            <a:off x="6019607" y="1560097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5"/>
          <p:cNvSpPr/>
          <p:nvPr/>
        </p:nvSpPr>
        <p:spPr>
          <a:xfrm>
            <a:off x="3946308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8"/>
          <p:cNvSpPr/>
          <p:nvPr/>
        </p:nvSpPr>
        <p:spPr>
          <a:xfrm>
            <a:off x="3986652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b=225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橢圓 5"/>
          <p:cNvSpPr/>
          <p:nvPr/>
        </p:nvSpPr>
        <p:spPr>
          <a:xfrm>
            <a:off x="4540906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8"/>
          <p:cNvSpPr/>
          <p:nvPr/>
        </p:nvSpPr>
        <p:spPr>
          <a:xfrm>
            <a:off x="4581250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b=200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橢圓 5"/>
          <p:cNvSpPr/>
          <p:nvPr/>
        </p:nvSpPr>
        <p:spPr>
          <a:xfrm>
            <a:off x="5136692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矩形 18"/>
          <p:cNvSpPr/>
          <p:nvPr/>
        </p:nvSpPr>
        <p:spPr>
          <a:xfrm>
            <a:off x="5177036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P=110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b=170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橢圓 5"/>
          <p:cNvSpPr/>
          <p:nvPr/>
        </p:nvSpPr>
        <p:spPr>
          <a:xfrm>
            <a:off x="5742480" y="18508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矩形 18"/>
          <p:cNvSpPr/>
          <p:nvPr/>
        </p:nvSpPr>
        <p:spPr>
          <a:xfrm>
            <a:off x="5782824" y="19341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P=110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b=145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橢圓 5"/>
          <p:cNvSpPr/>
          <p:nvPr/>
        </p:nvSpPr>
        <p:spPr>
          <a:xfrm>
            <a:off x="6349182" y="18508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矩形 18"/>
          <p:cNvSpPr/>
          <p:nvPr/>
        </p:nvSpPr>
        <p:spPr>
          <a:xfrm>
            <a:off x="6389526" y="19341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b=119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橢圓 5"/>
          <p:cNvSpPr/>
          <p:nvPr/>
        </p:nvSpPr>
        <p:spPr>
          <a:xfrm>
            <a:off x="6935156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矩形 18"/>
          <p:cNvSpPr/>
          <p:nvPr/>
        </p:nvSpPr>
        <p:spPr>
          <a:xfrm>
            <a:off x="6975500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橢圓 5"/>
          <p:cNvSpPr/>
          <p:nvPr/>
        </p:nvSpPr>
        <p:spPr>
          <a:xfrm>
            <a:off x="7540736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矩形 18"/>
          <p:cNvSpPr/>
          <p:nvPr/>
        </p:nvSpPr>
        <p:spPr>
          <a:xfrm>
            <a:off x="7581080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橢圓 5"/>
          <p:cNvSpPr/>
          <p:nvPr/>
        </p:nvSpPr>
        <p:spPr>
          <a:xfrm>
            <a:off x="8143419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矩形 18"/>
          <p:cNvSpPr/>
          <p:nvPr/>
        </p:nvSpPr>
        <p:spPr>
          <a:xfrm>
            <a:off x="8183763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b=82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橢圓 5"/>
          <p:cNvSpPr/>
          <p:nvPr/>
        </p:nvSpPr>
        <p:spPr>
          <a:xfrm>
            <a:off x="8744289" y="1868138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矩形 18"/>
          <p:cNvSpPr/>
          <p:nvPr/>
        </p:nvSpPr>
        <p:spPr>
          <a:xfrm>
            <a:off x="8784633" y="1951473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P=82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b=82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4" name="直線接點 27"/>
          <p:cNvCxnSpPr>
            <a:stCxn id="113" idx="4"/>
          </p:cNvCxnSpPr>
          <p:nvPr/>
        </p:nvCxnSpPr>
        <p:spPr>
          <a:xfrm>
            <a:off x="6208666" y="1560095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27"/>
          <p:cNvCxnSpPr>
            <a:stCxn id="113" idx="4"/>
          </p:cNvCxnSpPr>
          <p:nvPr/>
        </p:nvCxnSpPr>
        <p:spPr>
          <a:xfrm>
            <a:off x="6208666" y="1560095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27"/>
          <p:cNvCxnSpPr>
            <a:stCxn id="113" idx="4"/>
          </p:cNvCxnSpPr>
          <p:nvPr/>
        </p:nvCxnSpPr>
        <p:spPr>
          <a:xfrm>
            <a:off x="6208666" y="1560095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27"/>
          <p:cNvCxnSpPr>
            <a:stCxn id="113" idx="4"/>
          </p:cNvCxnSpPr>
          <p:nvPr/>
        </p:nvCxnSpPr>
        <p:spPr>
          <a:xfrm>
            <a:off x="6208666" y="1560095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27"/>
          <p:cNvCxnSpPr>
            <a:stCxn id="113" idx="4"/>
          </p:cNvCxnSpPr>
          <p:nvPr/>
        </p:nvCxnSpPr>
        <p:spPr>
          <a:xfrm>
            <a:off x="6208666" y="1560095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21"/>
          <p:cNvCxnSpPr/>
          <p:nvPr/>
        </p:nvCxnSpPr>
        <p:spPr>
          <a:xfrm flipH="1">
            <a:off x="2806430" y="2411504"/>
            <a:ext cx="1398689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25"/>
          <p:cNvCxnSpPr/>
          <p:nvPr/>
        </p:nvCxnSpPr>
        <p:spPr>
          <a:xfrm flipH="1">
            <a:off x="3402216" y="2411504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27"/>
          <p:cNvCxnSpPr/>
          <p:nvPr/>
        </p:nvCxnSpPr>
        <p:spPr>
          <a:xfrm flipH="1">
            <a:off x="4008004" y="2411504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5"/>
          <p:cNvSpPr/>
          <p:nvPr/>
        </p:nvSpPr>
        <p:spPr>
          <a:xfrm>
            <a:off x="2529303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6" name="矩形 18"/>
          <p:cNvSpPr/>
          <p:nvPr/>
        </p:nvSpPr>
        <p:spPr>
          <a:xfrm>
            <a:off x="2569647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b=225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7" name="橢圓 5"/>
          <p:cNvSpPr/>
          <p:nvPr/>
        </p:nvSpPr>
        <p:spPr>
          <a:xfrm>
            <a:off x="3125089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矩形 18"/>
          <p:cNvSpPr/>
          <p:nvPr/>
        </p:nvSpPr>
        <p:spPr>
          <a:xfrm>
            <a:off x="3165433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P=155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b=205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橢圓 5"/>
          <p:cNvSpPr/>
          <p:nvPr/>
        </p:nvSpPr>
        <p:spPr>
          <a:xfrm>
            <a:off x="3730877" y="2702240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矩形 18"/>
          <p:cNvSpPr/>
          <p:nvPr/>
        </p:nvSpPr>
        <p:spPr>
          <a:xfrm>
            <a:off x="3771221" y="2785575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橢圓 5"/>
          <p:cNvSpPr/>
          <p:nvPr/>
        </p:nvSpPr>
        <p:spPr>
          <a:xfrm>
            <a:off x="4337579" y="2702240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矩形 18"/>
          <p:cNvSpPr/>
          <p:nvPr/>
        </p:nvSpPr>
        <p:spPr>
          <a:xfrm>
            <a:off x="4377923" y="2785575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P=145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" name="橢圓 5"/>
          <p:cNvSpPr/>
          <p:nvPr/>
        </p:nvSpPr>
        <p:spPr>
          <a:xfrm>
            <a:off x="4923553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4" name="矩形 18"/>
          <p:cNvSpPr/>
          <p:nvPr/>
        </p:nvSpPr>
        <p:spPr>
          <a:xfrm>
            <a:off x="4963897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b=136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橢圓 5"/>
          <p:cNvSpPr/>
          <p:nvPr/>
        </p:nvSpPr>
        <p:spPr>
          <a:xfrm>
            <a:off x="5529133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8"/>
          <p:cNvSpPr/>
          <p:nvPr/>
        </p:nvSpPr>
        <p:spPr>
          <a:xfrm>
            <a:off x="5569477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P=130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b=136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橢圓 5"/>
          <p:cNvSpPr/>
          <p:nvPr/>
        </p:nvSpPr>
        <p:spPr>
          <a:xfrm>
            <a:off x="6131816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8"/>
          <p:cNvSpPr/>
          <p:nvPr/>
        </p:nvSpPr>
        <p:spPr>
          <a:xfrm>
            <a:off x="6172160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橢圓 5"/>
          <p:cNvSpPr/>
          <p:nvPr/>
        </p:nvSpPr>
        <p:spPr>
          <a:xfrm>
            <a:off x="6732686" y="271954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8"/>
          <p:cNvSpPr/>
          <p:nvPr/>
        </p:nvSpPr>
        <p:spPr>
          <a:xfrm>
            <a:off x="6773030" y="280288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P=127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b=127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1" name="直線接點 27"/>
          <p:cNvCxnSpPr/>
          <p:nvPr/>
        </p:nvCxnSpPr>
        <p:spPr>
          <a:xfrm>
            <a:off x="4197063" y="2411502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27"/>
          <p:cNvCxnSpPr/>
          <p:nvPr/>
        </p:nvCxnSpPr>
        <p:spPr>
          <a:xfrm>
            <a:off x="4197063" y="2411502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27"/>
          <p:cNvCxnSpPr/>
          <p:nvPr/>
        </p:nvCxnSpPr>
        <p:spPr>
          <a:xfrm>
            <a:off x="4197063" y="2411502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27"/>
          <p:cNvCxnSpPr/>
          <p:nvPr/>
        </p:nvCxnSpPr>
        <p:spPr>
          <a:xfrm>
            <a:off x="4197063" y="2411502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27"/>
          <p:cNvCxnSpPr/>
          <p:nvPr/>
        </p:nvCxnSpPr>
        <p:spPr>
          <a:xfrm>
            <a:off x="4197063" y="2411502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25"/>
          <p:cNvCxnSpPr/>
          <p:nvPr/>
        </p:nvCxnSpPr>
        <p:spPr>
          <a:xfrm flipH="1">
            <a:off x="2454745" y="4078978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27"/>
          <p:cNvCxnSpPr/>
          <p:nvPr/>
        </p:nvCxnSpPr>
        <p:spPr>
          <a:xfrm flipH="1">
            <a:off x="3060533" y="4078978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橢圓 5"/>
          <p:cNvSpPr/>
          <p:nvPr/>
        </p:nvSpPr>
        <p:spPr>
          <a:xfrm>
            <a:off x="2177618" y="4377016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矩形 18"/>
          <p:cNvSpPr/>
          <p:nvPr/>
        </p:nvSpPr>
        <p:spPr>
          <a:xfrm>
            <a:off x="2217962" y="4460351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b=190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3" name="橢圓 5"/>
          <p:cNvSpPr/>
          <p:nvPr/>
        </p:nvSpPr>
        <p:spPr>
          <a:xfrm>
            <a:off x="2783406" y="4369714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4" name="矩形 18"/>
          <p:cNvSpPr/>
          <p:nvPr/>
        </p:nvSpPr>
        <p:spPr>
          <a:xfrm>
            <a:off x="2823750" y="4453049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b=189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5" name="橢圓 5"/>
          <p:cNvSpPr/>
          <p:nvPr/>
        </p:nvSpPr>
        <p:spPr>
          <a:xfrm>
            <a:off x="3390108" y="4369714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矩形 18"/>
          <p:cNvSpPr/>
          <p:nvPr/>
        </p:nvSpPr>
        <p:spPr>
          <a:xfrm>
            <a:off x="3430452" y="4453049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b=187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7" name="橢圓 5"/>
          <p:cNvSpPr/>
          <p:nvPr/>
        </p:nvSpPr>
        <p:spPr>
          <a:xfrm>
            <a:off x="3976082" y="4377016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8"/>
          <p:cNvSpPr/>
          <p:nvPr/>
        </p:nvSpPr>
        <p:spPr>
          <a:xfrm>
            <a:off x="4016426" y="4460351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P=187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b=187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5" name="直線接點 27"/>
          <p:cNvCxnSpPr/>
          <p:nvPr/>
        </p:nvCxnSpPr>
        <p:spPr>
          <a:xfrm>
            <a:off x="3249592" y="4078976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27"/>
          <p:cNvCxnSpPr/>
          <p:nvPr/>
        </p:nvCxnSpPr>
        <p:spPr>
          <a:xfrm>
            <a:off x="3249592" y="4078976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橢圓 64"/>
          <p:cNvSpPr/>
          <p:nvPr/>
        </p:nvSpPr>
        <p:spPr>
          <a:xfrm>
            <a:off x="3984706" y="4378318"/>
            <a:ext cx="558000" cy="530683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1" name="直線接點 25"/>
          <p:cNvCxnSpPr/>
          <p:nvPr/>
        </p:nvCxnSpPr>
        <p:spPr>
          <a:xfrm flipH="1">
            <a:off x="2037102" y="3245241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7"/>
          <p:cNvCxnSpPr/>
          <p:nvPr/>
        </p:nvCxnSpPr>
        <p:spPr>
          <a:xfrm flipH="1">
            <a:off x="2642890" y="3245241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橢圓 5"/>
          <p:cNvSpPr/>
          <p:nvPr/>
        </p:nvSpPr>
        <p:spPr>
          <a:xfrm>
            <a:off x="1759975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6" name="矩形 18"/>
          <p:cNvSpPr/>
          <p:nvPr/>
        </p:nvSpPr>
        <p:spPr>
          <a:xfrm>
            <a:off x="1800319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b=215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7" name="橢圓 5"/>
          <p:cNvSpPr/>
          <p:nvPr/>
        </p:nvSpPr>
        <p:spPr>
          <a:xfrm>
            <a:off x="2365763" y="3535977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8" name="矩形 18"/>
          <p:cNvSpPr/>
          <p:nvPr/>
        </p:nvSpPr>
        <p:spPr>
          <a:xfrm>
            <a:off x="2406107" y="3619312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b=195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橢圓 5"/>
          <p:cNvSpPr/>
          <p:nvPr/>
        </p:nvSpPr>
        <p:spPr>
          <a:xfrm>
            <a:off x="2972465" y="3535977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18"/>
          <p:cNvSpPr/>
          <p:nvPr/>
        </p:nvSpPr>
        <p:spPr>
          <a:xfrm>
            <a:off x="3012809" y="3619312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b=195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橢圓 5"/>
          <p:cNvSpPr/>
          <p:nvPr/>
        </p:nvSpPr>
        <p:spPr>
          <a:xfrm>
            <a:off x="3558439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18"/>
          <p:cNvSpPr/>
          <p:nvPr/>
        </p:nvSpPr>
        <p:spPr>
          <a:xfrm>
            <a:off x="3598783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b=174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3" name="橢圓 5"/>
          <p:cNvSpPr/>
          <p:nvPr/>
        </p:nvSpPr>
        <p:spPr>
          <a:xfrm>
            <a:off x="4164019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18"/>
          <p:cNvSpPr/>
          <p:nvPr/>
        </p:nvSpPr>
        <p:spPr>
          <a:xfrm>
            <a:off x="4204363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b=171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橢圓 5"/>
          <p:cNvSpPr/>
          <p:nvPr/>
        </p:nvSpPr>
        <p:spPr>
          <a:xfrm>
            <a:off x="4766702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18"/>
          <p:cNvSpPr/>
          <p:nvPr/>
        </p:nvSpPr>
        <p:spPr>
          <a:xfrm>
            <a:off x="4807046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橢圓 5"/>
          <p:cNvSpPr/>
          <p:nvPr/>
        </p:nvSpPr>
        <p:spPr>
          <a:xfrm>
            <a:off x="5367572" y="355328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18"/>
          <p:cNvSpPr/>
          <p:nvPr/>
        </p:nvSpPr>
        <p:spPr>
          <a:xfrm>
            <a:off x="5407916" y="363661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P=167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9" name="直線接點 27"/>
          <p:cNvCxnSpPr/>
          <p:nvPr/>
        </p:nvCxnSpPr>
        <p:spPr>
          <a:xfrm>
            <a:off x="2831949" y="3245239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7"/>
          <p:cNvCxnSpPr/>
          <p:nvPr/>
        </p:nvCxnSpPr>
        <p:spPr>
          <a:xfrm>
            <a:off x="2831949" y="3245239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7"/>
          <p:cNvCxnSpPr/>
          <p:nvPr/>
        </p:nvCxnSpPr>
        <p:spPr>
          <a:xfrm>
            <a:off x="2831949" y="3245239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7"/>
          <p:cNvCxnSpPr/>
          <p:nvPr/>
        </p:nvCxnSpPr>
        <p:spPr>
          <a:xfrm>
            <a:off x="2831949" y="3245239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7"/>
          <p:cNvCxnSpPr/>
          <p:nvPr/>
        </p:nvCxnSpPr>
        <p:spPr>
          <a:xfrm>
            <a:off x="2831949" y="3245239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39"/>
          <p:cNvSpPr/>
          <p:nvPr/>
        </p:nvSpPr>
        <p:spPr>
          <a:xfrm>
            <a:off x="6142236" y="995090"/>
            <a:ext cx="229550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39"/>
          <p:cNvSpPr/>
          <p:nvPr/>
        </p:nvSpPr>
        <p:spPr>
          <a:xfrm>
            <a:off x="6718920" y="996304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39"/>
          <p:cNvSpPr/>
          <p:nvPr/>
        </p:nvSpPr>
        <p:spPr>
          <a:xfrm>
            <a:off x="7304144" y="1003263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矩形 39"/>
          <p:cNvSpPr/>
          <p:nvPr/>
        </p:nvSpPr>
        <p:spPr>
          <a:xfrm>
            <a:off x="7913484" y="1007340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矩形 39"/>
          <p:cNvSpPr/>
          <p:nvPr/>
        </p:nvSpPr>
        <p:spPr>
          <a:xfrm>
            <a:off x="8522824" y="1008580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39"/>
          <p:cNvSpPr/>
          <p:nvPr/>
        </p:nvSpPr>
        <p:spPr>
          <a:xfrm>
            <a:off x="9125777" y="1004620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3" name="矩形 39"/>
          <p:cNvSpPr/>
          <p:nvPr/>
        </p:nvSpPr>
        <p:spPr>
          <a:xfrm>
            <a:off x="9712879" y="1017439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39"/>
          <p:cNvSpPr/>
          <p:nvPr/>
        </p:nvSpPr>
        <p:spPr>
          <a:xfrm>
            <a:off x="10319340" y="1004774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矩形 39"/>
          <p:cNvSpPr/>
          <p:nvPr/>
        </p:nvSpPr>
        <p:spPr>
          <a:xfrm>
            <a:off x="10914176" y="1024033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6" name="矩形 39"/>
          <p:cNvSpPr/>
          <p:nvPr/>
        </p:nvSpPr>
        <p:spPr>
          <a:xfrm>
            <a:off x="11511931" y="1029189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矩形 39"/>
          <p:cNvSpPr/>
          <p:nvPr/>
        </p:nvSpPr>
        <p:spPr>
          <a:xfrm>
            <a:off x="8889654" y="1850833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0" name="矩形 39"/>
          <p:cNvSpPr/>
          <p:nvPr/>
        </p:nvSpPr>
        <p:spPr>
          <a:xfrm>
            <a:off x="3514966" y="4348188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矩形 39"/>
          <p:cNvSpPr/>
          <p:nvPr/>
        </p:nvSpPr>
        <p:spPr>
          <a:xfrm>
            <a:off x="6877585" y="2702852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矩形 39"/>
          <p:cNvSpPr/>
          <p:nvPr/>
        </p:nvSpPr>
        <p:spPr>
          <a:xfrm>
            <a:off x="4123034" y="4353021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矩形 39"/>
          <p:cNvSpPr/>
          <p:nvPr/>
        </p:nvSpPr>
        <p:spPr>
          <a:xfrm>
            <a:off x="5507411" y="3534832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5" name="矩形 39"/>
          <p:cNvSpPr/>
          <p:nvPr/>
        </p:nvSpPr>
        <p:spPr>
          <a:xfrm>
            <a:off x="4901078" y="3532265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6" name="矩形 39"/>
          <p:cNvSpPr/>
          <p:nvPr/>
        </p:nvSpPr>
        <p:spPr>
          <a:xfrm>
            <a:off x="8285508" y="185554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7" name="矩形 39"/>
          <p:cNvSpPr/>
          <p:nvPr/>
        </p:nvSpPr>
        <p:spPr>
          <a:xfrm>
            <a:off x="6267648" y="269284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矩形 39"/>
          <p:cNvSpPr/>
          <p:nvPr/>
        </p:nvSpPr>
        <p:spPr>
          <a:xfrm>
            <a:off x="4065663" y="186093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2" name="矩形 39"/>
          <p:cNvSpPr/>
          <p:nvPr/>
        </p:nvSpPr>
        <p:spPr>
          <a:xfrm>
            <a:off x="2906697" y="434571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3" name="矩形 39"/>
          <p:cNvSpPr/>
          <p:nvPr/>
        </p:nvSpPr>
        <p:spPr>
          <a:xfrm>
            <a:off x="5655838" y="269715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矩形 39"/>
          <p:cNvSpPr/>
          <p:nvPr/>
        </p:nvSpPr>
        <p:spPr>
          <a:xfrm>
            <a:off x="4298102" y="354699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矩形 39"/>
          <p:cNvSpPr/>
          <p:nvPr/>
        </p:nvSpPr>
        <p:spPr>
          <a:xfrm>
            <a:off x="7689235" y="185284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矩形 39"/>
          <p:cNvSpPr/>
          <p:nvPr/>
        </p:nvSpPr>
        <p:spPr>
          <a:xfrm>
            <a:off x="7085089" y="1861236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7" name="矩形 39"/>
          <p:cNvSpPr/>
          <p:nvPr/>
        </p:nvSpPr>
        <p:spPr>
          <a:xfrm>
            <a:off x="5060224" y="269715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8" name="矩形 39"/>
          <p:cNvSpPr/>
          <p:nvPr/>
        </p:nvSpPr>
        <p:spPr>
          <a:xfrm>
            <a:off x="3695305" y="353956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9" name="矩形 39"/>
          <p:cNvSpPr/>
          <p:nvPr/>
        </p:nvSpPr>
        <p:spPr>
          <a:xfrm>
            <a:off x="2299812" y="437121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矩形 39"/>
          <p:cNvSpPr/>
          <p:nvPr/>
        </p:nvSpPr>
        <p:spPr>
          <a:xfrm>
            <a:off x="3110897" y="3535886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矩形 39"/>
          <p:cNvSpPr/>
          <p:nvPr/>
        </p:nvSpPr>
        <p:spPr>
          <a:xfrm>
            <a:off x="4476725" y="269715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2" name="矩形 39"/>
          <p:cNvSpPr/>
          <p:nvPr/>
        </p:nvSpPr>
        <p:spPr>
          <a:xfrm>
            <a:off x="6487137" y="1858940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4" name="矩形 39"/>
          <p:cNvSpPr/>
          <p:nvPr/>
        </p:nvSpPr>
        <p:spPr>
          <a:xfrm>
            <a:off x="2497081" y="3537514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5" name="矩形 39"/>
          <p:cNvSpPr/>
          <p:nvPr/>
        </p:nvSpPr>
        <p:spPr>
          <a:xfrm>
            <a:off x="3867903" y="2702852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6" name="矩形 39"/>
          <p:cNvSpPr/>
          <p:nvPr/>
        </p:nvSpPr>
        <p:spPr>
          <a:xfrm>
            <a:off x="5886383" y="1858135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7" name="矩形 39"/>
          <p:cNvSpPr/>
          <p:nvPr/>
        </p:nvSpPr>
        <p:spPr>
          <a:xfrm>
            <a:off x="1887581" y="3546990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8" name="矩形 39"/>
          <p:cNvSpPr/>
          <p:nvPr/>
        </p:nvSpPr>
        <p:spPr>
          <a:xfrm>
            <a:off x="3266126" y="2697383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9" name="矩形 39"/>
          <p:cNvSpPr/>
          <p:nvPr/>
        </p:nvSpPr>
        <p:spPr>
          <a:xfrm>
            <a:off x="5268804" y="184357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0" name="矩形 39"/>
          <p:cNvSpPr/>
          <p:nvPr/>
        </p:nvSpPr>
        <p:spPr>
          <a:xfrm>
            <a:off x="2660051" y="269284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1" name="矩形 39"/>
          <p:cNvSpPr/>
          <p:nvPr/>
        </p:nvSpPr>
        <p:spPr>
          <a:xfrm>
            <a:off x="4675968" y="1849712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2" name="Multiply 281"/>
          <p:cNvSpPr>
            <a:spLocks/>
          </p:cNvSpPr>
          <p:nvPr/>
        </p:nvSpPr>
        <p:spPr>
          <a:xfrm>
            <a:off x="6753933" y="1438942"/>
            <a:ext cx="218180" cy="213898"/>
          </a:xfrm>
          <a:prstGeom prst="mathMultiply">
            <a:avLst/>
          </a:prstGeom>
          <a:solidFill>
            <a:schemeClr val="accent2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1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="" xmlns:a16="http://schemas.microsoft.com/office/drawing/2014/main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="" xmlns:a16="http://schemas.microsoft.com/office/drawing/2014/main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="" xmlns:a16="http://schemas.microsoft.com/office/drawing/2014/main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5242" y="5821550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261" y="3637060"/>
            <a:ext cx="290855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Profit: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Sequence: J1 J2 J4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J5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71099" y="3743407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直線接點 59"/>
          <p:cNvCxnSpPr>
            <a:stCxn id="16" idx="4"/>
            <a:endCxn id="18" idx="0"/>
          </p:cNvCxnSpPr>
          <p:nvPr/>
        </p:nvCxnSpPr>
        <p:spPr>
          <a:xfrm>
            <a:off x="5405072" y="5087239"/>
            <a:ext cx="0" cy="73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405071" y="5315894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979" y="5945987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6698283" y="5945987"/>
            <a:ext cx="839659" cy="83365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8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161</Words>
  <Application>Microsoft Macintosh PowerPoint</Application>
  <PresentationFormat>Widescreen</PresentationFormat>
  <Paragraphs>159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新細明體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Microsoft Office User</cp:lastModifiedBy>
  <cp:revision>27</cp:revision>
  <dcterms:created xsi:type="dcterms:W3CDTF">2018-12-26T02:07:23Z</dcterms:created>
  <dcterms:modified xsi:type="dcterms:W3CDTF">2018-12-26T09:31:31Z</dcterms:modified>
</cp:coreProperties>
</file>