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3753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0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7720" y="3456021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55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20" grpId="0"/>
      <p:bldP spid="20" grpId="1"/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7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7719" y="3465081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0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0" grpId="1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2" idx="4"/>
            <a:endCxn id="17" idx="0"/>
          </p:cNvCxnSpPr>
          <p:nvPr/>
        </p:nvCxnSpPr>
        <p:spPr>
          <a:xfrm>
            <a:off x="6096733" y="3589616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372624" y="3729443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59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2" idx="4"/>
            <a:endCxn id="17" idx="0"/>
          </p:cNvCxnSpPr>
          <p:nvPr/>
        </p:nvCxnSpPr>
        <p:spPr>
          <a:xfrm>
            <a:off x="6096733" y="3589616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372624" y="3729443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直線接點 63"/>
          <p:cNvCxnSpPr>
            <a:stCxn id="16" idx="4"/>
          </p:cNvCxnSpPr>
          <p:nvPr/>
        </p:nvCxnSpPr>
        <p:spPr>
          <a:xfrm flipV="1">
            <a:off x="5405072" y="4405988"/>
            <a:ext cx="152400" cy="68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7719" y="3461928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0" grpId="1"/>
      <p:bldP spid="61" grpId="0"/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J1 J2 J4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J5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2" idx="4"/>
            <a:endCxn id="17" idx="0"/>
          </p:cNvCxnSpPr>
          <p:nvPr/>
        </p:nvCxnSpPr>
        <p:spPr>
          <a:xfrm>
            <a:off x="6096733" y="3589616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372624" y="3729443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4982446" y="5828786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31425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30+10+5+1=46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87350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10+5+1=16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2978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5+1=6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9599" y="103656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622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8265" y="156382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3519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22444" y="2862170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0666" y="22857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7720" y="3446945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0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0" grpId="1"/>
      <p:bldP spid="3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55+5=60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5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498</Words>
  <Application>Microsoft Office PowerPoint</Application>
  <PresentationFormat>寬螢幕</PresentationFormat>
  <Paragraphs>480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19</cp:revision>
  <dcterms:created xsi:type="dcterms:W3CDTF">2018-12-26T02:07:23Z</dcterms:created>
  <dcterms:modified xsi:type="dcterms:W3CDTF">2018-12-26T03:41:07Z</dcterms:modified>
</cp:coreProperties>
</file>