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3753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0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7720" y="3456021"/>
            <a:ext cx="219792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pper Bound= 55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20" grpId="0"/>
      <p:bldP spid="20" grpId="1"/>
      <p:bldP spid="25" grpId="0"/>
      <p:bldP spid="2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7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7719" y="3465081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55+30+5=90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55+30+5+1=91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80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0" grpId="1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55+30+1=86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185670" y="3751781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81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59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33116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7719" y="3461928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55+30+10+1=91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0" grpId="1"/>
      <p:bldP spid="61" grpId="0"/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764577" y="4253589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985242" y="4253588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205907" y="4253587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985242" y="5821550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261" y="3637060"/>
            <a:ext cx="290855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J1 J2 J4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J5</a:t>
            </a:r>
            <a:b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直線接點 51"/>
          <p:cNvCxnSpPr>
            <a:stCxn id="11" idx="4"/>
            <a:endCxn id="15" idx="0"/>
          </p:cNvCxnSpPr>
          <p:nvPr/>
        </p:nvCxnSpPr>
        <p:spPr>
          <a:xfrm flipH="1">
            <a:off x="4184407" y="3589617"/>
            <a:ext cx="691661" cy="6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894138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233974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直線接點 55"/>
          <p:cNvCxnSpPr>
            <a:stCxn id="11" idx="4"/>
            <a:endCxn id="16" idx="0"/>
          </p:cNvCxnSpPr>
          <p:nvPr/>
        </p:nvCxnSpPr>
        <p:spPr>
          <a:xfrm>
            <a:off x="4876068" y="3589617"/>
            <a:ext cx="529004" cy="6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096045" y="4375475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164290" y="372944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直線接點 54"/>
          <p:cNvCxnSpPr>
            <a:stCxn id="11" idx="4"/>
            <a:endCxn id="17" idx="0"/>
          </p:cNvCxnSpPr>
          <p:nvPr/>
        </p:nvCxnSpPr>
        <p:spPr>
          <a:xfrm>
            <a:off x="4876068" y="3589617"/>
            <a:ext cx="1749669" cy="6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71099" y="3743407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34313" y="436033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直線接點 59"/>
          <p:cNvCxnSpPr>
            <a:stCxn id="16" idx="4"/>
            <a:endCxn id="18" idx="0"/>
          </p:cNvCxnSpPr>
          <p:nvPr/>
        </p:nvCxnSpPr>
        <p:spPr>
          <a:xfrm>
            <a:off x="5405072" y="5087239"/>
            <a:ext cx="0" cy="734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5405071" y="5315894"/>
            <a:ext cx="2632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5979" y="5945987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4982446" y="5828786"/>
            <a:ext cx="839659" cy="833651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Multiply 65"/>
          <p:cNvSpPr>
            <a:spLocks/>
          </p:cNvSpPr>
          <p:nvPr/>
        </p:nvSpPr>
        <p:spPr>
          <a:xfrm>
            <a:off x="4054047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Multiply 67"/>
          <p:cNvSpPr>
            <a:spLocks/>
          </p:cNvSpPr>
          <p:nvPr/>
        </p:nvSpPr>
        <p:spPr>
          <a:xfrm>
            <a:off x="6526748" y="49774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Multiply 69"/>
          <p:cNvSpPr>
            <a:spLocks/>
          </p:cNvSpPr>
          <p:nvPr/>
        </p:nvSpPr>
        <p:spPr>
          <a:xfrm>
            <a:off x="6003855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Multiply 70"/>
          <p:cNvSpPr>
            <a:spLocks/>
          </p:cNvSpPr>
          <p:nvPr/>
        </p:nvSpPr>
        <p:spPr>
          <a:xfrm>
            <a:off x="7243330" y="349502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Multiply 71"/>
          <p:cNvSpPr>
            <a:spLocks/>
          </p:cNvSpPr>
          <p:nvPr/>
        </p:nvSpPr>
        <p:spPr>
          <a:xfrm>
            <a:off x="7830208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Multiply 72"/>
          <p:cNvSpPr>
            <a:spLocks/>
          </p:cNvSpPr>
          <p:nvPr/>
        </p:nvSpPr>
        <p:spPr>
          <a:xfrm>
            <a:off x="9063434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Multiply 73"/>
          <p:cNvSpPr>
            <a:spLocks/>
          </p:cNvSpPr>
          <p:nvPr/>
        </p:nvSpPr>
        <p:spPr>
          <a:xfrm>
            <a:off x="10302909" y="220203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Multiply 74"/>
          <p:cNvSpPr>
            <a:spLocks/>
          </p:cNvSpPr>
          <p:nvPr/>
        </p:nvSpPr>
        <p:spPr>
          <a:xfrm>
            <a:off x="8421493" y="351554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Multiply 75"/>
          <p:cNvSpPr>
            <a:spLocks/>
          </p:cNvSpPr>
          <p:nvPr/>
        </p:nvSpPr>
        <p:spPr>
          <a:xfrm>
            <a:off x="11486940" y="220688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31425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30+10+5+1=46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87350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10+5+1=16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9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2978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5+1=6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97464" y="1117213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9599" y="103656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86222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8265" y="156382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13519"/>
              </p:ext>
            </p:extLst>
          </p:nvPr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5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22444" y="2862170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0666" y="22857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7720" y="3446945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55+30=85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55+30+10+5=100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08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0" grpId="1"/>
      <p:bldP spid="3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55+5=60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55+5+1=61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5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21945" y="561404"/>
          <a:ext cx="26191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044">
                  <a:extLst>
                    <a:ext uri="{9D8B030D-6E8A-4147-A177-3AD203B41FA5}">
                      <a16:colId xmlns:a16="http://schemas.microsoft.com/office/drawing/2014/main" xmlns="" val="1842320837"/>
                    </a:ext>
                  </a:extLst>
                </a:gridCol>
                <a:gridCol w="717388">
                  <a:extLst>
                    <a:ext uri="{9D8B030D-6E8A-4147-A177-3AD203B41FA5}">
                      <a16:colId xmlns:a16="http://schemas.microsoft.com/office/drawing/2014/main" xmlns="" val="2038016994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xmlns="" val="3728435139"/>
                    </a:ext>
                  </a:extLst>
                </a:gridCol>
              </a:tblGrid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Deadline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5974938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56640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053569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086053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955256"/>
                  </a:ext>
                </a:extLst>
              </a:tr>
              <a:tr h="281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3959304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774719" y="1481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317277" y="14520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7537942" y="14520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58607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942638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126669" y="14520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456238" y="2755966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6903" y="2755965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897568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081599" y="2755964"/>
            <a:ext cx="839659" cy="8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83484" y="1563823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7720" y="3456022"/>
            <a:ext cx="219792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Profit: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Bound: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55+1=56</a:t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Bound= 85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737107" y="981817"/>
            <a:ext cx="2457442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0"/>
          </p:cNvCxnSpPr>
          <p:nvPr/>
        </p:nvCxnSpPr>
        <p:spPr>
          <a:xfrm flipH="1">
            <a:off x="7957772" y="981817"/>
            <a:ext cx="1236777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664302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>
            <a:stCxn id="5" idx="4"/>
            <a:endCxn id="8" idx="0"/>
          </p:cNvCxnSpPr>
          <p:nvPr/>
        </p:nvCxnSpPr>
        <p:spPr>
          <a:xfrm flipH="1">
            <a:off x="9178437" y="981817"/>
            <a:ext cx="1611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97464" y="1563823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線接點 25"/>
          <p:cNvCxnSpPr>
            <a:stCxn id="5" idx="4"/>
            <a:endCxn id="9" idx="0"/>
          </p:cNvCxnSpPr>
          <p:nvPr/>
        </p:nvCxnSpPr>
        <p:spPr>
          <a:xfrm>
            <a:off x="9194549" y="981817"/>
            <a:ext cx="1167919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113039" y="1563822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線接點 27"/>
          <p:cNvCxnSpPr>
            <a:stCxn id="5" idx="4"/>
            <a:endCxn id="10" idx="0"/>
          </p:cNvCxnSpPr>
          <p:nvPr/>
        </p:nvCxnSpPr>
        <p:spPr>
          <a:xfrm>
            <a:off x="9194549" y="981817"/>
            <a:ext cx="2351950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297070" y="1576501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線接點 29"/>
          <p:cNvCxnSpPr>
            <a:stCxn id="6" idx="4"/>
            <a:endCxn id="12" idx="0"/>
          </p:cNvCxnSpPr>
          <p:nvPr/>
        </p:nvCxnSpPr>
        <p:spPr>
          <a:xfrm flipH="1">
            <a:off x="6096733" y="2285717"/>
            <a:ext cx="640374" cy="47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5206" y="2880306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接點 31"/>
          <p:cNvCxnSpPr>
            <a:stCxn id="6" idx="4"/>
            <a:endCxn id="11" idx="0"/>
          </p:cNvCxnSpPr>
          <p:nvPr/>
        </p:nvCxnSpPr>
        <p:spPr>
          <a:xfrm flipH="1">
            <a:off x="4876068" y="2285717"/>
            <a:ext cx="1861039" cy="47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22444" y="2882956"/>
            <a:ext cx="7072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24306" y="978714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025329" y="1149706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43644" y="11356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8139" y="111045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19083" y="102831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580" y="2283097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86565" y="2397168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線接點 45"/>
          <p:cNvCxnSpPr>
            <a:stCxn id="6" idx="4"/>
            <a:endCxn id="13" idx="0"/>
          </p:cNvCxnSpPr>
          <p:nvPr/>
        </p:nvCxnSpPr>
        <p:spPr>
          <a:xfrm>
            <a:off x="6737107" y="2285717"/>
            <a:ext cx="580291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821200" y="2468949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45566" y="2859929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P=60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b=61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直線接點 44"/>
          <p:cNvCxnSpPr>
            <a:stCxn id="6" idx="4"/>
            <a:endCxn id="14" idx="0"/>
          </p:cNvCxnSpPr>
          <p:nvPr/>
        </p:nvCxnSpPr>
        <p:spPr>
          <a:xfrm>
            <a:off x="6737107" y="2285717"/>
            <a:ext cx="1764322" cy="47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704726" y="2344185"/>
            <a:ext cx="2632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28703" y="2867721"/>
            <a:ext cx="6030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P=56</a:t>
            </a:r>
            <a: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b=56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18"/>
          <p:cNvSpPr/>
          <p:nvPr/>
        </p:nvSpPr>
        <p:spPr>
          <a:xfrm>
            <a:off x="8935947" y="259923"/>
            <a:ext cx="498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512</Words>
  <Application>Microsoft Macintosh PowerPoint</Application>
  <PresentationFormat>Widescreen</PresentationFormat>
  <Paragraphs>494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Microsoft Office User</cp:lastModifiedBy>
  <cp:revision>24</cp:revision>
  <dcterms:created xsi:type="dcterms:W3CDTF">2018-12-26T02:07:23Z</dcterms:created>
  <dcterms:modified xsi:type="dcterms:W3CDTF">2018-12-26T10:49:59Z</dcterms:modified>
</cp:coreProperties>
</file>