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23753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7720" y="3456022"/>
            <a:ext cx="219792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zh-TW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/>
      <p:bldP spid="20" grpId="0"/>
      <p:bldP spid="20" grpId="1"/>
      <p:bldP spid="25" grpId="0"/>
      <p:bldP spid="26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=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57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55+30+5=90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7719" y="3467168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55+30+5=90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80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0" grpId="1"/>
      <p:bldP spid="57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55+30+1=86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55+30+1=86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185670" y="3751781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814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59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33116" y="3743407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46952" y="3452496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4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0" grpId="1"/>
      <p:bldP spid="61" grpId="0"/>
      <p:bldP spid="62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261" y="3637060"/>
            <a:ext cx="290855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Profit: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Sequence</a:t>
            </a:r>
            <a:r>
              <a:rPr lang="en-US" altLang="zh-TW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zh-TW" sz="2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1 2 4 5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71099" y="3743407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4982446" y="5828786"/>
            <a:ext cx="839659" cy="83365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Multiply 65"/>
          <p:cNvSpPr>
            <a:spLocks/>
          </p:cNvSpPr>
          <p:nvPr/>
        </p:nvSpPr>
        <p:spPr>
          <a:xfrm>
            <a:off x="4054047" y="497744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8" name="Multiply 67"/>
          <p:cNvSpPr>
            <a:spLocks/>
          </p:cNvSpPr>
          <p:nvPr/>
        </p:nvSpPr>
        <p:spPr>
          <a:xfrm>
            <a:off x="6526748" y="497744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Multiply 69"/>
          <p:cNvSpPr>
            <a:spLocks/>
          </p:cNvSpPr>
          <p:nvPr/>
        </p:nvSpPr>
        <p:spPr>
          <a:xfrm>
            <a:off x="6003855" y="3495022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Multiply 70"/>
          <p:cNvSpPr>
            <a:spLocks/>
          </p:cNvSpPr>
          <p:nvPr/>
        </p:nvSpPr>
        <p:spPr>
          <a:xfrm>
            <a:off x="7243330" y="3495022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2" name="Multiply 71"/>
          <p:cNvSpPr>
            <a:spLocks/>
          </p:cNvSpPr>
          <p:nvPr/>
        </p:nvSpPr>
        <p:spPr>
          <a:xfrm>
            <a:off x="7830208" y="220203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3" name="Multiply 72"/>
          <p:cNvSpPr>
            <a:spLocks/>
          </p:cNvSpPr>
          <p:nvPr/>
        </p:nvSpPr>
        <p:spPr>
          <a:xfrm>
            <a:off x="9063434" y="220203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Multiply 73"/>
          <p:cNvSpPr>
            <a:spLocks/>
          </p:cNvSpPr>
          <p:nvPr/>
        </p:nvSpPr>
        <p:spPr>
          <a:xfrm>
            <a:off x="10302909" y="220203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5" name="Multiply 74"/>
          <p:cNvSpPr>
            <a:spLocks/>
          </p:cNvSpPr>
          <p:nvPr/>
        </p:nvSpPr>
        <p:spPr>
          <a:xfrm>
            <a:off x="8421493" y="351554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Multiply 75"/>
          <p:cNvSpPr>
            <a:spLocks/>
          </p:cNvSpPr>
          <p:nvPr/>
        </p:nvSpPr>
        <p:spPr>
          <a:xfrm>
            <a:off x="11486940" y="2206889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31425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30+10+5+1=46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Best=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5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87350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10+5+1=16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=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97464" y="111721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7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/>
      <p:bldP spid="25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29782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5+1=6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=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97464" y="111721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69599" y="103656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27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86222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=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8265" y="1563823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3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29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13519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=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522444" y="2862170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10666" y="22857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7719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608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0" grpId="1"/>
      <p:bldP spid="3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55+5+1=61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10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55+5=60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55+5+1=61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=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5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55+1=56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55+1=56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=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512</Words>
  <Application>Microsoft Office PowerPoint</Application>
  <PresentationFormat>寬螢幕</PresentationFormat>
  <Paragraphs>494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26</cp:revision>
  <dcterms:created xsi:type="dcterms:W3CDTF">2018-12-26T02:07:23Z</dcterms:created>
  <dcterms:modified xsi:type="dcterms:W3CDTF">2019-01-01T16:17:50Z</dcterms:modified>
</cp:coreProperties>
</file>