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23753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0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7720" y="3456021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55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20" grpId="0"/>
      <p:bldP spid="20" grpId="1"/>
      <p:bldP spid="25" grpId="0"/>
      <p:bldP spid="2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7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7719" y="3465081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0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0" grpId="1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185670" y="3751781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1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59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33116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7719" y="3461928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0" grpId="1"/>
      <p:bldP spid="61" grpId="0"/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J1 J2 J4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J5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71099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4982446" y="5828786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31425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30+10+5+1=46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87350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10+5+1=16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2978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5+1=6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9599" y="103656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622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8265" y="156382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13519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22444" y="2862170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10666" y="22857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7720" y="3446945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0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0" grpId="1"/>
      <p:bldP spid="3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55+5=60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5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512</Words>
  <Application>Microsoft Macintosh PowerPoint</Application>
  <PresentationFormat>Widescreen</PresentationFormat>
  <Paragraphs>494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Microsoft Office User</cp:lastModifiedBy>
  <cp:revision>22</cp:revision>
  <dcterms:created xsi:type="dcterms:W3CDTF">2018-12-26T02:07:23Z</dcterms:created>
  <dcterms:modified xsi:type="dcterms:W3CDTF">2018-12-26T07:23:25Z</dcterms:modified>
</cp:coreProperties>
</file>