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4721"/>
              </p:ext>
            </p:extLst>
          </p:nvPr>
        </p:nvGraphicFramePr>
        <p:xfrm>
          <a:off x="151144" y="194008"/>
          <a:ext cx="192303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11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526724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755297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Job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Profit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Deadline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564691" y="19400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" name="橢圓 5"/>
          <p:cNvSpPr/>
          <p:nvPr/>
        </p:nvSpPr>
        <p:spPr>
          <a:xfrm>
            <a:off x="5973663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007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7914" y="4085267"/>
            <a:ext cx="1607718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187</a:t>
            </a: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1 2 3 6 10</a:t>
            </a: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250790" y="725993"/>
            <a:ext cx="2591028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67" idx="0"/>
          </p:cNvCxnSpPr>
          <p:nvPr/>
        </p:nvCxnSpPr>
        <p:spPr>
          <a:xfrm flipH="1">
            <a:off x="6856587" y="725995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69" idx="0"/>
          </p:cNvCxnSpPr>
          <p:nvPr/>
        </p:nvCxnSpPr>
        <p:spPr>
          <a:xfrm flipH="1">
            <a:off x="7451185" y="725995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71" idx="0"/>
          </p:cNvCxnSpPr>
          <p:nvPr/>
        </p:nvCxnSpPr>
        <p:spPr>
          <a:xfrm flipH="1">
            <a:off x="8046971" y="725995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73" idx="0"/>
          </p:cNvCxnSpPr>
          <p:nvPr/>
        </p:nvCxnSpPr>
        <p:spPr>
          <a:xfrm flipH="1">
            <a:off x="8652759" y="725995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18"/>
          <p:cNvSpPr/>
          <p:nvPr/>
        </p:nvSpPr>
        <p:spPr>
          <a:xfrm>
            <a:off x="8626562" y="296360"/>
            <a:ext cx="4143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橢圓 5"/>
          <p:cNvSpPr/>
          <p:nvPr/>
        </p:nvSpPr>
        <p:spPr>
          <a:xfrm>
            <a:off x="6579460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18"/>
          <p:cNvSpPr/>
          <p:nvPr/>
        </p:nvSpPr>
        <p:spPr>
          <a:xfrm>
            <a:off x="6619804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橢圓 5"/>
          <p:cNvSpPr/>
          <p:nvPr/>
        </p:nvSpPr>
        <p:spPr>
          <a:xfrm>
            <a:off x="717405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18"/>
          <p:cNvSpPr/>
          <p:nvPr/>
        </p:nvSpPr>
        <p:spPr>
          <a:xfrm>
            <a:off x="721440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橢圓 5"/>
          <p:cNvSpPr/>
          <p:nvPr/>
        </p:nvSpPr>
        <p:spPr>
          <a:xfrm>
            <a:off x="7769844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18"/>
          <p:cNvSpPr/>
          <p:nvPr/>
        </p:nvSpPr>
        <p:spPr>
          <a:xfrm>
            <a:off x="7810188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橢圓 5"/>
          <p:cNvSpPr/>
          <p:nvPr/>
        </p:nvSpPr>
        <p:spPr>
          <a:xfrm>
            <a:off x="8375632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18"/>
          <p:cNvSpPr/>
          <p:nvPr/>
        </p:nvSpPr>
        <p:spPr>
          <a:xfrm>
            <a:off x="8415976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橢圓 5"/>
          <p:cNvSpPr/>
          <p:nvPr/>
        </p:nvSpPr>
        <p:spPr>
          <a:xfrm>
            <a:off x="8982334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18"/>
          <p:cNvSpPr/>
          <p:nvPr/>
        </p:nvSpPr>
        <p:spPr>
          <a:xfrm>
            <a:off x="9022678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P=70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橢圓 5"/>
          <p:cNvSpPr/>
          <p:nvPr/>
        </p:nvSpPr>
        <p:spPr>
          <a:xfrm>
            <a:off x="956830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18"/>
          <p:cNvSpPr/>
          <p:nvPr/>
        </p:nvSpPr>
        <p:spPr>
          <a:xfrm>
            <a:off x="960865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橢圓 5"/>
          <p:cNvSpPr/>
          <p:nvPr/>
        </p:nvSpPr>
        <p:spPr>
          <a:xfrm>
            <a:off x="1017388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021423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橢圓 5"/>
          <p:cNvSpPr/>
          <p:nvPr/>
        </p:nvSpPr>
        <p:spPr>
          <a:xfrm>
            <a:off x="10776571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0816915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橢圓 5"/>
          <p:cNvSpPr/>
          <p:nvPr/>
        </p:nvSpPr>
        <p:spPr>
          <a:xfrm>
            <a:off x="11377441" y="103403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18"/>
          <p:cNvSpPr/>
          <p:nvPr/>
        </p:nvSpPr>
        <p:spPr>
          <a:xfrm>
            <a:off x="11417785" y="111737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直線接點 27"/>
          <p:cNvCxnSpPr>
            <a:stCxn id="5" idx="4"/>
            <a:endCxn id="75" idx="0"/>
          </p:cNvCxnSpPr>
          <p:nvPr/>
        </p:nvCxnSpPr>
        <p:spPr>
          <a:xfrm>
            <a:off x="8841818" y="725993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27"/>
          <p:cNvCxnSpPr>
            <a:stCxn id="5" idx="4"/>
            <a:endCxn id="77" idx="0"/>
          </p:cNvCxnSpPr>
          <p:nvPr/>
        </p:nvCxnSpPr>
        <p:spPr>
          <a:xfrm>
            <a:off x="8841818" y="725993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27"/>
          <p:cNvCxnSpPr>
            <a:stCxn id="5" idx="4"/>
            <a:endCxn id="79" idx="0"/>
          </p:cNvCxnSpPr>
          <p:nvPr/>
        </p:nvCxnSpPr>
        <p:spPr>
          <a:xfrm>
            <a:off x="8841818" y="725993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27"/>
          <p:cNvCxnSpPr>
            <a:stCxn id="5" idx="4"/>
            <a:endCxn id="81" idx="0"/>
          </p:cNvCxnSpPr>
          <p:nvPr/>
        </p:nvCxnSpPr>
        <p:spPr>
          <a:xfrm>
            <a:off x="8841818" y="725993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27"/>
          <p:cNvCxnSpPr>
            <a:stCxn id="5" idx="4"/>
            <a:endCxn id="83" idx="0"/>
          </p:cNvCxnSpPr>
          <p:nvPr/>
        </p:nvCxnSpPr>
        <p:spPr>
          <a:xfrm>
            <a:off x="8841818" y="725993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20"/>
          <p:cNvCxnSpPr/>
          <p:nvPr/>
        </p:nvCxnSpPr>
        <p:spPr>
          <a:xfrm flipH="1">
            <a:off x="4223435" y="1560097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21"/>
          <p:cNvCxnSpPr/>
          <p:nvPr/>
        </p:nvCxnSpPr>
        <p:spPr>
          <a:xfrm flipH="1">
            <a:off x="4818033" y="1560097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25"/>
          <p:cNvCxnSpPr/>
          <p:nvPr/>
        </p:nvCxnSpPr>
        <p:spPr>
          <a:xfrm flipH="1">
            <a:off x="5413819" y="1560097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27"/>
          <p:cNvCxnSpPr/>
          <p:nvPr/>
        </p:nvCxnSpPr>
        <p:spPr>
          <a:xfrm flipH="1">
            <a:off x="6019607" y="1560097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5"/>
          <p:cNvSpPr/>
          <p:nvPr/>
        </p:nvSpPr>
        <p:spPr>
          <a:xfrm>
            <a:off x="3946308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8"/>
          <p:cNvSpPr/>
          <p:nvPr/>
        </p:nvSpPr>
        <p:spPr>
          <a:xfrm>
            <a:off x="3986652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橢圓 5"/>
          <p:cNvSpPr/>
          <p:nvPr/>
        </p:nvSpPr>
        <p:spPr>
          <a:xfrm>
            <a:off x="454090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8"/>
          <p:cNvSpPr/>
          <p:nvPr/>
        </p:nvSpPr>
        <p:spPr>
          <a:xfrm>
            <a:off x="458125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橢圓 5"/>
          <p:cNvSpPr/>
          <p:nvPr/>
        </p:nvSpPr>
        <p:spPr>
          <a:xfrm>
            <a:off x="5136692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矩形 18"/>
          <p:cNvSpPr/>
          <p:nvPr/>
        </p:nvSpPr>
        <p:spPr>
          <a:xfrm>
            <a:off x="5177036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橢圓 5"/>
          <p:cNvSpPr/>
          <p:nvPr/>
        </p:nvSpPr>
        <p:spPr>
          <a:xfrm>
            <a:off x="5742480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矩形 18"/>
          <p:cNvSpPr/>
          <p:nvPr/>
        </p:nvSpPr>
        <p:spPr>
          <a:xfrm>
            <a:off x="5782824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b=145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橢圓 5"/>
          <p:cNvSpPr/>
          <p:nvPr/>
        </p:nvSpPr>
        <p:spPr>
          <a:xfrm>
            <a:off x="6349182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矩形 18"/>
          <p:cNvSpPr/>
          <p:nvPr/>
        </p:nvSpPr>
        <p:spPr>
          <a:xfrm>
            <a:off x="6389526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橢圓 5"/>
          <p:cNvSpPr/>
          <p:nvPr/>
        </p:nvSpPr>
        <p:spPr>
          <a:xfrm>
            <a:off x="693515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8"/>
          <p:cNvSpPr/>
          <p:nvPr/>
        </p:nvSpPr>
        <p:spPr>
          <a:xfrm>
            <a:off x="697550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橢圓 5"/>
          <p:cNvSpPr/>
          <p:nvPr/>
        </p:nvSpPr>
        <p:spPr>
          <a:xfrm>
            <a:off x="754073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8"/>
          <p:cNvSpPr/>
          <p:nvPr/>
        </p:nvSpPr>
        <p:spPr>
          <a:xfrm>
            <a:off x="758108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橢圓 5"/>
          <p:cNvSpPr/>
          <p:nvPr/>
        </p:nvSpPr>
        <p:spPr>
          <a:xfrm>
            <a:off x="8143419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矩形 18"/>
          <p:cNvSpPr/>
          <p:nvPr/>
        </p:nvSpPr>
        <p:spPr>
          <a:xfrm>
            <a:off x="8183763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橢圓 5"/>
          <p:cNvSpPr/>
          <p:nvPr/>
        </p:nvSpPr>
        <p:spPr>
          <a:xfrm>
            <a:off x="8744289" y="186813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8"/>
          <p:cNvSpPr/>
          <p:nvPr/>
        </p:nvSpPr>
        <p:spPr>
          <a:xfrm>
            <a:off x="8784633" y="1951473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4" name="直線接點 27"/>
          <p:cNvCxnSpPr>
            <a:stCxn id="113" idx="4"/>
          </p:cNvCxnSpPr>
          <p:nvPr/>
        </p:nvCxnSpPr>
        <p:spPr>
          <a:xfrm>
            <a:off x="6208666" y="1560095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27"/>
          <p:cNvCxnSpPr>
            <a:stCxn id="113" idx="4"/>
          </p:cNvCxnSpPr>
          <p:nvPr/>
        </p:nvCxnSpPr>
        <p:spPr>
          <a:xfrm>
            <a:off x="6208666" y="1560095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27"/>
          <p:cNvCxnSpPr>
            <a:stCxn id="113" idx="4"/>
          </p:cNvCxnSpPr>
          <p:nvPr/>
        </p:nvCxnSpPr>
        <p:spPr>
          <a:xfrm>
            <a:off x="6208666" y="1560095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27"/>
          <p:cNvCxnSpPr>
            <a:stCxn id="113" idx="4"/>
          </p:cNvCxnSpPr>
          <p:nvPr/>
        </p:nvCxnSpPr>
        <p:spPr>
          <a:xfrm>
            <a:off x="6208666" y="1560095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27"/>
          <p:cNvCxnSpPr>
            <a:stCxn id="113" idx="4"/>
          </p:cNvCxnSpPr>
          <p:nvPr/>
        </p:nvCxnSpPr>
        <p:spPr>
          <a:xfrm>
            <a:off x="6208666" y="1560095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21"/>
          <p:cNvCxnSpPr/>
          <p:nvPr/>
        </p:nvCxnSpPr>
        <p:spPr>
          <a:xfrm flipH="1">
            <a:off x="2806430" y="2411504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25"/>
          <p:cNvCxnSpPr/>
          <p:nvPr/>
        </p:nvCxnSpPr>
        <p:spPr>
          <a:xfrm flipH="1">
            <a:off x="3402216" y="2411504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27"/>
          <p:cNvCxnSpPr/>
          <p:nvPr/>
        </p:nvCxnSpPr>
        <p:spPr>
          <a:xfrm flipH="1">
            <a:off x="4008004" y="2411504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5"/>
          <p:cNvSpPr/>
          <p:nvPr/>
        </p:nvSpPr>
        <p:spPr>
          <a:xfrm>
            <a:off x="252930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矩形 18"/>
          <p:cNvSpPr/>
          <p:nvPr/>
        </p:nvSpPr>
        <p:spPr>
          <a:xfrm>
            <a:off x="256964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橢圓 5"/>
          <p:cNvSpPr/>
          <p:nvPr/>
        </p:nvSpPr>
        <p:spPr>
          <a:xfrm>
            <a:off x="3125089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矩形 18"/>
          <p:cNvSpPr/>
          <p:nvPr/>
        </p:nvSpPr>
        <p:spPr>
          <a:xfrm>
            <a:off x="3165433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P=155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橢圓 5"/>
          <p:cNvSpPr/>
          <p:nvPr/>
        </p:nvSpPr>
        <p:spPr>
          <a:xfrm>
            <a:off x="3730877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矩形 18"/>
          <p:cNvSpPr/>
          <p:nvPr/>
        </p:nvSpPr>
        <p:spPr>
          <a:xfrm>
            <a:off x="3771221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橢圓 5"/>
          <p:cNvSpPr/>
          <p:nvPr/>
        </p:nvSpPr>
        <p:spPr>
          <a:xfrm>
            <a:off x="4337579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矩形 18"/>
          <p:cNvSpPr/>
          <p:nvPr/>
        </p:nvSpPr>
        <p:spPr>
          <a:xfrm>
            <a:off x="4377923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橢圓 5"/>
          <p:cNvSpPr/>
          <p:nvPr/>
        </p:nvSpPr>
        <p:spPr>
          <a:xfrm>
            <a:off x="492355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496389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橢圓 5"/>
          <p:cNvSpPr/>
          <p:nvPr/>
        </p:nvSpPr>
        <p:spPr>
          <a:xfrm>
            <a:off x="552913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8"/>
          <p:cNvSpPr/>
          <p:nvPr/>
        </p:nvSpPr>
        <p:spPr>
          <a:xfrm>
            <a:off x="556947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橢圓 5"/>
          <p:cNvSpPr/>
          <p:nvPr/>
        </p:nvSpPr>
        <p:spPr>
          <a:xfrm>
            <a:off x="6131816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8"/>
          <p:cNvSpPr/>
          <p:nvPr/>
        </p:nvSpPr>
        <p:spPr>
          <a:xfrm>
            <a:off x="6172160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橢圓 5"/>
          <p:cNvSpPr/>
          <p:nvPr/>
        </p:nvSpPr>
        <p:spPr>
          <a:xfrm>
            <a:off x="6732686" y="271954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8"/>
          <p:cNvSpPr/>
          <p:nvPr/>
        </p:nvSpPr>
        <p:spPr>
          <a:xfrm>
            <a:off x="6773030" y="280288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b=127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1" name="直線接點 27"/>
          <p:cNvCxnSpPr/>
          <p:nvPr/>
        </p:nvCxnSpPr>
        <p:spPr>
          <a:xfrm>
            <a:off x="4197063" y="2411502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27"/>
          <p:cNvCxnSpPr/>
          <p:nvPr/>
        </p:nvCxnSpPr>
        <p:spPr>
          <a:xfrm>
            <a:off x="4197063" y="2411502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27"/>
          <p:cNvCxnSpPr/>
          <p:nvPr/>
        </p:nvCxnSpPr>
        <p:spPr>
          <a:xfrm>
            <a:off x="4197063" y="2411502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27"/>
          <p:cNvCxnSpPr/>
          <p:nvPr/>
        </p:nvCxnSpPr>
        <p:spPr>
          <a:xfrm>
            <a:off x="4197063" y="2411502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27"/>
          <p:cNvCxnSpPr/>
          <p:nvPr/>
        </p:nvCxnSpPr>
        <p:spPr>
          <a:xfrm>
            <a:off x="4197063" y="2411502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25"/>
          <p:cNvCxnSpPr/>
          <p:nvPr/>
        </p:nvCxnSpPr>
        <p:spPr>
          <a:xfrm flipH="1">
            <a:off x="2454745" y="4078978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27"/>
          <p:cNvCxnSpPr/>
          <p:nvPr/>
        </p:nvCxnSpPr>
        <p:spPr>
          <a:xfrm flipH="1">
            <a:off x="3060533" y="4078978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橢圓 5"/>
          <p:cNvSpPr/>
          <p:nvPr/>
        </p:nvSpPr>
        <p:spPr>
          <a:xfrm>
            <a:off x="2177618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矩形 18"/>
          <p:cNvSpPr/>
          <p:nvPr/>
        </p:nvSpPr>
        <p:spPr>
          <a:xfrm>
            <a:off x="2217962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橢圓 5"/>
          <p:cNvSpPr/>
          <p:nvPr/>
        </p:nvSpPr>
        <p:spPr>
          <a:xfrm>
            <a:off x="2783406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矩形 18"/>
          <p:cNvSpPr/>
          <p:nvPr/>
        </p:nvSpPr>
        <p:spPr>
          <a:xfrm>
            <a:off x="2823750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橢圓 5"/>
          <p:cNvSpPr/>
          <p:nvPr/>
        </p:nvSpPr>
        <p:spPr>
          <a:xfrm>
            <a:off x="3390108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8"/>
          <p:cNvSpPr/>
          <p:nvPr/>
        </p:nvSpPr>
        <p:spPr>
          <a:xfrm>
            <a:off x="3430452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橢圓 5"/>
          <p:cNvSpPr/>
          <p:nvPr/>
        </p:nvSpPr>
        <p:spPr>
          <a:xfrm>
            <a:off x="3976082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8"/>
          <p:cNvSpPr/>
          <p:nvPr/>
        </p:nvSpPr>
        <p:spPr>
          <a:xfrm>
            <a:off x="4016426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5" name="直線接點 27"/>
          <p:cNvCxnSpPr/>
          <p:nvPr/>
        </p:nvCxnSpPr>
        <p:spPr>
          <a:xfrm>
            <a:off x="3249592" y="4078976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27"/>
          <p:cNvCxnSpPr/>
          <p:nvPr/>
        </p:nvCxnSpPr>
        <p:spPr>
          <a:xfrm>
            <a:off x="3249592" y="4078976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64"/>
          <p:cNvSpPr/>
          <p:nvPr/>
        </p:nvSpPr>
        <p:spPr>
          <a:xfrm>
            <a:off x="3984706" y="4378318"/>
            <a:ext cx="558000" cy="53068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接點 25"/>
          <p:cNvCxnSpPr/>
          <p:nvPr/>
        </p:nvCxnSpPr>
        <p:spPr>
          <a:xfrm flipH="1">
            <a:off x="2037102" y="3245241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7"/>
          <p:cNvCxnSpPr/>
          <p:nvPr/>
        </p:nvCxnSpPr>
        <p:spPr>
          <a:xfrm flipH="1">
            <a:off x="2642890" y="3245241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橢圓 5"/>
          <p:cNvSpPr/>
          <p:nvPr/>
        </p:nvSpPr>
        <p:spPr>
          <a:xfrm>
            <a:off x="1759975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矩形 18"/>
          <p:cNvSpPr/>
          <p:nvPr/>
        </p:nvSpPr>
        <p:spPr>
          <a:xfrm>
            <a:off x="1800319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橢圓 5"/>
          <p:cNvSpPr/>
          <p:nvPr/>
        </p:nvSpPr>
        <p:spPr>
          <a:xfrm>
            <a:off x="2365763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矩形 18"/>
          <p:cNvSpPr/>
          <p:nvPr/>
        </p:nvSpPr>
        <p:spPr>
          <a:xfrm>
            <a:off x="2406107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橢圓 5"/>
          <p:cNvSpPr/>
          <p:nvPr/>
        </p:nvSpPr>
        <p:spPr>
          <a:xfrm>
            <a:off x="2972465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18"/>
          <p:cNvSpPr/>
          <p:nvPr/>
        </p:nvSpPr>
        <p:spPr>
          <a:xfrm>
            <a:off x="3012809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橢圓 5"/>
          <p:cNvSpPr/>
          <p:nvPr/>
        </p:nvSpPr>
        <p:spPr>
          <a:xfrm>
            <a:off x="355843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18"/>
          <p:cNvSpPr/>
          <p:nvPr/>
        </p:nvSpPr>
        <p:spPr>
          <a:xfrm>
            <a:off x="359878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b=174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橢圓 5"/>
          <p:cNvSpPr/>
          <p:nvPr/>
        </p:nvSpPr>
        <p:spPr>
          <a:xfrm>
            <a:off x="416401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18"/>
          <p:cNvSpPr/>
          <p:nvPr/>
        </p:nvSpPr>
        <p:spPr>
          <a:xfrm>
            <a:off x="420436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橢圓 5"/>
          <p:cNvSpPr/>
          <p:nvPr/>
        </p:nvSpPr>
        <p:spPr>
          <a:xfrm>
            <a:off x="4766702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18"/>
          <p:cNvSpPr/>
          <p:nvPr/>
        </p:nvSpPr>
        <p:spPr>
          <a:xfrm>
            <a:off x="4807046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橢圓 5"/>
          <p:cNvSpPr/>
          <p:nvPr/>
        </p:nvSpPr>
        <p:spPr>
          <a:xfrm>
            <a:off x="5367572" y="355328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18"/>
          <p:cNvSpPr/>
          <p:nvPr/>
        </p:nvSpPr>
        <p:spPr>
          <a:xfrm>
            <a:off x="5407916" y="363661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9" name="直線接點 27"/>
          <p:cNvCxnSpPr/>
          <p:nvPr/>
        </p:nvCxnSpPr>
        <p:spPr>
          <a:xfrm>
            <a:off x="2831949" y="3245239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7"/>
          <p:cNvCxnSpPr/>
          <p:nvPr/>
        </p:nvCxnSpPr>
        <p:spPr>
          <a:xfrm>
            <a:off x="2831949" y="3245239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7"/>
          <p:cNvCxnSpPr/>
          <p:nvPr/>
        </p:nvCxnSpPr>
        <p:spPr>
          <a:xfrm>
            <a:off x="2831949" y="3245239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7"/>
          <p:cNvCxnSpPr/>
          <p:nvPr/>
        </p:nvCxnSpPr>
        <p:spPr>
          <a:xfrm>
            <a:off x="2831949" y="3245239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7"/>
          <p:cNvCxnSpPr/>
          <p:nvPr/>
        </p:nvCxnSpPr>
        <p:spPr>
          <a:xfrm>
            <a:off x="2831949" y="3245239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39"/>
          <p:cNvSpPr/>
          <p:nvPr/>
        </p:nvSpPr>
        <p:spPr>
          <a:xfrm>
            <a:off x="6142236" y="995090"/>
            <a:ext cx="22955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39"/>
          <p:cNvSpPr/>
          <p:nvPr/>
        </p:nvSpPr>
        <p:spPr>
          <a:xfrm>
            <a:off x="6718920" y="99630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39"/>
          <p:cNvSpPr/>
          <p:nvPr/>
        </p:nvSpPr>
        <p:spPr>
          <a:xfrm>
            <a:off x="7304144" y="100326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矩形 39"/>
          <p:cNvSpPr/>
          <p:nvPr/>
        </p:nvSpPr>
        <p:spPr>
          <a:xfrm>
            <a:off x="7913484" y="100734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矩形 39"/>
          <p:cNvSpPr/>
          <p:nvPr/>
        </p:nvSpPr>
        <p:spPr>
          <a:xfrm>
            <a:off x="8522824" y="100858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39"/>
          <p:cNvSpPr/>
          <p:nvPr/>
        </p:nvSpPr>
        <p:spPr>
          <a:xfrm>
            <a:off x="9125777" y="100462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矩形 39"/>
          <p:cNvSpPr/>
          <p:nvPr/>
        </p:nvSpPr>
        <p:spPr>
          <a:xfrm>
            <a:off x="9712879" y="101743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39"/>
          <p:cNvSpPr/>
          <p:nvPr/>
        </p:nvSpPr>
        <p:spPr>
          <a:xfrm>
            <a:off x="10319340" y="100477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矩形 39"/>
          <p:cNvSpPr/>
          <p:nvPr/>
        </p:nvSpPr>
        <p:spPr>
          <a:xfrm>
            <a:off x="10914176" y="10240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矩形 39"/>
          <p:cNvSpPr/>
          <p:nvPr/>
        </p:nvSpPr>
        <p:spPr>
          <a:xfrm>
            <a:off x="11511931" y="102918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矩形 39"/>
          <p:cNvSpPr/>
          <p:nvPr/>
        </p:nvSpPr>
        <p:spPr>
          <a:xfrm>
            <a:off x="8889654" y="18508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矩形 39"/>
          <p:cNvSpPr/>
          <p:nvPr/>
        </p:nvSpPr>
        <p:spPr>
          <a:xfrm>
            <a:off x="3514966" y="4348188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矩形 39"/>
          <p:cNvSpPr/>
          <p:nvPr/>
        </p:nvSpPr>
        <p:spPr>
          <a:xfrm>
            <a:off x="6877585" y="270285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矩形 39"/>
          <p:cNvSpPr/>
          <p:nvPr/>
        </p:nvSpPr>
        <p:spPr>
          <a:xfrm>
            <a:off x="4123034" y="4353021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矩形 39"/>
          <p:cNvSpPr/>
          <p:nvPr/>
        </p:nvSpPr>
        <p:spPr>
          <a:xfrm>
            <a:off x="5507411" y="353483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矩形 39"/>
          <p:cNvSpPr/>
          <p:nvPr/>
        </p:nvSpPr>
        <p:spPr>
          <a:xfrm>
            <a:off x="4901078" y="353226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" name="矩形 39"/>
          <p:cNvSpPr/>
          <p:nvPr/>
        </p:nvSpPr>
        <p:spPr>
          <a:xfrm>
            <a:off x="8285508" y="18555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7" name="矩形 39"/>
          <p:cNvSpPr/>
          <p:nvPr/>
        </p:nvSpPr>
        <p:spPr>
          <a:xfrm>
            <a:off x="6267648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矩形 39"/>
          <p:cNvSpPr/>
          <p:nvPr/>
        </p:nvSpPr>
        <p:spPr>
          <a:xfrm>
            <a:off x="4065663" y="186093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矩形 39"/>
          <p:cNvSpPr/>
          <p:nvPr/>
        </p:nvSpPr>
        <p:spPr>
          <a:xfrm>
            <a:off x="2906697" y="434571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矩形 39"/>
          <p:cNvSpPr/>
          <p:nvPr/>
        </p:nvSpPr>
        <p:spPr>
          <a:xfrm>
            <a:off x="5655838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矩形 39"/>
          <p:cNvSpPr/>
          <p:nvPr/>
        </p:nvSpPr>
        <p:spPr>
          <a:xfrm>
            <a:off x="4298102" y="354699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矩形 39"/>
          <p:cNvSpPr/>
          <p:nvPr/>
        </p:nvSpPr>
        <p:spPr>
          <a:xfrm>
            <a:off x="7689235" y="18528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矩形 39"/>
          <p:cNvSpPr/>
          <p:nvPr/>
        </p:nvSpPr>
        <p:spPr>
          <a:xfrm>
            <a:off x="7085089" y="186123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矩形 39"/>
          <p:cNvSpPr/>
          <p:nvPr/>
        </p:nvSpPr>
        <p:spPr>
          <a:xfrm>
            <a:off x="5060224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矩形 39"/>
          <p:cNvSpPr/>
          <p:nvPr/>
        </p:nvSpPr>
        <p:spPr>
          <a:xfrm>
            <a:off x="3695305" y="353956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矩形 39"/>
          <p:cNvSpPr/>
          <p:nvPr/>
        </p:nvSpPr>
        <p:spPr>
          <a:xfrm>
            <a:off x="2299812" y="437121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矩形 39"/>
          <p:cNvSpPr/>
          <p:nvPr/>
        </p:nvSpPr>
        <p:spPr>
          <a:xfrm>
            <a:off x="3110897" y="353588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矩形 39"/>
          <p:cNvSpPr/>
          <p:nvPr/>
        </p:nvSpPr>
        <p:spPr>
          <a:xfrm>
            <a:off x="4476725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2" name="矩形 39"/>
          <p:cNvSpPr/>
          <p:nvPr/>
        </p:nvSpPr>
        <p:spPr>
          <a:xfrm>
            <a:off x="6487137" y="185894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4" name="矩形 39"/>
          <p:cNvSpPr/>
          <p:nvPr/>
        </p:nvSpPr>
        <p:spPr>
          <a:xfrm>
            <a:off x="2497081" y="3537514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矩形 39"/>
          <p:cNvSpPr/>
          <p:nvPr/>
        </p:nvSpPr>
        <p:spPr>
          <a:xfrm>
            <a:off x="3867903" y="270285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6" name="矩形 39"/>
          <p:cNvSpPr/>
          <p:nvPr/>
        </p:nvSpPr>
        <p:spPr>
          <a:xfrm>
            <a:off x="5886383" y="185813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矩形 39"/>
          <p:cNvSpPr/>
          <p:nvPr/>
        </p:nvSpPr>
        <p:spPr>
          <a:xfrm>
            <a:off x="1887581" y="354699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8" name="矩形 39"/>
          <p:cNvSpPr/>
          <p:nvPr/>
        </p:nvSpPr>
        <p:spPr>
          <a:xfrm>
            <a:off x="3266126" y="2697383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矩形 39"/>
          <p:cNvSpPr/>
          <p:nvPr/>
        </p:nvSpPr>
        <p:spPr>
          <a:xfrm>
            <a:off x="5268804" y="184357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矩形 39"/>
          <p:cNvSpPr/>
          <p:nvPr/>
        </p:nvSpPr>
        <p:spPr>
          <a:xfrm>
            <a:off x="2660051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矩形 39"/>
          <p:cNvSpPr/>
          <p:nvPr/>
        </p:nvSpPr>
        <p:spPr>
          <a:xfrm>
            <a:off x="4675968" y="184971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2" name="Multiply 281"/>
          <p:cNvSpPr>
            <a:spLocks/>
          </p:cNvSpPr>
          <p:nvPr/>
        </p:nvSpPr>
        <p:spPr>
          <a:xfrm>
            <a:off x="6753933" y="143894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6" name="Multiply 165"/>
          <p:cNvSpPr>
            <a:spLocks/>
          </p:cNvSpPr>
          <p:nvPr/>
        </p:nvSpPr>
        <p:spPr>
          <a:xfrm>
            <a:off x="7364897" y="14358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9" name="Multiply 168"/>
          <p:cNvSpPr>
            <a:spLocks/>
          </p:cNvSpPr>
          <p:nvPr/>
        </p:nvSpPr>
        <p:spPr>
          <a:xfrm>
            <a:off x="7957695" y="141579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9" name="Multiply 178"/>
          <p:cNvSpPr>
            <a:spLocks/>
          </p:cNvSpPr>
          <p:nvPr/>
        </p:nvSpPr>
        <p:spPr>
          <a:xfrm>
            <a:off x="8568053" y="14431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0" name="Multiply 179"/>
          <p:cNvSpPr>
            <a:spLocks/>
          </p:cNvSpPr>
          <p:nvPr/>
        </p:nvSpPr>
        <p:spPr>
          <a:xfrm>
            <a:off x="9142088" y="14431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Multiply 180"/>
          <p:cNvSpPr>
            <a:spLocks/>
          </p:cNvSpPr>
          <p:nvPr/>
        </p:nvSpPr>
        <p:spPr>
          <a:xfrm>
            <a:off x="9748790" y="14430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Multiply 181"/>
          <p:cNvSpPr>
            <a:spLocks/>
          </p:cNvSpPr>
          <p:nvPr/>
        </p:nvSpPr>
        <p:spPr>
          <a:xfrm>
            <a:off x="10361650" y="145314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" name="Multiply 182"/>
          <p:cNvSpPr>
            <a:spLocks/>
          </p:cNvSpPr>
          <p:nvPr/>
        </p:nvSpPr>
        <p:spPr>
          <a:xfrm>
            <a:off x="10952441" y="14430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" name="Multiply 183"/>
          <p:cNvSpPr>
            <a:spLocks/>
          </p:cNvSpPr>
          <p:nvPr/>
        </p:nvSpPr>
        <p:spPr>
          <a:xfrm>
            <a:off x="11580090" y="144620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" name="Multiply 186"/>
          <p:cNvSpPr>
            <a:spLocks/>
          </p:cNvSpPr>
          <p:nvPr/>
        </p:nvSpPr>
        <p:spPr>
          <a:xfrm>
            <a:off x="4718343" y="22879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" name="Multiply 187"/>
          <p:cNvSpPr>
            <a:spLocks/>
          </p:cNvSpPr>
          <p:nvPr/>
        </p:nvSpPr>
        <p:spPr>
          <a:xfrm>
            <a:off x="5311141" y="228734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" name="Multiply 188"/>
          <p:cNvSpPr>
            <a:spLocks/>
          </p:cNvSpPr>
          <p:nvPr/>
        </p:nvSpPr>
        <p:spPr>
          <a:xfrm>
            <a:off x="5921499" y="22952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" name="Multiply 189"/>
          <p:cNvSpPr>
            <a:spLocks/>
          </p:cNvSpPr>
          <p:nvPr/>
        </p:nvSpPr>
        <p:spPr>
          <a:xfrm>
            <a:off x="6495534" y="22952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" name="Multiply 190"/>
          <p:cNvSpPr>
            <a:spLocks/>
          </p:cNvSpPr>
          <p:nvPr/>
        </p:nvSpPr>
        <p:spPr>
          <a:xfrm>
            <a:off x="7102236" y="22951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" name="Multiply 192"/>
          <p:cNvSpPr>
            <a:spLocks/>
          </p:cNvSpPr>
          <p:nvPr/>
        </p:nvSpPr>
        <p:spPr>
          <a:xfrm>
            <a:off x="7715096" y="230524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" name="Multiply 193"/>
          <p:cNvSpPr>
            <a:spLocks/>
          </p:cNvSpPr>
          <p:nvPr/>
        </p:nvSpPr>
        <p:spPr>
          <a:xfrm>
            <a:off x="8305887" y="22951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5" name="Multiply 194"/>
          <p:cNvSpPr>
            <a:spLocks/>
          </p:cNvSpPr>
          <p:nvPr/>
        </p:nvSpPr>
        <p:spPr>
          <a:xfrm>
            <a:off x="8933536" y="229830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" name="Multiply 195"/>
          <p:cNvSpPr>
            <a:spLocks/>
          </p:cNvSpPr>
          <p:nvPr/>
        </p:nvSpPr>
        <p:spPr>
          <a:xfrm>
            <a:off x="3285403" y="311116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" name="Multiply 196"/>
          <p:cNvSpPr>
            <a:spLocks/>
          </p:cNvSpPr>
          <p:nvPr/>
        </p:nvSpPr>
        <p:spPr>
          <a:xfrm>
            <a:off x="3895761" y="312878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" name="Multiply 197"/>
          <p:cNvSpPr>
            <a:spLocks/>
          </p:cNvSpPr>
          <p:nvPr/>
        </p:nvSpPr>
        <p:spPr>
          <a:xfrm>
            <a:off x="4489252" y="312878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" name="Multiply 198"/>
          <p:cNvSpPr>
            <a:spLocks/>
          </p:cNvSpPr>
          <p:nvPr/>
        </p:nvSpPr>
        <p:spPr>
          <a:xfrm>
            <a:off x="5086226" y="312872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" name="Multiply 199"/>
          <p:cNvSpPr>
            <a:spLocks/>
          </p:cNvSpPr>
          <p:nvPr/>
        </p:nvSpPr>
        <p:spPr>
          <a:xfrm>
            <a:off x="5679630" y="313879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" name="Multiply 200"/>
          <p:cNvSpPr>
            <a:spLocks/>
          </p:cNvSpPr>
          <p:nvPr/>
        </p:nvSpPr>
        <p:spPr>
          <a:xfrm>
            <a:off x="6280149" y="312872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2" name="Multiply 201"/>
          <p:cNvSpPr>
            <a:spLocks/>
          </p:cNvSpPr>
          <p:nvPr/>
        </p:nvSpPr>
        <p:spPr>
          <a:xfrm>
            <a:off x="6888342" y="313185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" name="Multiply 202"/>
          <p:cNvSpPr>
            <a:spLocks/>
          </p:cNvSpPr>
          <p:nvPr/>
        </p:nvSpPr>
        <p:spPr>
          <a:xfrm>
            <a:off x="2550351" y="396181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" name="Multiply 203"/>
          <p:cNvSpPr>
            <a:spLocks/>
          </p:cNvSpPr>
          <p:nvPr/>
        </p:nvSpPr>
        <p:spPr>
          <a:xfrm>
            <a:off x="1889538" y="397146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" name="Multiply 204"/>
          <p:cNvSpPr>
            <a:spLocks/>
          </p:cNvSpPr>
          <p:nvPr/>
        </p:nvSpPr>
        <p:spPr>
          <a:xfrm>
            <a:off x="3740816" y="396175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Multiply 205"/>
          <p:cNvSpPr>
            <a:spLocks/>
          </p:cNvSpPr>
          <p:nvPr/>
        </p:nvSpPr>
        <p:spPr>
          <a:xfrm>
            <a:off x="4334220" y="397181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Multiply 206"/>
          <p:cNvSpPr>
            <a:spLocks/>
          </p:cNvSpPr>
          <p:nvPr/>
        </p:nvSpPr>
        <p:spPr>
          <a:xfrm>
            <a:off x="4934739" y="396175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" name="Multiply 207"/>
          <p:cNvSpPr>
            <a:spLocks/>
          </p:cNvSpPr>
          <p:nvPr/>
        </p:nvSpPr>
        <p:spPr>
          <a:xfrm>
            <a:off x="5542932" y="396488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9" name="Multiply 208"/>
          <p:cNvSpPr>
            <a:spLocks/>
          </p:cNvSpPr>
          <p:nvPr/>
        </p:nvSpPr>
        <p:spPr>
          <a:xfrm>
            <a:off x="2307325" y="482932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Multiply 209"/>
          <p:cNvSpPr>
            <a:spLocks/>
          </p:cNvSpPr>
          <p:nvPr/>
        </p:nvSpPr>
        <p:spPr>
          <a:xfrm>
            <a:off x="2947253" y="481251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Multiply 212"/>
          <p:cNvSpPr>
            <a:spLocks/>
          </p:cNvSpPr>
          <p:nvPr/>
        </p:nvSpPr>
        <p:spPr>
          <a:xfrm>
            <a:off x="3553041" y="482055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6698283" y="5945987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163</Words>
  <Application>Microsoft Macintosh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30</cp:revision>
  <dcterms:created xsi:type="dcterms:W3CDTF">2018-12-26T02:07:23Z</dcterms:created>
  <dcterms:modified xsi:type="dcterms:W3CDTF">2018-12-26T11:56:56Z</dcterms:modified>
</cp:coreProperties>
</file>