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90464" y="230736"/>
            <a:ext cx="3843179" cy="529569"/>
          </a:xfrm>
        </p:spPr>
        <p:txBody>
          <a:bodyPr/>
          <a:lstStyle/>
          <a:p>
            <a:r>
              <a:rPr kumimoji="1"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物聯網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LoRa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MQTT</a:t>
            </a:r>
            <a:r>
              <a:rPr kumimoji="1"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專案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0"/>
            </a:endParaRPr>
          </a:p>
        </p:txBody>
      </p:sp>
      <p:sp>
        <p:nvSpPr>
          <p:cNvPr id="7" name="任意形状 6"/>
          <p:cNvSpPr/>
          <p:nvPr/>
        </p:nvSpPr>
        <p:spPr>
          <a:xfrm flipH="1">
            <a:off x="562240" y="1839519"/>
            <a:ext cx="5544000" cy="4500000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6334124" y="1839519"/>
            <a:ext cx="5544000" cy="4500000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34412" y="5458606"/>
            <a:ext cx="3315643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GPS</a:t>
            </a:r>
            <a:r>
              <a:rPr lang="zh-TW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經緯度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軌跡路線監測</a:t>
            </a:r>
          </a:p>
        </p:txBody>
      </p:sp>
      <p:sp>
        <p:nvSpPr>
          <p:cNvPr id="17" name="矩形 16"/>
          <p:cNvSpPr/>
          <p:nvPr/>
        </p:nvSpPr>
        <p:spPr>
          <a:xfrm>
            <a:off x="1251798" y="4960079"/>
            <a:ext cx="2341183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2000" b="1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Mapbox</a:t>
            </a:r>
            <a:r>
              <a:rPr lang="en-US" altLang="zh-TW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API</a:t>
            </a:r>
            <a:endParaRPr lang="en-US" altLang="zh-CN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0311" y="5375991"/>
            <a:ext cx="403944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將感測器的數據即時上傳至</a:t>
            </a:r>
            <a:r>
              <a:rPr lang="en-US" altLang="zh-TW" sz="16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MQTT Server</a:t>
            </a:r>
            <a:endParaRPr lang="zh-CN" altLang="en-US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4917" y="4951997"/>
            <a:ext cx="2269828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震動感感測器</a:t>
            </a:r>
            <a:endParaRPr lang="en-US" altLang="zh-CN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1673098" y="1145294"/>
            <a:ext cx="2378983" cy="596445"/>
            <a:chOff x="6195645" y="1425496"/>
            <a:chExt cx="2378983" cy="596445"/>
          </a:xfrm>
        </p:grpSpPr>
        <p:sp>
          <p:nvSpPr>
            <p:cNvPr id="29" name="矩形 28"/>
            <p:cNvSpPr/>
            <p:nvPr/>
          </p:nvSpPr>
          <p:spPr>
            <a:xfrm>
              <a:off x="6265983" y="1425496"/>
              <a:ext cx="2308645" cy="596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GPS</a:t>
              </a:r>
              <a:r>
                <a:rPr lang="zh-CN" altLang="en-US" sz="2800" b="1" dirty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軌跡路線</a:t>
              </a:r>
              <a:endParaRPr lang="en-US" altLang="zh-CN" sz="2800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95645" y="1536840"/>
              <a:ext cx="70338" cy="416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8009105" y="1145293"/>
            <a:ext cx="2648482" cy="596445"/>
            <a:chOff x="9845850" y="1232115"/>
            <a:chExt cx="2648482" cy="596445"/>
          </a:xfrm>
        </p:grpSpPr>
        <p:sp>
          <p:nvSpPr>
            <p:cNvPr id="30" name="矩形 29"/>
            <p:cNvSpPr/>
            <p:nvPr/>
          </p:nvSpPr>
          <p:spPr>
            <a:xfrm>
              <a:off x="9845850" y="1232115"/>
              <a:ext cx="2648482" cy="596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MQTT </a:t>
              </a:r>
              <a:r>
                <a:rPr lang="zh-CN" altLang="en-US" sz="2800" b="1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即時數據</a:t>
              </a:r>
              <a:endParaRPr lang="en-US" altLang="zh-CN" sz="28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845850" y="1352212"/>
              <a:ext cx="45719" cy="355976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9" y="2026766"/>
            <a:ext cx="4729092" cy="2880000"/>
          </a:xfrm>
          <a:prstGeom prst="rect">
            <a:avLst/>
          </a:prstGeom>
        </p:spPr>
      </p:pic>
      <p:pic>
        <p:nvPicPr>
          <p:cNvPr id="40" name="Picture 2" descr="ãgps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6524" y="5436467"/>
            <a:ext cx="227889" cy="3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6807E-D06F-EB49-992D-2EFDE7FB8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32" y="1991895"/>
            <a:ext cx="4465476" cy="2914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5C5DE-8576-FA42-9280-77BDD1514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977" y="5347633"/>
            <a:ext cx="403334" cy="4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Segoe UI Light</vt:lpstr>
      <vt:lpstr>Arial</vt:lpstr>
      <vt:lpstr>Century Gothic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Microsoft Office User</cp:lastModifiedBy>
  <cp:revision>199</cp:revision>
  <dcterms:created xsi:type="dcterms:W3CDTF">2015-09-05T08:54:39Z</dcterms:created>
  <dcterms:modified xsi:type="dcterms:W3CDTF">2020-07-30T02:55:02Z</dcterms:modified>
</cp:coreProperties>
</file>