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8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9144000" cy="6858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79801"/>
  </p:normalViewPr>
  <p:slideViewPr>
    <p:cSldViewPr>
      <p:cViewPr varScale="1">
        <p:scale>
          <a:sx n="110" d="100"/>
          <a:sy n="110" d="100"/>
        </p:scale>
        <p:origin x="176" y="5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F549A-68BE-2A42-BD4E-8B1BBEE41760}" type="datetimeFigureOut">
              <a:rPr lang="en-TW" smtClean="0"/>
              <a:t>2021/8/22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FD7CB-81D5-D843-8C12-8D89D1CC228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我們稍微回顧一下深度學習的歷史。他在歷史上經過好幾次的起起伏伏。首先在 1958 年</a:t>
            </a:r>
            <a:r>
              <a:rPr lang="zh-TW" altLang="en-US" dirty="0"/>
              <a:t> </a:t>
            </a:r>
            <a:r>
              <a:rPr lang="en-US" sz="1200" spc="-15" dirty="0">
                <a:solidFill>
                  <a:srgbClr val="0000FF"/>
                </a:solidFill>
                <a:latin typeface="+mn-lt"/>
                <a:cs typeface="Calibri"/>
              </a:rPr>
              <a:t>Perceptron</a:t>
            </a:r>
            <a:r>
              <a:rPr lang="zh-TW" altLang="en-US" sz="1200" spc="-15" dirty="0">
                <a:solidFill>
                  <a:srgbClr val="0000FF"/>
                </a:solidFill>
                <a:latin typeface="+mn-lt"/>
                <a:cs typeface="Calibri"/>
              </a:rPr>
              <a:t> 觀念被提出，它也是一個線性的模型。起初由</a:t>
            </a:r>
            <a:r>
              <a:rPr lang="en-US" altLang="zh-TW" sz="1200" spc="-15" dirty="0">
                <a:solidFill>
                  <a:srgbClr val="0000FF"/>
                </a:solidFill>
                <a:latin typeface="+mn-lt"/>
                <a:cs typeface="Calibri"/>
              </a:rPr>
              <a:t> Frank Rosenblatt </a:t>
            </a:r>
            <a:r>
              <a:rPr lang="zh-TW" altLang="en-US" sz="1200" spc="-15" dirty="0">
                <a:solidFill>
                  <a:srgbClr val="0000FF"/>
                </a:solidFill>
                <a:latin typeface="+mn-lt"/>
                <a:cs typeface="Calibri"/>
              </a:rPr>
              <a:t>在海軍的專案裡被提出來的，在當時 </a:t>
            </a:r>
            <a:r>
              <a:rPr lang="en-US" sz="1200" spc="-15" dirty="0">
                <a:solidFill>
                  <a:srgbClr val="0000FF"/>
                </a:solidFill>
                <a:latin typeface="+mn-lt"/>
                <a:cs typeface="Calibri"/>
              </a:rPr>
              <a:t>Perceptron</a:t>
            </a:r>
            <a:r>
              <a:rPr lang="zh-TW" altLang="en-US" sz="1200" spc="-15" dirty="0">
                <a:solidFill>
                  <a:srgbClr val="0000FF"/>
                </a:solidFill>
                <a:latin typeface="+mn-lt"/>
                <a:cs typeface="Calibri"/>
              </a:rPr>
              <a:t> 開啟了人工智慧機器自己學習的開端。後來有人指出線性的模型是有極限的，無法解決的多現實生活中許多問題。後來就有人提出多個 </a:t>
            </a:r>
            <a:r>
              <a:rPr lang="en-US" sz="1200" spc="-15" dirty="0">
                <a:solidFill>
                  <a:srgbClr val="0000FF"/>
                </a:solidFill>
                <a:latin typeface="+mn-lt"/>
                <a:cs typeface="Calibri"/>
              </a:rPr>
              <a:t>Perceptron</a:t>
            </a:r>
            <a:r>
              <a:rPr lang="zh-TW" altLang="en-US" sz="1200" spc="-15" dirty="0">
                <a:solidFill>
                  <a:srgbClr val="0000FF"/>
                </a:solidFill>
                <a:latin typeface="+mn-lt"/>
                <a:cs typeface="Calibri"/>
              </a:rPr>
              <a:t> 的 </a:t>
            </a:r>
            <a:r>
              <a:rPr lang="en-US" sz="1200" spc="-10" dirty="0">
                <a:solidFill>
                  <a:srgbClr val="0000FF"/>
                </a:solidFill>
                <a:latin typeface="+mn-lt"/>
                <a:cs typeface="Calibri"/>
              </a:rPr>
              <a:t>Multi-layer</a:t>
            </a:r>
            <a:r>
              <a:rPr lang="en-US" sz="1200" spc="-25" dirty="0">
                <a:solidFill>
                  <a:srgbClr val="0000FF"/>
                </a:solidFill>
                <a:latin typeface="+mn-lt"/>
                <a:cs typeface="Calibri"/>
              </a:rPr>
              <a:t> </a:t>
            </a:r>
            <a:r>
              <a:rPr lang="en-US" sz="1200" spc="-10" dirty="0" err="1">
                <a:solidFill>
                  <a:srgbClr val="0000FF"/>
                </a:solidFill>
                <a:latin typeface="+mn-lt"/>
                <a:cs typeface="Calibri"/>
              </a:rPr>
              <a:t>perceptron，並與現今的大家所用的</a:t>
            </a:r>
            <a:r>
              <a:rPr lang="zh-TW" altLang="en-US" sz="1200" spc="-10" dirty="0">
                <a:solidFill>
                  <a:srgbClr val="0000FF"/>
                </a:solidFill>
                <a:latin typeface="+mn-lt"/>
                <a:cs typeface="Calibri"/>
              </a:rPr>
              <a:t> </a:t>
            </a:r>
            <a:r>
              <a:rPr lang="en-US" altLang="zh-TW" sz="1200" spc="-10" dirty="0">
                <a:solidFill>
                  <a:srgbClr val="0000FF"/>
                </a:solidFill>
                <a:latin typeface="+mn-lt"/>
                <a:cs typeface="Calibri"/>
              </a:rPr>
              <a:t>DNN </a:t>
            </a:r>
            <a:r>
              <a:rPr lang="zh-TW" altLang="en-US" sz="1200" spc="-10" dirty="0">
                <a:solidFill>
                  <a:srgbClr val="0000FF"/>
                </a:solidFill>
                <a:latin typeface="+mn-lt"/>
                <a:cs typeface="Calibri"/>
              </a:rPr>
              <a:t>架構差不多。其中在</a:t>
            </a:r>
            <a:r>
              <a:rPr lang="en-US" altLang="zh-TW" sz="1200" spc="-10" dirty="0">
                <a:solidFill>
                  <a:srgbClr val="0000FF"/>
                </a:solidFill>
                <a:latin typeface="+mn-lt"/>
                <a:cs typeface="Calibri"/>
              </a:rPr>
              <a:t> 1986 </a:t>
            </a:r>
            <a:r>
              <a:rPr lang="zh-TW" altLang="en-US" sz="1200" spc="-10" dirty="0">
                <a:solidFill>
                  <a:srgbClr val="0000FF"/>
                </a:solidFill>
                <a:latin typeface="+mn-lt"/>
                <a:cs typeface="Calibri"/>
              </a:rPr>
              <a:t>年 </a:t>
            </a:r>
            <a:r>
              <a:rPr lang="en-US" altLang="zh-TW" sz="1200" spc="-10" dirty="0">
                <a:solidFill>
                  <a:srgbClr val="0000FF"/>
                </a:solidFill>
                <a:latin typeface="+mn-lt"/>
                <a:cs typeface="Calibri"/>
              </a:rPr>
              <a:t>Hinton</a:t>
            </a:r>
            <a:r>
              <a:rPr lang="zh-TW" altLang="en-US" sz="1200" spc="-10" dirty="0">
                <a:solidFill>
                  <a:srgbClr val="0000FF"/>
                </a:solidFill>
                <a:latin typeface="+mn-lt"/>
                <a:cs typeface="Calibri"/>
              </a:rPr>
              <a:t> 提出了 </a:t>
            </a:r>
            <a:r>
              <a:rPr lang="en-US" sz="1200" spc="-10" dirty="0">
                <a:solidFill>
                  <a:srgbClr val="0000FF"/>
                </a:solidFill>
                <a:latin typeface="+mn-lt"/>
                <a:cs typeface="Calibri"/>
              </a:rPr>
              <a:t>Backpropagation</a:t>
            </a:r>
            <a:r>
              <a:rPr lang="zh-TW" altLang="en-US" sz="1200" spc="-10" dirty="0">
                <a:solidFill>
                  <a:srgbClr val="0000FF"/>
                </a:solidFill>
                <a:latin typeface="+mn-lt"/>
                <a:cs typeface="Calibri"/>
              </a:rPr>
              <a:t> 的學習機制，但是當時僅限於三層的神經網路架構。然而在</a:t>
            </a:r>
            <a:r>
              <a:rPr lang="en-US" altLang="zh-TW" sz="1200" spc="-10" dirty="0">
                <a:solidFill>
                  <a:srgbClr val="0000FF"/>
                </a:solidFill>
                <a:latin typeface="+mn-lt"/>
                <a:cs typeface="Calibri"/>
              </a:rPr>
              <a:t> 1989 </a:t>
            </a:r>
            <a:r>
              <a:rPr lang="zh-TW" altLang="en-US" sz="1200" spc="-10" dirty="0">
                <a:solidFill>
                  <a:srgbClr val="0000FF"/>
                </a:solidFill>
                <a:latin typeface="+mn-lt"/>
                <a:cs typeface="Calibri"/>
              </a:rPr>
              <a:t>年又有人提出其實一層的 </a:t>
            </a:r>
            <a:r>
              <a:rPr lang="en-US" sz="1200" spc="-5" dirty="0">
                <a:solidFill>
                  <a:srgbClr val="FF0000"/>
                </a:solidFill>
                <a:latin typeface="+mn-lt"/>
                <a:cs typeface="Calibri"/>
              </a:rPr>
              <a:t>hidden </a:t>
            </a:r>
            <a:r>
              <a:rPr lang="en-US" sz="1200" spc="-15" dirty="0">
                <a:solidFill>
                  <a:srgbClr val="FF0000"/>
                </a:solidFill>
                <a:latin typeface="+mn-lt"/>
                <a:cs typeface="Calibri"/>
              </a:rPr>
              <a:t>layer </a:t>
            </a:r>
            <a:r>
              <a:rPr lang="en-US" sz="1200" spc="-15" dirty="0" err="1">
                <a:solidFill>
                  <a:srgbClr val="FF0000"/>
                </a:solidFill>
                <a:latin typeface="+mn-lt"/>
                <a:cs typeface="Calibri"/>
              </a:rPr>
              <a:t>其實夠夠用了，因此那段時期大家都喜歡使用</a:t>
            </a:r>
            <a:r>
              <a:rPr lang="en-US" sz="1200" spc="-15" dirty="0">
                <a:solidFill>
                  <a:srgbClr val="FF0000"/>
                </a:solidFill>
                <a:latin typeface="+mn-lt"/>
                <a:cs typeface="Calibri"/>
              </a:rPr>
              <a:t> SVM</a:t>
            </a:r>
            <a:r>
              <a:rPr lang="zh-TW" altLang="en-US" sz="1200" spc="-15" dirty="0">
                <a:solidFill>
                  <a:srgbClr val="FF0000"/>
                </a:solidFill>
                <a:latin typeface="+mn-lt"/>
                <a:cs typeface="Calibri"/>
              </a:rPr>
              <a:t> </a:t>
            </a:r>
            <a:r>
              <a:rPr lang="en-US" sz="1200" spc="-15" dirty="0" err="1">
                <a:solidFill>
                  <a:srgbClr val="FF0000"/>
                </a:solidFill>
                <a:latin typeface="+mn-lt"/>
                <a:cs typeface="Calibri"/>
              </a:rPr>
              <a:t>而神經網路再度的被遺棄。直到</a:t>
            </a:r>
            <a:r>
              <a:rPr lang="en-US" sz="1200" spc="-15" dirty="0">
                <a:solidFill>
                  <a:srgbClr val="FF0000"/>
                </a:solidFill>
                <a:latin typeface="+mn-lt"/>
                <a:cs typeface="Calibri"/>
              </a:rPr>
              <a:t> 2006 </a:t>
            </a:r>
            <a:r>
              <a:rPr lang="en-US" sz="1200" spc="-15" dirty="0" err="1">
                <a:solidFill>
                  <a:srgbClr val="FF0000"/>
                </a:solidFill>
                <a:latin typeface="+mn-lt"/>
                <a:cs typeface="Calibri"/>
              </a:rPr>
              <a:t>年</a:t>
            </a:r>
            <a:r>
              <a:rPr lang="zh-TW" altLang="en-US" sz="1200" spc="-15" dirty="0">
                <a:solidFill>
                  <a:srgbClr val="FF0000"/>
                </a:solidFill>
                <a:latin typeface="+mn-lt"/>
                <a:cs typeface="Calibri"/>
              </a:rPr>
              <a:t> </a:t>
            </a:r>
            <a:r>
              <a:rPr lang="en-US" altLang="zh-TW" sz="1200" spc="-10" dirty="0">
                <a:solidFill>
                  <a:srgbClr val="0000FF"/>
                </a:solidFill>
                <a:latin typeface="+mn-lt"/>
                <a:cs typeface="Calibri"/>
              </a:rPr>
              <a:t>Hinton </a:t>
            </a:r>
            <a:r>
              <a:rPr lang="zh-TW" altLang="en-US" sz="1200" spc="-10" dirty="0">
                <a:solidFill>
                  <a:srgbClr val="0000FF"/>
                </a:solidFill>
                <a:latin typeface="+mn-lt"/>
                <a:cs typeface="Calibri"/>
              </a:rPr>
              <a:t>使用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Restricted Boltzmann Machine (RBM)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受限玻爾茲曼機 做神經網路的 </a:t>
            </a:r>
            <a:r>
              <a:rPr lang="en-US" sz="1200" spc="-45" dirty="0">
                <a:solidFill>
                  <a:srgbClr val="0000FF"/>
                </a:solidFill>
                <a:latin typeface="+mn-lt"/>
                <a:cs typeface="Calibri"/>
              </a:rPr>
              <a:t> </a:t>
            </a:r>
            <a:r>
              <a:rPr lang="en-US" sz="1200" spc="-5" dirty="0">
                <a:solidFill>
                  <a:srgbClr val="0000FF"/>
                </a:solidFill>
                <a:latin typeface="+mn-lt"/>
                <a:cs typeface="Calibri"/>
              </a:rPr>
              <a:t>initialization</a:t>
            </a:r>
            <a:r>
              <a:rPr lang="en-US" sz="1200" spc="-30" dirty="0">
                <a:solidFill>
                  <a:srgbClr val="0000FF"/>
                </a:solidFill>
                <a:latin typeface="+mn-lt"/>
                <a:cs typeface="Calibri"/>
              </a:rPr>
              <a:t> </a:t>
            </a:r>
            <a:r>
              <a:rPr lang="en-US" sz="1200" spc="-30" dirty="0" err="1">
                <a:solidFill>
                  <a:srgbClr val="0000FF"/>
                </a:solidFill>
                <a:latin typeface="+mn-lt"/>
                <a:cs typeface="Calibri"/>
              </a:rPr>
              <a:t>稱作深度學習。RBM</a:t>
            </a:r>
            <a:r>
              <a:rPr lang="zh-TW" altLang="en-US" sz="1200" spc="-30" dirty="0">
                <a:solidFill>
                  <a:srgbClr val="0000FF"/>
                </a:solidFill>
                <a:latin typeface="+mn-lt"/>
                <a:cs typeface="Calibri"/>
              </a:rPr>
              <a:t> 使用比較深的理論並採用</a:t>
            </a:r>
            <a:r>
              <a:rPr lang="en-US" altLang="zh-TW" sz="1200" spc="-30" dirty="0">
                <a:solidFill>
                  <a:srgbClr val="0000FF"/>
                </a:solidFill>
                <a:latin typeface="+mn-lt"/>
                <a:cs typeface="Calibri"/>
              </a:rPr>
              <a:t> graphical </a:t>
            </a:r>
            <a:r>
              <a:rPr lang="zh-TW" altLang="en-US" sz="1200" spc="-30" dirty="0">
                <a:solidFill>
                  <a:srgbClr val="0000FF"/>
                </a:solidFill>
                <a:latin typeface="+mn-lt"/>
                <a:cs typeface="Calibri"/>
              </a:rPr>
              <a:t>模型並非現今大家所用的</a:t>
            </a:r>
            <a:r>
              <a:rPr lang="en-US" altLang="zh-TW" sz="1200" spc="-30" dirty="0">
                <a:solidFill>
                  <a:srgbClr val="0000FF"/>
                </a:solidFill>
                <a:latin typeface="+mn-lt"/>
                <a:cs typeface="Calibri"/>
              </a:rPr>
              <a:t> neural </a:t>
            </a:r>
            <a:r>
              <a:rPr lang="en-US" altLang="zh-TW" sz="1200" spc="-30" dirty="0" err="1">
                <a:solidFill>
                  <a:srgbClr val="0000FF"/>
                </a:solidFill>
                <a:latin typeface="+mn-lt"/>
                <a:cs typeface="Calibri"/>
              </a:rPr>
              <a:t>nework</a:t>
            </a:r>
            <a:r>
              <a:rPr lang="zh-TW" altLang="en-US" sz="1200" spc="-30" dirty="0">
                <a:solidFill>
                  <a:srgbClr val="0000FF"/>
                </a:solidFill>
                <a:latin typeface="+mn-lt"/>
                <a:cs typeface="Calibri"/>
              </a:rPr>
              <a:t>。最後大家才發現原來其實這個方法其實也沒什麼用，如果你去讀深度學習的文獻現在已經沒有人用</a:t>
            </a:r>
            <a:r>
              <a:rPr lang="en-US" altLang="zh-TW" sz="1200" spc="-30" dirty="0">
                <a:solidFill>
                  <a:srgbClr val="0000FF"/>
                </a:solidFill>
                <a:latin typeface="+mn-lt"/>
                <a:cs typeface="Calibri"/>
              </a:rPr>
              <a:t> RBM </a:t>
            </a:r>
            <a:r>
              <a:rPr lang="zh-TW" altLang="en-US" sz="1200" spc="-30" dirty="0">
                <a:solidFill>
                  <a:srgbClr val="0000FF"/>
                </a:solidFill>
                <a:latin typeface="+mn-lt"/>
                <a:cs typeface="Calibri"/>
              </a:rPr>
              <a:t>做 </a:t>
            </a:r>
            <a:r>
              <a:rPr lang="en-US" sz="1200" spc="-5" dirty="0">
                <a:solidFill>
                  <a:srgbClr val="0000FF"/>
                </a:solidFill>
                <a:latin typeface="+mn-lt"/>
                <a:cs typeface="Calibri"/>
              </a:rPr>
              <a:t>initialization</a:t>
            </a:r>
            <a:r>
              <a:rPr lang="zh-TW" altLang="en-US" sz="1200" spc="-5" dirty="0">
                <a:solidFill>
                  <a:srgbClr val="0000FF"/>
                </a:solidFill>
                <a:latin typeface="+mn-lt"/>
                <a:cs typeface="Calibri"/>
              </a:rPr>
              <a:t> 了</a:t>
            </a:r>
            <a:r>
              <a:rPr lang="zh-TW" altLang="en-US" sz="1200" spc="-30" dirty="0">
                <a:solidFill>
                  <a:srgbClr val="0000FF"/>
                </a:solidFill>
                <a:latin typeface="+mn-lt"/>
                <a:cs typeface="Calibri"/>
              </a:rPr>
              <a:t>。不過它的出現讓大家再次對 </a:t>
            </a:r>
            <a:r>
              <a:rPr lang="en-US" sz="1200" spc="-10" dirty="0">
                <a:solidFill>
                  <a:srgbClr val="0000FF"/>
                </a:solidFill>
                <a:latin typeface="+mn-lt"/>
                <a:cs typeface="Calibri"/>
              </a:rPr>
              <a:t>Multi-layer</a:t>
            </a:r>
            <a:r>
              <a:rPr lang="en-US" sz="1200" spc="-25" dirty="0">
                <a:solidFill>
                  <a:srgbClr val="0000FF"/>
                </a:solidFill>
                <a:latin typeface="+mn-lt"/>
                <a:cs typeface="Calibri"/>
              </a:rPr>
              <a:t> </a:t>
            </a:r>
            <a:r>
              <a:rPr lang="en-US" sz="1200" spc="-10" dirty="0">
                <a:solidFill>
                  <a:srgbClr val="0000FF"/>
                </a:solidFill>
                <a:latin typeface="+mn-lt"/>
                <a:cs typeface="Calibri"/>
              </a:rPr>
              <a:t>perceptron</a:t>
            </a:r>
            <a:r>
              <a:rPr lang="zh-TW" altLang="en-US" sz="1200" spc="-10" dirty="0">
                <a:solidFill>
                  <a:srgbClr val="0000FF"/>
                </a:solidFill>
                <a:latin typeface="+mn-lt"/>
                <a:cs typeface="Calibri"/>
              </a:rPr>
              <a:t> 產生了興趣，因此 </a:t>
            </a:r>
            <a:r>
              <a:rPr lang="en-US" altLang="zh-TW" sz="1200" spc="-10" dirty="0">
                <a:solidFill>
                  <a:srgbClr val="0000FF"/>
                </a:solidFill>
                <a:latin typeface="+mn-lt"/>
                <a:cs typeface="Calibri"/>
              </a:rPr>
              <a:t>Google </a:t>
            </a:r>
            <a:r>
              <a:rPr lang="zh-TW" altLang="en-US" sz="1200" spc="-10" dirty="0">
                <a:solidFill>
                  <a:srgbClr val="0000FF"/>
                </a:solidFill>
                <a:latin typeface="+mn-lt"/>
                <a:cs typeface="Calibri"/>
              </a:rPr>
              <a:t>的人還對</a:t>
            </a:r>
            <a:r>
              <a:rPr lang="en-US" altLang="zh-TW" sz="1200" spc="-10" dirty="0">
                <a:solidFill>
                  <a:srgbClr val="0000FF"/>
                </a:solidFill>
                <a:latin typeface="+mn-lt"/>
                <a:cs typeface="Calibri"/>
              </a:rPr>
              <a:t> RBM</a:t>
            </a:r>
            <a:r>
              <a:rPr lang="zh-TW" altLang="en-US" sz="1200" spc="-10" dirty="0">
                <a:solidFill>
                  <a:srgbClr val="0000FF"/>
                </a:solidFill>
                <a:latin typeface="+mn-lt"/>
                <a:cs typeface="Calibri"/>
              </a:rPr>
              <a:t> 評論稱說這個方法就是石頭湯裡面的石頭。另外在</a:t>
            </a:r>
            <a:r>
              <a:rPr lang="en-US" altLang="zh-TW" sz="1200" spc="-10" dirty="0">
                <a:solidFill>
                  <a:srgbClr val="0000FF"/>
                </a:solidFill>
                <a:latin typeface="+mn-lt"/>
                <a:cs typeface="Calibri"/>
              </a:rPr>
              <a:t> 2009 </a:t>
            </a:r>
            <a:r>
              <a:rPr lang="zh-TW" altLang="en-US" sz="1200" spc="-10" dirty="0">
                <a:solidFill>
                  <a:srgbClr val="0000FF"/>
                </a:solidFill>
                <a:latin typeface="+mn-lt"/>
                <a:cs typeface="Calibri"/>
              </a:rPr>
              <a:t>年發現能夠用</a:t>
            </a:r>
            <a:r>
              <a:rPr lang="en-US" altLang="zh-TW" sz="1200" spc="-10" dirty="0">
                <a:solidFill>
                  <a:srgbClr val="0000FF"/>
                </a:solidFill>
                <a:latin typeface="+mn-lt"/>
                <a:cs typeface="Calibri"/>
              </a:rPr>
              <a:t> GPU</a:t>
            </a:r>
            <a:r>
              <a:rPr lang="zh-TW" altLang="en-US" sz="1200" spc="-10" dirty="0">
                <a:solidFill>
                  <a:srgbClr val="0000FF"/>
                </a:solidFill>
                <a:latin typeface="+mn-lt"/>
                <a:cs typeface="Calibri"/>
              </a:rPr>
              <a:t> 加速運算，原本</a:t>
            </a:r>
            <a:r>
              <a:rPr lang="en-US" altLang="zh-TW" sz="1200" spc="-10" dirty="0">
                <a:solidFill>
                  <a:srgbClr val="0000FF"/>
                </a:solidFill>
                <a:latin typeface="+mn-lt"/>
                <a:cs typeface="Calibri"/>
              </a:rPr>
              <a:t> CPU </a:t>
            </a:r>
            <a:r>
              <a:rPr lang="zh-TW" altLang="en-US" sz="1200" spc="-10" dirty="0">
                <a:solidFill>
                  <a:srgbClr val="0000FF"/>
                </a:solidFill>
                <a:latin typeface="+mn-lt"/>
                <a:cs typeface="Calibri"/>
              </a:rPr>
              <a:t>需要花好幾週的運算透過</a:t>
            </a:r>
            <a:r>
              <a:rPr lang="en-US" altLang="zh-TW" sz="1200" spc="-10" dirty="0">
                <a:solidFill>
                  <a:srgbClr val="0000FF"/>
                </a:solidFill>
                <a:latin typeface="+mn-lt"/>
                <a:cs typeface="Calibri"/>
              </a:rPr>
              <a:t> GPU </a:t>
            </a:r>
            <a:r>
              <a:rPr lang="zh-TW" altLang="en-US" sz="1200" spc="-10" dirty="0">
                <a:solidFill>
                  <a:srgbClr val="0000FF"/>
                </a:solidFill>
                <a:latin typeface="+mn-lt"/>
                <a:cs typeface="Calibri"/>
              </a:rPr>
              <a:t>只需要幾小時就能完成了。另外在</a:t>
            </a:r>
            <a:r>
              <a:rPr lang="en-US" altLang="zh-TW" sz="1200" spc="-10" dirty="0">
                <a:solidFill>
                  <a:srgbClr val="0000FF"/>
                </a:solidFill>
                <a:latin typeface="+mn-lt"/>
                <a:cs typeface="Calibri"/>
              </a:rPr>
              <a:t> 2011</a:t>
            </a:r>
            <a:r>
              <a:rPr lang="zh-TW" altLang="en-US" sz="1200" spc="-10" dirty="0">
                <a:solidFill>
                  <a:srgbClr val="0000FF"/>
                </a:solidFill>
                <a:latin typeface="+mn-lt"/>
                <a:cs typeface="Calibri"/>
              </a:rPr>
              <a:t> 年神經網路開始運用在語音辨識，並發現結果非常好，因此大家瘋狂使用深度學習的技術。到了</a:t>
            </a:r>
            <a:r>
              <a:rPr lang="en-US" altLang="zh-TW" sz="1200" spc="-10" dirty="0">
                <a:solidFill>
                  <a:srgbClr val="0000FF"/>
                </a:solidFill>
                <a:latin typeface="+mn-lt"/>
                <a:cs typeface="Calibri"/>
              </a:rPr>
              <a:t> 2012 </a:t>
            </a:r>
            <a:r>
              <a:rPr lang="zh-TW" altLang="en-US" sz="1200" spc="-10" dirty="0">
                <a:solidFill>
                  <a:srgbClr val="0000FF"/>
                </a:solidFill>
                <a:latin typeface="+mn-lt"/>
                <a:cs typeface="Calibri"/>
              </a:rPr>
              <a:t>年的時候深度學習的技術贏了一個很重要的影像辨識的競賽，從此刻起影像的領域也開始使用了深度學習的技術。</a:t>
            </a:r>
            <a:endParaRPr lang="en-US" altLang="zh-TW" sz="1200" spc="-10" dirty="0">
              <a:solidFill>
                <a:srgbClr val="0000FF"/>
              </a:solidFill>
              <a:latin typeface="+mn-lt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FD7CB-81D5-D843-8C12-8D89D1CC228F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9482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在神經網路中如何決定一組參數的好壞呢？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FD7CB-81D5-D843-8C12-8D89D1CC228F}" type="slidenum">
              <a:rPr lang="en-TW" smtClean="0"/>
              <a:t>22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35733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dirty="0"/>
              <a:t>實際上在深度學習裡面用的</a:t>
            </a:r>
            <a:r>
              <a:rPr lang="zh-TW" altLang="en-US" dirty="0"/>
              <a:t> </a:t>
            </a:r>
            <a:r>
              <a:rPr lang="en-US" spc="-20" dirty="0"/>
              <a:t>Gradient</a:t>
            </a:r>
            <a:r>
              <a:rPr lang="en-US" spc="-55" dirty="0"/>
              <a:t> </a:t>
            </a:r>
            <a:r>
              <a:rPr lang="en-US" spc="-10" dirty="0"/>
              <a:t>Descent</a:t>
            </a:r>
            <a:r>
              <a:rPr lang="zh-TW" altLang="en-US" spc="-10" dirty="0"/>
              <a:t> 跟</a:t>
            </a:r>
            <a:r>
              <a:rPr lang="en-US" altLang="zh-TW" spc="-10" dirty="0"/>
              <a:t> Linear Regression </a:t>
            </a:r>
            <a:r>
              <a:rPr lang="zh-TW" altLang="en-US" spc="-10" dirty="0"/>
              <a:t>那邊沒有什麼差別，兩者是一模一樣的。也就是說我們有一堆參數 </a:t>
            </a:r>
            <a:r>
              <a:rPr lang="en-TW" sz="1200" spc="-5" dirty="0">
                <a:latin typeface="Cambria Math"/>
                <a:cs typeface="Cambria Math"/>
              </a:rPr>
              <a:t>𝜃，首先為每個參數隨機找一個初始值。</a:t>
            </a:r>
            <a:r>
              <a:rPr lang="en-TW" sz="1200" dirty="0">
                <a:latin typeface="Cambria Math"/>
                <a:cs typeface="Cambria Math"/>
              </a:rPr>
              <a:t>接下來去計算他的梯度，計算每一個參數對 total loss 的偏微分。</a:t>
            </a:r>
            <a:r>
              <a:rPr lang="zh-TW" altLang="en-US" dirty="0"/>
              <a:t> 最後把這些偏微分全部集合起來稱作梯度，有了這些偏微分以後我們就可以更新這些參數了。把所有的參數減去一個學習速率乘上偏微分的值稱作梯度，我們就能得到一組新的參數。上述的流程反覆進行下去，有了新的參數再去計算一下它的梯度，再根據新的梯度更新一次參數又會得到另一組新的參數。不斷的迭代下去，最終會收斂得到一組好的參數。以上就是整個神經網路的訓練機制。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FD7CB-81D5-D843-8C12-8D89D1CC228F}" type="slidenum">
              <a:rPr lang="en-TW" smtClean="0"/>
              <a:t>25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9574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FD7CB-81D5-D843-8C12-8D89D1CC228F}" type="slidenum">
              <a:rPr lang="en-TW" smtClean="0"/>
              <a:t>27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20224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現今有許多的深度學套件能夠幫助我們計算梯度與學習，即使你不會算微分也能透過這些工具實作神經網路。</a:t>
            </a:r>
            <a:r>
              <a:rPr lang="en-US" spc="-20" dirty="0"/>
              <a:t>Backpropagation</a:t>
            </a:r>
            <a:r>
              <a:rPr lang="zh-TW" altLang="en-US" spc="-20" dirty="0"/>
              <a:t> 是一個比較有效率的計算微分的方式。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FD7CB-81D5-D843-8C12-8D89D1CC228F}" type="slidenum">
              <a:rPr lang="en-TW" smtClean="0"/>
              <a:t>28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51428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你可能會問，為何要用 Deep Learning?你可能會認為網路越深效果越好。下圖是一個早期 2011</a:t>
            </a:r>
            <a:r>
              <a:rPr lang="zh-TW" altLang="en-US" dirty="0"/>
              <a:t> 年的實驗，隨著神經網路層數加深</a:t>
            </a:r>
            <a:r>
              <a:rPr lang="en-US" sz="1200" b="1" spc="-100" dirty="0">
                <a:solidFill>
                  <a:srgbClr val="FFFFFF"/>
                </a:solidFill>
                <a:latin typeface="+mn-lt"/>
                <a:cs typeface="Calibri"/>
              </a:rPr>
              <a:t>W</a:t>
            </a:r>
            <a:r>
              <a:rPr lang="en-US" sz="1200" b="1" dirty="0">
                <a:solidFill>
                  <a:srgbClr val="FFFFFF"/>
                </a:solidFill>
                <a:latin typeface="+mn-lt"/>
                <a:cs typeface="Calibri"/>
              </a:rPr>
              <a:t>o</a:t>
            </a:r>
            <a:r>
              <a:rPr lang="en-US" sz="1200" b="1" spc="-20" dirty="0">
                <a:solidFill>
                  <a:srgbClr val="FFFFFF"/>
                </a:solidFill>
                <a:latin typeface="+mn-lt"/>
                <a:cs typeface="Calibri"/>
              </a:rPr>
              <a:t>r</a:t>
            </a:r>
            <a:r>
              <a:rPr lang="en-US" sz="1200" b="1" dirty="0">
                <a:solidFill>
                  <a:srgbClr val="FFFFFF"/>
                </a:solidFill>
                <a:latin typeface="+mn-lt"/>
                <a:cs typeface="Calibri"/>
              </a:rPr>
              <a:t>d</a:t>
            </a:r>
            <a:r>
              <a:rPr lang="en-US" sz="1200" b="1" spc="-20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latin typeface="+mn-lt"/>
                <a:cs typeface="Calibri"/>
              </a:rPr>
              <a:t>Er</a:t>
            </a:r>
            <a:r>
              <a:rPr lang="en-US" sz="1200" b="1" spc="-20" dirty="0">
                <a:solidFill>
                  <a:srgbClr val="FFFFFF"/>
                </a:solidFill>
                <a:latin typeface="+mn-lt"/>
                <a:cs typeface="Calibri"/>
              </a:rPr>
              <a:t>r</a:t>
            </a:r>
            <a:r>
              <a:rPr lang="en-US" sz="1200" b="1" dirty="0">
                <a:solidFill>
                  <a:srgbClr val="FFFFFF"/>
                </a:solidFill>
                <a:latin typeface="+mn-lt"/>
                <a:cs typeface="Calibri"/>
              </a:rPr>
              <a:t>or  </a:t>
            </a:r>
            <a:r>
              <a:rPr lang="en-US" sz="1200" b="1" spc="-15" dirty="0" err="1">
                <a:solidFill>
                  <a:srgbClr val="FFFFFF"/>
                </a:solidFill>
                <a:latin typeface="+mn-lt"/>
                <a:cs typeface="Calibri"/>
              </a:rPr>
              <a:t>Rate</a:t>
            </a:r>
            <a:r>
              <a:rPr lang="en-US" sz="1200" b="0" spc="-15" dirty="0" err="1">
                <a:solidFill>
                  <a:srgbClr val="FFFFFF"/>
                </a:solidFill>
                <a:latin typeface="+mn-lt"/>
                <a:cs typeface="Calibri"/>
              </a:rPr>
              <a:t>會越來越低。其原因是模型擁有越多的參數，它覆蓋的</a:t>
            </a:r>
            <a:r>
              <a:rPr lang="zh-TW" altLang="en-US" sz="1200" b="0" spc="-15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lang="en-US" altLang="zh-TW" sz="1200" b="0" spc="-15" dirty="0">
                <a:solidFill>
                  <a:srgbClr val="FFFFFF"/>
                </a:solidFill>
                <a:latin typeface="+mn-lt"/>
                <a:cs typeface="Calibri"/>
              </a:rPr>
              <a:t>function set</a:t>
            </a:r>
            <a:r>
              <a:rPr lang="zh-TW" altLang="en-US" sz="1200" b="0" spc="-15" dirty="0">
                <a:solidFill>
                  <a:srgbClr val="FFFFFF"/>
                </a:solidFill>
                <a:latin typeface="+mn-lt"/>
                <a:cs typeface="Calibri"/>
              </a:rPr>
              <a:t> 越大使得</a:t>
            </a:r>
            <a:r>
              <a:rPr lang="en-US" altLang="zh-TW" sz="1200" b="0" spc="-15" dirty="0">
                <a:solidFill>
                  <a:srgbClr val="FFFFFF"/>
                </a:solidFill>
                <a:latin typeface="+mn-lt"/>
                <a:cs typeface="Calibri"/>
              </a:rPr>
              <a:t> bias</a:t>
            </a:r>
            <a:r>
              <a:rPr lang="zh-TW" altLang="en-US" sz="1200" b="0" spc="-15" dirty="0">
                <a:solidFill>
                  <a:srgbClr val="FFFFFF"/>
                </a:solidFill>
                <a:latin typeface="+mn-lt"/>
                <a:cs typeface="Calibri"/>
              </a:rPr>
              <a:t> 越小。如果我們有夠多的訓練資料去控制他的 </a:t>
            </a:r>
            <a:r>
              <a:rPr lang="en-US" altLang="zh-TW" sz="1200" b="0" spc="-15" dirty="0">
                <a:solidFill>
                  <a:srgbClr val="FFFFFF"/>
                </a:solidFill>
                <a:latin typeface="+mn-lt"/>
                <a:cs typeface="Calibri"/>
              </a:rPr>
              <a:t>variance</a:t>
            </a:r>
            <a:r>
              <a:rPr lang="zh-TW" altLang="en-US" sz="1200" b="0" spc="-15" dirty="0">
                <a:solidFill>
                  <a:srgbClr val="FFFFFF"/>
                </a:solidFill>
                <a:latin typeface="+mn-lt"/>
                <a:cs typeface="Calibri"/>
              </a:rPr>
              <a:t>，一個複雜的模型他的表現會比較好是正常的。</a:t>
            </a:r>
            <a:endParaRPr lang="en-TW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FD7CB-81D5-D843-8C12-8D89D1CC228F}" type="slidenum">
              <a:rPr lang="en-TW" smtClean="0"/>
              <a:t>30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74246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甚至有一個理論說。假設任何連續的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它的輸入是一個</a:t>
            </a:r>
            <a:r>
              <a:rPr lang="en-US" altLang="zh-TW" dirty="0"/>
              <a:t> N </a:t>
            </a:r>
            <a:r>
              <a:rPr lang="zh-TW" altLang="en-US" dirty="0"/>
              <a:t>為的向量，輸出是一個 </a:t>
            </a:r>
            <a:r>
              <a:rPr lang="en-US" altLang="zh-TW" dirty="0"/>
              <a:t>M </a:t>
            </a:r>
            <a:r>
              <a:rPr lang="zh-TW" altLang="en-US" dirty="0"/>
              <a:t>維的向量。它都可以用一個隱藏層的神經網路來表示。只要你的這一個隱藏層的神經元夠多，它可以表示成任何的 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FD7CB-81D5-D843-8C12-8D89D1CC228F}" type="slidenum">
              <a:rPr lang="en-TW" smtClean="0"/>
              <a:t>31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34781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其實深度學習的技術並沒有那麼複雜</a:t>
            </a:r>
            <a:r>
              <a:rPr lang="zh-TW" altLang="en-US" dirty="0"/>
              <a:t>，它其實非常簡單。我們都知道訓練機器學習間單來說就是三個步驟，深度學習也如此。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FD7CB-81D5-D843-8C12-8D89D1CC228F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05388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在深度學習中要找到的</a:t>
            </a:r>
            <a:r>
              <a:rPr lang="en-US" dirty="0"/>
              <a:t> function</a:t>
            </a:r>
            <a:r>
              <a:rPr lang="zh-TW" altLang="en-US" dirty="0"/>
              <a:t> 其實就是一個神經網路。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FD7CB-81D5-D843-8C12-8D89D1CC228F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52337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我們把 Logistic Regression</a:t>
            </a:r>
            <a:r>
              <a:rPr lang="zh-TW" altLang="en-US" dirty="0"/>
              <a:t> 前後相連再一起。將一個 </a:t>
            </a:r>
            <a:r>
              <a:rPr lang="en-TW" dirty="0"/>
              <a:t>Logistic Regression</a:t>
            </a:r>
            <a:r>
              <a:rPr lang="zh-TW" altLang="en-US" dirty="0"/>
              <a:t>  稱為</a:t>
            </a:r>
            <a:r>
              <a:rPr lang="en-US" altLang="zh-TW" dirty="0"/>
              <a:t> Neuron</a:t>
            </a:r>
            <a:r>
              <a:rPr lang="zh-TW" altLang="en-US" dirty="0"/>
              <a:t>。我們用不同的方法連接這些神經網路就會得到不同的架構。在這個神經網路裡面我們有一堆的 </a:t>
            </a:r>
            <a:r>
              <a:rPr lang="en-TW" dirty="0"/>
              <a:t>Logistic Regression</a:t>
            </a:r>
            <a:r>
              <a:rPr lang="zh-TW" altLang="en-US" dirty="0"/>
              <a:t> ，每一個都有各自的權重與</a:t>
            </a:r>
            <a:r>
              <a:rPr lang="en-US" altLang="zh-TW" dirty="0"/>
              <a:t> bias</a:t>
            </a:r>
            <a:r>
              <a:rPr lang="zh-TW" altLang="en-US" dirty="0"/>
              <a:t>。這些權重與</a:t>
            </a:r>
            <a:r>
              <a:rPr lang="en-US" altLang="zh-TW" dirty="0"/>
              <a:t> bias</a:t>
            </a:r>
            <a:r>
              <a:rPr lang="zh-TW" altLang="en-US" dirty="0"/>
              <a:t> 集合起來就是神經網路的參數。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FD7CB-81D5-D843-8C12-8D89D1CC228F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46009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這些神經元該如何連接起來呢？最常見的做法是</a:t>
            </a:r>
            <a:r>
              <a:rPr lang="zh-TW" altLang="en-US" dirty="0"/>
              <a:t> </a:t>
            </a:r>
            <a:r>
              <a:rPr lang="en-US" dirty="0"/>
              <a:t>Fully</a:t>
            </a:r>
            <a:r>
              <a:rPr lang="en-US" spc="-35" dirty="0"/>
              <a:t> </a:t>
            </a:r>
            <a:r>
              <a:rPr lang="en-US" spc="-5" dirty="0"/>
              <a:t>Connect</a:t>
            </a:r>
            <a:r>
              <a:rPr lang="en-US" spc="-35" dirty="0"/>
              <a:t> </a:t>
            </a:r>
            <a:r>
              <a:rPr lang="en-US" spc="-25" dirty="0"/>
              <a:t>Feedforward</a:t>
            </a:r>
            <a:r>
              <a:rPr lang="zh-TW" altLang="en-US" spc="-25" dirty="0"/>
              <a:t> </a:t>
            </a:r>
            <a:r>
              <a:rPr lang="en-US" sz="1200" spc="-5" dirty="0">
                <a:latin typeface="Calibri Light"/>
                <a:cs typeface="Calibri Light"/>
              </a:rPr>
              <a:t>N</a:t>
            </a:r>
            <a:r>
              <a:rPr lang="en-US" sz="1200" spc="-35" dirty="0">
                <a:latin typeface="Calibri Light"/>
                <a:cs typeface="Calibri Light"/>
              </a:rPr>
              <a:t>e</a:t>
            </a:r>
            <a:r>
              <a:rPr lang="en-US" sz="1200" dirty="0">
                <a:latin typeface="Calibri Light"/>
                <a:cs typeface="Calibri Light"/>
              </a:rPr>
              <a:t>t</a:t>
            </a:r>
            <a:r>
              <a:rPr lang="en-US" sz="1200" spc="-55" dirty="0">
                <a:latin typeface="Calibri Light"/>
                <a:cs typeface="Calibri Light"/>
              </a:rPr>
              <a:t>w</a:t>
            </a:r>
            <a:r>
              <a:rPr lang="en-US" sz="1200" spc="-5" dirty="0">
                <a:latin typeface="Calibri Light"/>
                <a:cs typeface="Calibri Light"/>
              </a:rPr>
              <a:t>ork</a:t>
            </a:r>
            <a:r>
              <a:rPr lang="zh-TW" altLang="en-US" sz="1200" spc="-5" dirty="0">
                <a:latin typeface="Calibri Light"/>
                <a:cs typeface="Calibri Light"/>
              </a:rPr>
              <a:t> 全連接的方式將每個神經元彼此連接。</a:t>
            </a:r>
            <a:endParaRPr lang="en-US" altLang="zh-TW" sz="1200" spc="-5" dirty="0">
              <a:latin typeface="Calibri Light"/>
              <a:cs typeface="Calibri Light"/>
            </a:endParaRPr>
          </a:p>
          <a:p>
            <a:r>
              <a:rPr lang="en-TW" dirty="0"/>
              <a:t>所以一個神經網路你就可以把它當作是一個 function，如果一個神經網路裡面的參數 weight 和</a:t>
            </a:r>
            <a:r>
              <a:rPr lang="zh-TW" altLang="en-US" dirty="0"/>
              <a:t> </a:t>
            </a:r>
            <a:r>
              <a:rPr lang="en-US" altLang="zh-TW" dirty="0"/>
              <a:t>bias</a:t>
            </a:r>
            <a:r>
              <a:rPr lang="zh-TW" altLang="en-US" dirty="0"/>
              <a:t> 都得到的話，它就是一個 </a:t>
            </a:r>
            <a:r>
              <a:rPr lang="en-US" altLang="zh-TW" dirty="0"/>
              <a:t>function</a:t>
            </a:r>
            <a:r>
              <a:rPr lang="zh-TW" altLang="en-US" dirty="0"/>
              <a:t>。 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FD7CB-81D5-D843-8C12-8D89D1CC228F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31480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一個網路如果我們已經把參數設定上去的話，它就是一個 function。如果我們還不知道參數，僅是設計出網路的架構決定了這些神經元個數與隱藏層數量，其實就是定義了一個</a:t>
            </a:r>
            <a:r>
              <a:rPr lang="zh-TW" altLang="en-US" dirty="0"/>
              <a:t> </a:t>
            </a:r>
            <a:r>
              <a:rPr lang="en-US" altLang="zh-TW" dirty="0"/>
              <a:t>function set</a:t>
            </a:r>
            <a:r>
              <a:rPr lang="zh-TW" altLang="en-US" dirty="0"/>
              <a:t>。我們可以給這個網路不同的參數，雞漚會變成不同的 </a:t>
            </a:r>
            <a:r>
              <a:rPr lang="en-US" altLang="zh-TW" dirty="0"/>
              <a:t>function</a:t>
            </a:r>
            <a:r>
              <a:rPr lang="zh-TW" altLang="en-US" dirty="0"/>
              <a:t>。把這些可能的</a:t>
            </a:r>
            <a:r>
              <a:rPr lang="en-US" altLang="zh-TW" dirty="0"/>
              <a:t> function</a:t>
            </a:r>
            <a:r>
              <a:rPr lang="zh-TW" altLang="en-US" dirty="0"/>
              <a:t> 通通集合起來，我們就得到了一個 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  <a:r>
              <a:rPr lang="zh-TW" altLang="en-US" dirty="0"/>
              <a:t>。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FD7CB-81D5-D843-8C12-8D89D1CC228F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1944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我們可以將神經網路表示成這個架構，擁有很多層的網路每一層擁有多個神經元。而途中每一顆圓形都表示一個神經元，每一層網路的神經元個數可以自行定義數量。每一層間的神經元是兩兩互相連接的，Layer 1</a:t>
            </a:r>
            <a:r>
              <a:rPr lang="zh-TW" altLang="en-US" dirty="0"/>
              <a:t> 的輸出會直接給 </a:t>
            </a:r>
            <a:r>
              <a:rPr lang="en-US" altLang="zh-TW" dirty="0"/>
              <a:t>Layer 2 </a:t>
            </a:r>
            <a:r>
              <a:rPr lang="zh-TW" altLang="en-US" dirty="0"/>
              <a:t>每一個神經元。那 </a:t>
            </a:r>
            <a:r>
              <a:rPr lang="en-US" altLang="zh-TW" dirty="0"/>
              <a:t>Layer 2 </a:t>
            </a:r>
            <a:r>
              <a:rPr lang="zh-TW" altLang="en-US" dirty="0"/>
              <a:t>每個神經元的輸入就是 </a:t>
            </a:r>
            <a:r>
              <a:rPr lang="en-US" altLang="zh-TW" dirty="0"/>
              <a:t>Layer 1 </a:t>
            </a:r>
            <a:r>
              <a:rPr lang="zh-TW" altLang="en-US" dirty="0"/>
              <a:t>的輸出。因為</a:t>
            </a:r>
            <a:r>
              <a:rPr lang="en-US" altLang="zh-TW" dirty="0"/>
              <a:t> Layer </a:t>
            </a:r>
            <a:r>
              <a:rPr lang="zh-TW" altLang="en-US" dirty="0"/>
              <a:t>和 </a:t>
            </a:r>
            <a:r>
              <a:rPr lang="en-US" altLang="zh-TW" dirty="0"/>
              <a:t>Layer </a:t>
            </a:r>
            <a:r>
              <a:rPr lang="zh-TW" altLang="en-US" dirty="0"/>
              <a:t>間所有的神經元兩兩相接，因此我們稱它</a:t>
            </a:r>
            <a:r>
              <a:rPr lang="en-US" altLang="zh-TW" dirty="0"/>
              <a:t> Fully Connected Network(</a:t>
            </a:r>
            <a:r>
              <a:rPr lang="zh-TW" altLang="en-US" dirty="0"/>
              <a:t>全連接網路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整個網路需要一個輸入層，這個輸入就是一個向量。對於 </a:t>
            </a:r>
            <a:r>
              <a:rPr lang="en-US" altLang="zh-TW" dirty="0"/>
              <a:t>Layer 1 </a:t>
            </a:r>
            <a:r>
              <a:rPr lang="zh-TW" altLang="en-US" dirty="0"/>
              <a:t>的每一個神經元來說，每一個神經元它的輸入就是輸入層的維度。那最後第</a:t>
            </a:r>
            <a:r>
              <a:rPr lang="en-US" altLang="zh-TW" dirty="0"/>
              <a:t> L</a:t>
            </a:r>
            <a:r>
              <a:rPr lang="zh-TW" altLang="en-US" dirty="0"/>
              <a:t> 層的那些神經元後面沒有接其他東西了，所以它的輸出就是整個網路的輸出就是所謂的輸出層。輸入的地方我們稱作</a:t>
            </a:r>
            <a:r>
              <a:rPr lang="en-US" altLang="zh-TW" dirty="0"/>
              <a:t> Input Layer</a:t>
            </a:r>
            <a:r>
              <a:rPr lang="zh-TW" altLang="en-US" dirty="0"/>
              <a:t>，輸出的地方稱作</a:t>
            </a:r>
            <a:r>
              <a:rPr lang="en-US" altLang="zh-TW" dirty="0"/>
              <a:t> Output Layer</a:t>
            </a:r>
            <a:r>
              <a:rPr lang="zh-TW" altLang="en-US" dirty="0"/>
              <a:t>，其餘的中間部分稱作</a:t>
            </a:r>
            <a:r>
              <a:rPr lang="en-US" altLang="zh-TW" dirty="0"/>
              <a:t> Hidden Layer</a:t>
            </a:r>
            <a:r>
              <a:rPr lang="zh-TW" altLang="en-US" dirty="0"/>
              <a:t> 隱藏層。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FD7CB-81D5-D843-8C12-8D89D1CC228F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482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Deep Learning</a:t>
            </a:r>
            <a:r>
              <a:rPr lang="zh-TW" altLang="en-US" dirty="0"/>
              <a:t> 所謂的 </a:t>
            </a:r>
            <a:r>
              <a:rPr lang="en-US" altLang="zh-TW" dirty="0"/>
              <a:t>Deep </a:t>
            </a:r>
            <a:r>
              <a:rPr lang="zh-TW" altLang="en-US" dirty="0"/>
              <a:t>就是有很多的隱藏層。</a:t>
            </a:r>
            <a:endParaRPr lang="en-TW" dirty="0"/>
          </a:p>
          <a:p>
            <a:endParaRPr lang="en-TW" dirty="0"/>
          </a:p>
          <a:p>
            <a:r>
              <a:rPr lang="en-TW" dirty="0"/>
              <a:t>在 2012</a:t>
            </a:r>
            <a:r>
              <a:rPr lang="zh-TW" altLang="en-US" dirty="0"/>
              <a:t> 年時候參加</a:t>
            </a:r>
            <a:r>
              <a:rPr lang="en-US" altLang="zh-TW" dirty="0"/>
              <a:t> </a:t>
            </a:r>
            <a:r>
              <a:rPr lang="en-US" altLang="zh-TW" dirty="0" err="1"/>
              <a:t>imageNet</a:t>
            </a:r>
            <a:r>
              <a:rPr lang="en-US" altLang="zh-TW" dirty="0"/>
              <a:t> </a:t>
            </a:r>
            <a:r>
              <a:rPr lang="zh-TW" altLang="en-US" dirty="0"/>
              <a:t>比賽得到冠軍的</a:t>
            </a:r>
            <a:r>
              <a:rPr lang="en-US" altLang="zh-TW" dirty="0"/>
              <a:t> </a:t>
            </a:r>
            <a:r>
              <a:rPr lang="en-US" altLang="zh-TW" dirty="0" err="1"/>
              <a:t>AlexNet</a:t>
            </a:r>
            <a:r>
              <a:rPr lang="zh-TW" altLang="en-US" dirty="0"/>
              <a:t> 他有</a:t>
            </a:r>
            <a:r>
              <a:rPr lang="en-US" altLang="zh-TW" dirty="0"/>
              <a:t> 8 </a:t>
            </a:r>
            <a:r>
              <a:rPr lang="zh-TW" altLang="en-US" dirty="0"/>
              <a:t>層錯誤率是</a:t>
            </a:r>
            <a:r>
              <a:rPr lang="en-US" altLang="zh-TW" dirty="0"/>
              <a:t> 16.4%</a:t>
            </a:r>
            <a:r>
              <a:rPr lang="zh-TW" altLang="en-US" dirty="0"/>
              <a:t>，在當年競賽第一二名差距懸殊，其第二名的錯誤率是</a:t>
            </a:r>
            <a:r>
              <a:rPr lang="en-US" altLang="zh-TW" dirty="0"/>
              <a:t> 30%</a:t>
            </a:r>
            <a:r>
              <a:rPr lang="zh-TW" altLang="en-US" dirty="0"/>
              <a:t>。到了 </a:t>
            </a:r>
            <a:r>
              <a:rPr lang="en-US" altLang="zh-TW" dirty="0"/>
              <a:t>2014</a:t>
            </a:r>
            <a:r>
              <a:rPr lang="zh-TW" altLang="en-US" dirty="0"/>
              <a:t> 年時候</a:t>
            </a:r>
            <a:r>
              <a:rPr lang="en-US" altLang="zh-TW" dirty="0"/>
              <a:t> VGG </a:t>
            </a:r>
            <a:r>
              <a:rPr lang="zh-TW" altLang="en-US" dirty="0"/>
              <a:t>有</a:t>
            </a:r>
            <a:r>
              <a:rPr lang="en-US" altLang="zh-TW" dirty="0"/>
              <a:t> 19 </a:t>
            </a:r>
            <a:r>
              <a:rPr lang="zh-TW" altLang="en-US" dirty="0"/>
              <a:t>層的網路，錯誤率降到</a:t>
            </a:r>
            <a:r>
              <a:rPr lang="en-US" altLang="zh-TW" dirty="0"/>
              <a:t> 7%</a:t>
            </a:r>
            <a:r>
              <a:rPr lang="zh-TW" altLang="en-US" dirty="0"/>
              <a:t>。此外 </a:t>
            </a:r>
            <a:r>
              <a:rPr lang="en-US" altLang="zh-TW" dirty="0" err="1"/>
              <a:t>GoogleNet</a:t>
            </a:r>
            <a:r>
              <a:rPr lang="zh-TW" altLang="en-US" dirty="0"/>
              <a:t> 擁有</a:t>
            </a:r>
            <a:r>
              <a:rPr lang="en-US" altLang="zh-TW" dirty="0"/>
              <a:t> 22 </a:t>
            </a:r>
            <a:r>
              <a:rPr lang="zh-TW" altLang="en-US" dirty="0"/>
              <a:t>層並擁有</a:t>
            </a:r>
            <a:r>
              <a:rPr lang="en-US" altLang="zh-TW" dirty="0"/>
              <a:t> 6.7% </a:t>
            </a:r>
            <a:r>
              <a:rPr lang="zh-TW" altLang="en-US" dirty="0"/>
              <a:t>的錯誤率。但是這些都還不算什麼，直到 </a:t>
            </a:r>
            <a:r>
              <a:rPr lang="en-US" altLang="zh-TW" dirty="0"/>
              <a:t>2015</a:t>
            </a:r>
            <a:r>
              <a:rPr lang="zh-TW" altLang="en-US" dirty="0"/>
              <a:t> 年有了</a:t>
            </a:r>
            <a:r>
              <a:rPr lang="en-US" altLang="zh-TW" dirty="0"/>
              <a:t> 152</a:t>
            </a:r>
            <a:r>
              <a:rPr lang="zh-TW" altLang="en-US" dirty="0"/>
              <a:t> 層的</a:t>
            </a:r>
            <a:r>
              <a:rPr lang="en-US" altLang="zh-TW" dirty="0"/>
              <a:t> Residual Net</a:t>
            </a:r>
            <a:r>
              <a:rPr lang="zh-TW" altLang="en-US" dirty="0"/>
              <a:t> 他的錯誤率降到了</a:t>
            </a:r>
            <a:r>
              <a:rPr lang="en-US" altLang="zh-TW" dirty="0"/>
              <a:t> 3.57% </a:t>
            </a:r>
            <a:r>
              <a:rPr lang="zh-TW" altLang="en-US" dirty="0"/>
              <a:t>是個重大突破。然而這裡的 </a:t>
            </a:r>
            <a:r>
              <a:rPr lang="en-US" altLang="zh-TW" dirty="0"/>
              <a:t>Residual</a:t>
            </a:r>
            <a:r>
              <a:rPr lang="zh-TW" altLang="en-US" dirty="0"/>
              <a:t> 網路並非一般的全連階層網路，他透過特別的架構才能使得有這麼深層的網路同時不會過度擬合。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FD7CB-81D5-D843-8C12-8D89D1CC228F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04319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我們可以將神經網路中間的隱藏層視為一個特徵萃取器，就好比機器學習中的特徵工程。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FD7CB-81D5-D843-8C12-8D89D1CC228F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1565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308228"/>
            <a:ext cx="604647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9160" y="1872995"/>
            <a:ext cx="3731260" cy="4081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3" Type="http://schemas.openxmlformats.org/officeDocument/2006/relationships/image" Target="../media/image26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5.png"/><Relationship Id="rId5" Type="http://schemas.openxmlformats.org/officeDocument/2006/relationships/image" Target="../media/image60.png"/><Relationship Id="rId15" Type="http://schemas.openxmlformats.org/officeDocument/2006/relationships/image" Target="../media/image69.png"/><Relationship Id="rId10" Type="http://schemas.openxmlformats.org/officeDocument/2006/relationships/image" Target="../media/image31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0.jp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jpg"/><Relationship Id="rId15" Type="http://schemas.openxmlformats.org/officeDocument/2006/relationships/hyperlink" Target="http://cs231n.stanford.e/" TargetMode="External"/><Relationship Id="rId10" Type="http://schemas.openxmlformats.org/officeDocument/2006/relationships/image" Target="../media/image77.png"/><Relationship Id="rId4" Type="http://schemas.openxmlformats.org/officeDocument/2006/relationships/image" Target="../media/image71.jp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70.jp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82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jpg"/><Relationship Id="rId11" Type="http://schemas.openxmlformats.org/officeDocument/2006/relationships/image" Target="../media/image88.png"/><Relationship Id="rId5" Type="http://schemas.openxmlformats.org/officeDocument/2006/relationships/image" Target="../media/image72.jp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4" Type="http://schemas.openxmlformats.org/officeDocument/2006/relationships/image" Target="../media/image71.jp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1.png"/><Relationship Id="rId7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3" Type="http://schemas.openxmlformats.org/officeDocument/2006/relationships/image" Target="../media/image95.png"/><Relationship Id="rId21" Type="http://schemas.openxmlformats.org/officeDocument/2006/relationships/image" Target="../media/image112.png"/><Relationship Id="rId7" Type="http://schemas.openxmlformats.org/officeDocument/2006/relationships/image" Target="../media/image99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" Type="http://schemas.openxmlformats.org/officeDocument/2006/relationships/image" Target="../media/image26.png"/><Relationship Id="rId16" Type="http://schemas.openxmlformats.org/officeDocument/2006/relationships/image" Target="../media/image107.png"/><Relationship Id="rId20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2.png"/><Relationship Id="rId5" Type="http://schemas.openxmlformats.org/officeDocument/2006/relationships/image" Target="../media/image97.png"/><Relationship Id="rId15" Type="http://schemas.openxmlformats.org/officeDocument/2006/relationships/image" Target="../media/image106.png"/><Relationship Id="rId23" Type="http://schemas.openxmlformats.org/officeDocument/2006/relationships/image" Target="../media/image114.png"/><Relationship Id="rId10" Type="http://schemas.openxmlformats.org/officeDocument/2006/relationships/image" Target="../media/image31.png"/><Relationship Id="rId19" Type="http://schemas.openxmlformats.org/officeDocument/2006/relationships/image" Target="../media/image110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5.png"/><Relationship Id="rId22" Type="http://schemas.openxmlformats.org/officeDocument/2006/relationships/image" Target="../media/image1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116.png"/><Relationship Id="rId21" Type="http://schemas.openxmlformats.org/officeDocument/2006/relationships/image" Target="../media/image109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115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99.png"/><Relationship Id="rId5" Type="http://schemas.openxmlformats.org/officeDocument/2006/relationships/image" Target="../media/image110.png"/><Relationship Id="rId15" Type="http://schemas.openxmlformats.org/officeDocument/2006/relationships/image" Target="../media/image102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4" Type="http://schemas.openxmlformats.org/officeDocument/2006/relationships/image" Target="../media/image103.png"/><Relationship Id="rId9" Type="http://schemas.openxmlformats.org/officeDocument/2006/relationships/image" Target="../media/image97.png"/><Relationship Id="rId14" Type="http://schemas.openxmlformats.org/officeDocument/2006/relationships/image" Target="../media/image31.png"/><Relationship Id="rId22" Type="http://schemas.openxmlformats.org/officeDocument/2006/relationships/image" Target="../media/image1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26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3" Type="http://schemas.openxmlformats.org/officeDocument/2006/relationships/image" Target="../media/image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2" Type="http://schemas.openxmlformats.org/officeDocument/2006/relationships/image" Target="../media/image126.jpg"/><Relationship Id="rId16" Type="http://schemas.openxmlformats.org/officeDocument/2006/relationships/image" Target="../media/image1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36.png"/><Relationship Id="rId3" Type="http://schemas.openxmlformats.org/officeDocument/2006/relationships/image" Target="../media/image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2" Type="http://schemas.openxmlformats.org/officeDocument/2006/relationships/image" Target="../media/image1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45.png"/><Relationship Id="rId5" Type="http://schemas.openxmlformats.org/officeDocument/2006/relationships/image" Target="../media/image141.png"/><Relationship Id="rId15" Type="http://schemas.openxmlformats.org/officeDocument/2006/relationships/image" Target="../media/image147.png"/><Relationship Id="rId10" Type="http://schemas.openxmlformats.org/officeDocument/2006/relationships/image" Target="../media/image133.png"/><Relationship Id="rId4" Type="http://schemas.openxmlformats.org/officeDocument/2006/relationships/image" Target="../media/image140.png"/><Relationship Id="rId9" Type="http://schemas.openxmlformats.org/officeDocument/2006/relationships/image" Target="../media/image144.png"/><Relationship Id="rId14" Type="http://schemas.openxmlformats.org/officeDocument/2006/relationships/image" Target="../media/image1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2.png"/><Relationship Id="rId18" Type="http://schemas.openxmlformats.org/officeDocument/2006/relationships/image" Target="../media/image144.png"/><Relationship Id="rId3" Type="http://schemas.openxmlformats.org/officeDocument/2006/relationships/image" Target="../media/image26.png"/><Relationship Id="rId21" Type="http://schemas.openxmlformats.org/officeDocument/2006/relationships/image" Target="../media/image135.png"/><Relationship Id="rId7" Type="http://schemas.openxmlformats.org/officeDocument/2006/relationships/image" Target="../media/image99.png"/><Relationship Id="rId12" Type="http://schemas.openxmlformats.org/officeDocument/2006/relationships/image" Target="../media/image151.png"/><Relationship Id="rId17" Type="http://schemas.openxmlformats.org/officeDocument/2006/relationships/image" Target="../media/image155.png"/><Relationship Id="rId2" Type="http://schemas.openxmlformats.org/officeDocument/2006/relationships/image" Target="../media/image126.jpg"/><Relationship Id="rId16" Type="http://schemas.openxmlformats.org/officeDocument/2006/relationships/image" Target="../media/image130.png"/><Relationship Id="rId20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65.png"/><Relationship Id="rId24" Type="http://schemas.openxmlformats.org/officeDocument/2006/relationships/image" Target="../media/image138.png"/><Relationship Id="rId5" Type="http://schemas.openxmlformats.org/officeDocument/2006/relationships/image" Target="../media/image97.png"/><Relationship Id="rId15" Type="http://schemas.openxmlformats.org/officeDocument/2006/relationships/image" Target="../media/image154.png"/><Relationship Id="rId23" Type="http://schemas.openxmlformats.org/officeDocument/2006/relationships/image" Target="../media/image157.png"/><Relationship Id="rId10" Type="http://schemas.openxmlformats.org/officeDocument/2006/relationships/image" Target="../media/image150.png"/><Relationship Id="rId19" Type="http://schemas.openxmlformats.org/officeDocument/2006/relationships/image" Target="../media/image133.png"/><Relationship Id="rId4" Type="http://schemas.openxmlformats.org/officeDocument/2006/relationships/image" Target="../media/image96.png"/><Relationship Id="rId9" Type="http://schemas.openxmlformats.org/officeDocument/2006/relationships/image" Target="../media/image149.png"/><Relationship Id="rId14" Type="http://schemas.openxmlformats.org/officeDocument/2006/relationships/image" Target="../media/image153.png"/><Relationship Id="rId22" Type="http://schemas.openxmlformats.org/officeDocument/2006/relationships/image" Target="../media/image1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0.png"/><Relationship Id="rId3" Type="http://schemas.openxmlformats.org/officeDocument/2006/relationships/image" Target="../media/image26.png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17" Type="http://schemas.openxmlformats.org/officeDocument/2006/relationships/image" Target="../media/image17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5" Type="http://schemas.openxmlformats.org/officeDocument/2006/relationships/image" Target="../media/image162.png"/><Relationship Id="rId15" Type="http://schemas.openxmlformats.org/officeDocument/2006/relationships/image" Target="../media/image172.png"/><Relationship Id="rId10" Type="http://schemas.openxmlformats.org/officeDocument/2006/relationships/image" Target="../media/image167.jpg"/><Relationship Id="rId4" Type="http://schemas.openxmlformats.org/officeDocument/2006/relationships/image" Target="../media/image97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6.png"/><Relationship Id="rId18" Type="http://schemas.openxmlformats.org/officeDocument/2006/relationships/image" Target="../media/image191.png"/><Relationship Id="rId26" Type="http://schemas.openxmlformats.org/officeDocument/2006/relationships/image" Target="../media/image199.png"/><Relationship Id="rId3" Type="http://schemas.openxmlformats.org/officeDocument/2006/relationships/image" Target="../media/image176.png"/><Relationship Id="rId21" Type="http://schemas.openxmlformats.org/officeDocument/2006/relationships/image" Target="../media/image194.png"/><Relationship Id="rId7" Type="http://schemas.openxmlformats.org/officeDocument/2006/relationships/image" Target="../media/image180.png"/><Relationship Id="rId12" Type="http://schemas.openxmlformats.org/officeDocument/2006/relationships/image" Target="../media/image185.png"/><Relationship Id="rId17" Type="http://schemas.openxmlformats.org/officeDocument/2006/relationships/image" Target="../media/image190.jpg"/><Relationship Id="rId25" Type="http://schemas.openxmlformats.org/officeDocument/2006/relationships/image" Target="../media/image198.png"/><Relationship Id="rId2" Type="http://schemas.openxmlformats.org/officeDocument/2006/relationships/image" Target="../media/image175.png"/><Relationship Id="rId16" Type="http://schemas.openxmlformats.org/officeDocument/2006/relationships/image" Target="../media/image189.png"/><Relationship Id="rId20" Type="http://schemas.openxmlformats.org/officeDocument/2006/relationships/image" Target="../media/image19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84.png"/><Relationship Id="rId24" Type="http://schemas.openxmlformats.org/officeDocument/2006/relationships/image" Target="../media/image197.png"/><Relationship Id="rId5" Type="http://schemas.openxmlformats.org/officeDocument/2006/relationships/image" Target="../media/image178.png"/><Relationship Id="rId15" Type="http://schemas.openxmlformats.org/officeDocument/2006/relationships/image" Target="../media/image188.jpg"/><Relationship Id="rId23" Type="http://schemas.openxmlformats.org/officeDocument/2006/relationships/image" Target="../media/image196.png"/><Relationship Id="rId10" Type="http://schemas.openxmlformats.org/officeDocument/2006/relationships/image" Target="../media/image183.png"/><Relationship Id="rId19" Type="http://schemas.openxmlformats.org/officeDocument/2006/relationships/image" Target="../media/image192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Relationship Id="rId14" Type="http://schemas.openxmlformats.org/officeDocument/2006/relationships/image" Target="../media/image187.jpg"/><Relationship Id="rId22" Type="http://schemas.openxmlformats.org/officeDocument/2006/relationships/image" Target="../media/image19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2.png"/><Relationship Id="rId4" Type="http://schemas.openxmlformats.org/officeDocument/2006/relationships/image" Target="../media/image20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7" Type="http://schemas.openxmlformats.org/officeDocument/2006/relationships/image" Target="../media/image20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5" Type="http://schemas.openxmlformats.org/officeDocument/2006/relationships/image" Target="../media/image204.png"/><Relationship Id="rId4" Type="http://schemas.openxmlformats.org/officeDocument/2006/relationships/image" Target="../media/image20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7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jpg"/><Relationship Id="rId3" Type="http://schemas.openxmlformats.org/officeDocument/2006/relationships/image" Target="../media/image208.jpg"/><Relationship Id="rId7" Type="http://schemas.openxmlformats.org/officeDocument/2006/relationships/image" Target="../media/image2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11" Type="http://schemas.openxmlformats.org/officeDocument/2006/relationships/hyperlink" Target="http://speech.ee.ntu.edu.tw/~tlkagk/courses/MLDS_2015_2/Lecture/DNN%20b" TargetMode="External"/><Relationship Id="rId5" Type="http://schemas.openxmlformats.org/officeDocument/2006/relationships/image" Target="../media/image210.jpg"/><Relationship Id="rId10" Type="http://schemas.openxmlformats.org/officeDocument/2006/relationships/image" Target="../media/image215.png"/><Relationship Id="rId4" Type="http://schemas.openxmlformats.org/officeDocument/2006/relationships/image" Target="../media/image209.png"/><Relationship Id="rId9" Type="http://schemas.openxmlformats.org/officeDocument/2006/relationships/image" Target="../media/image214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euralnetworksandde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tw_dsconf/ss-" TargetMode="External"/><Relationship Id="rId2" Type="http://schemas.openxmlformats.org/officeDocument/2006/relationships/hyperlink" Target="http://speech.ee.ntu.edu.tw/~tlkagk/courses_MLSD15_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eeplearningbook.org/" TargetMode="External"/><Relationship Id="rId4" Type="http://schemas.openxmlformats.org/officeDocument/2006/relationships/hyperlink" Target="http://neuralnetworksanddeeplearning.com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jp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31.png"/><Relationship Id="rId21" Type="http://schemas.openxmlformats.org/officeDocument/2006/relationships/image" Target="../media/image46.png"/><Relationship Id="rId7" Type="http://schemas.openxmlformats.org/officeDocument/2006/relationships/image" Target="../media/image25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30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6.png"/><Relationship Id="rId5" Type="http://schemas.openxmlformats.org/officeDocument/2006/relationships/image" Target="../media/image28.png"/><Relationship Id="rId15" Type="http://schemas.openxmlformats.org/officeDocument/2006/relationships/image" Target="../media/image40.png"/><Relationship Id="rId23" Type="http://schemas.openxmlformats.org/officeDocument/2006/relationships/image" Target="../media/image26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7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50.png"/><Relationship Id="rId18" Type="http://schemas.openxmlformats.org/officeDocument/2006/relationships/image" Target="../media/image52.png"/><Relationship Id="rId3" Type="http://schemas.openxmlformats.org/officeDocument/2006/relationships/image" Target="../media/image30.png"/><Relationship Id="rId21" Type="http://schemas.openxmlformats.org/officeDocument/2006/relationships/image" Target="../media/image55.png"/><Relationship Id="rId7" Type="http://schemas.openxmlformats.org/officeDocument/2006/relationships/image" Target="../media/image29.png"/><Relationship Id="rId12" Type="http://schemas.openxmlformats.org/officeDocument/2006/relationships/image" Target="../media/image49.png"/><Relationship Id="rId17" Type="http://schemas.openxmlformats.org/officeDocument/2006/relationships/image" Target="../media/image36.png"/><Relationship Id="rId25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5.png"/><Relationship Id="rId24" Type="http://schemas.openxmlformats.org/officeDocument/2006/relationships/image" Target="../media/image57.png"/><Relationship Id="rId5" Type="http://schemas.openxmlformats.org/officeDocument/2006/relationships/image" Target="../media/image27.png"/><Relationship Id="rId15" Type="http://schemas.openxmlformats.org/officeDocument/2006/relationships/image" Target="../media/image51.png"/><Relationship Id="rId23" Type="http://schemas.openxmlformats.org/officeDocument/2006/relationships/image" Target="../media/image56.png"/><Relationship Id="rId10" Type="http://schemas.openxmlformats.org/officeDocument/2006/relationships/image" Target="../media/image48.png"/><Relationship Id="rId19" Type="http://schemas.openxmlformats.org/officeDocument/2006/relationships/image" Target="../media/image53.png"/><Relationship Id="rId4" Type="http://schemas.openxmlformats.org/officeDocument/2006/relationships/image" Target="../media/image31.png"/><Relationship Id="rId9" Type="http://schemas.openxmlformats.org/officeDocument/2006/relationships/image" Target="../media/image33.png"/><Relationship Id="rId14" Type="http://schemas.openxmlformats.org/officeDocument/2006/relationships/image" Target="../media/image44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1913" y="2488768"/>
            <a:ext cx="44462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Deep</a:t>
            </a:r>
            <a:r>
              <a:rPr sz="6000" spc="-85" dirty="0"/>
              <a:t> </a:t>
            </a:r>
            <a:r>
              <a:rPr sz="6000" dirty="0"/>
              <a:t>Learning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6658" y="5391708"/>
            <a:ext cx="9321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O</a:t>
            </a:r>
            <a:r>
              <a:rPr sz="2400" b="1" spc="-15" dirty="0">
                <a:latin typeface="Calibri"/>
                <a:cs typeface="Calibri"/>
              </a:rPr>
              <a:t>u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ut</a:t>
            </a:r>
            <a:endParaRPr sz="24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2400" b="1" spc="-20" dirty="0">
                <a:latin typeface="Calibri"/>
                <a:cs typeface="Calibri"/>
              </a:rPr>
              <a:t>Layer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6861" y="5739790"/>
            <a:ext cx="18027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Hidden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Layers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92936" y="2805683"/>
            <a:ext cx="4098290" cy="2847340"/>
            <a:chOff x="1392936" y="2805683"/>
            <a:chExt cx="4098290" cy="2847340"/>
          </a:xfrm>
        </p:grpSpPr>
        <p:sp>
          <p:nvSpPr>
            <p:cNvPr id="5" name="object 5"/>
            <p:cNvSpPr/>
            <p:nvPr/>
          </p:nvSpPr>
          <p:spPr>
            <a:xfrm>
              <a:off x="2538222" y="5456682"/>
              <a:ext cx="2940050" cy="182880"/>
            </a:xfrm>
            <a:custGeom>
              <a:avLst/>
              <a:gdLst/>
              <a:ahLst/>
              <a:cxnLst/>
              <a:rect l="l" t="t" r="r" b="b"/>
              <a:pathLst>
                <a:path w="2940050" h="182879">
                  <a:moveTo>
                    <a:pt x="2939795" y="0"/>
                  </a:moveTo>
                  <a:lnTo>
                    <a:pt x="2907103" y="40232"/>
                  </a:lnTo>
                  <a:lnTo>
                    <a:pt x="2869136" y="57209"/>
                  </a:lnTo>
                  <a:lnTo>
                    <a:pt x="2819333" y="71365"/>
                  </a:lnTo>
                  <a:lnTo>
                    <a:pt x="2759626" y="82153"/>
                  </a:lnTo>
                  <a:lnTo>
                    <a:pt x="2691948" y="89027"/>
                  </a:lnTo>
                  <a:lnTo>
                    <a:pt x="2618231" y="91440"/>
                  </a:lnTo>
                  <a:lnTo>
                    <a:pt x="1791462" y="91440"/>
                  </a:lnTo>
                  <a:lnTo>
                    <a:pt x="1717745" y="93855"/>
                  </a:lnTo>
                  <a:lnTo>
                    <a:pt x="1650067" y="100735"/>
                  </a:lnTo>
                  <a:lnTo>
                    <a:pt x="1590360" y="111530"/>
                  </a:lnTo>
                  <a:lnTo>
                    <a:pt x="1540557" y="125691"/>
                  </a:lnTo>
                  <a:lnTo>
                    <a:pt x="1502590" y="142669"/>
                  </a:lnTo>
                  <a:lnTo>
                    <a:pt x="1469898" y="182880"/>
                  </a:lnTo>
                  <a:lnTo>
                    <a:pt x="1461402" y="161915"/>
                  </a:lnTo>
                  <a:lnTo>
                    <a:pt x="1399238" y="125691"/>
                  </a:lnTo>
                  <a:lnTo>
                    <a:pt x="1349435" y="111530"/>
                  </a:lnTo>
                  <a:lnTo>
                    <a:pt x="1289728" y="100735"/>
                  </a:lnTo>
                  <a:lnTo>
                    <a:pt x="1222050" y="93855"/>
                  </a:lnTo>
                  <a:lnTo>
                    <a:pt x="1148333" y="91440"/>
                  </a:lnTo>
                  <a:lnTo>
                    <a:pt x="321563" y="91440"/>
                  </a:lnTo>
                  <a:lnTo>
                    <a:pt x="247847" y="89027"/>
                  </a:lnTo>
                  <a:lnTo>
                    <a:pt x="180169" y="82153"/>
                  </a:lnTo>
                  <a:lnTo>
                    <a:pt x="120462" y="71365"/>
                  </a:lnTo>
                  <a:lnTo>
                    <a:pt x="70659" y="57209"/>
                  </a:lnTo>
                  <a:lnTo>
                    <a:pt x="32692" y="40232"/>
                  </a:lnTo>
                  <a:lnTo>
                    <a:pt x="8495" y="20980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92936" y="2805683"/>
              <a:ext cx="498475" cy="2624455"/>
            </a:xfrm>
            <a:custGeom>
              <a:avLst/>
              <a:gdLst/>
              <a:ahLst/>
              <a:cxnLst/>
              <a:rect l="l" t="t" r="r" b="b"/>
              <a:pathLst>
                <a:path w="498475" h="2624454">
                  <a:moveTo>
                    <a:pt x="498348" y="0"/>
                  </a:moveTo>
                  <a:lnTo>
                    <a:pt x="0" y="0"/>
                  </a:lnTo>
                  <a:lnTo>
                    <a:pt x="0" y="2624328"/>
                  </a:lnTo>
                  <a:lnTo>
                    <a:pt x="498348" y="2624328"/>
                  </a:lnTo>
                  <a:lnTo>
                    <a:pt x="4983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05305" y="5397195"/>
            <a:ext cx="702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Input  </a:t>
            </a:r>
            <a:r>
              <a:rPr sz="2400" b="1" dirty="0">
                <a:latin typeface="Calibri"/>
                <a:cs typeface="Calibri"/>
              </a:rPr>
              <a:t>L</a:t>
            </a:r>
            <a:r>
              <a:rPr sz="2400" b="1" spc="-45" dirty="0">
                <a:latin typeface="Calibri"/>
                <a:cs typeface="Calibri"/>
              </a:rPr>
              <a:t>a</a:t>
            </a:r>
            <a:r>
              <a:rPr sz="2400" b="1" spc="-25" dirty="0">
                <a:latin typeface="Calibri"/>
                <a:cs typeface="Calibri"/>
              </a:rPr>
              <a:t>y</a:t>
            </a:r>
            <a:r>
              <a:rPr sz="2400" b="1" spc="-5" dirty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7542" y="308228"/>
            <a:ext cx="6046470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Fully</a:t>
            </a:r>
            <a:r>
              <a:rPr spc="-35" dirty="0"/>
              <a:t> </a:t>
            </a:r>
            <a:r>
              <a:rPr spc="-5" dirty="0"/>
              <a:t>Connect</a:t>
            </a:r>
            <a:r>
              <a:rPr spc="-40" dirty="0"/>
              <a:t> </a:t>
            </a:r>
            <a:r>
              <a:rPr spc="-25" dirty="0"/>
              <a:t>Feedforward </a:t>
            </a:r>
            <a:r>
              <a:rPr spc="-980" dirty="0"/>
              <a:t> </a:t>
            </a:r>
            <a:r>
              <a:rPr spc="-15" dirty="0"/>
              <a:t>Network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91208" y="2337561"/>
            <a:ext cx="685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58341" y="2950336"/>
            <a:ext cx="6074410" cy="2161540"/>
            <a:chOff x="1458341" y="2950336"/>
            <a:chExt cx="6074410" cy="216154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1516" y="3523487"/>
              <a:ext cx="342899" cy="3429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61516" y="3523487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899" y="342900"/>
                  </a:lnTo>
                  <a:lnTo>
                    <a:pt x="3428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7612" y="2953511"/>
              <a:ext cx="342900" cy="3429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67612" y="2953511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82334" y="3009899"/>
              <a:ext cx="1050925" cy="2101850"/>
            </a:xfrm>
            <a:custGeom>
              <a:avLst/>
              <a:gdLst/>
              <a:ahLst/>
              <a:cxnLst/>
              <a:rect l="l" t="t" r="r" b="b"/>
              <a:pathLst>
                <a:path w="1050925" h="2101850">
                  <a:moveTo>
                    <a:pt x="1038352" y="2062734"/>
                  </a:moveTo>
                  <a:lnTo>
                    <a:pt x="1012444" y="2049780"/>
                  </a:lnTo>
                  <a:lnTo>
                    <a:pt x="960628" y="2023872"/>
                  </a:lnTo>
                  <a:lnTo>
                    <a:pt x="960628" y="2049780"/>
                  </a:lnTo>
                  <a:lnTo>
                    <a:pt x="132588" y="2049780"/>
                  </a:lnTo>
                  <a:lnTo>
                    <a:pt x="132588" y="2075688"/>
                  </a:lnTo>
                  <a:lnTo>
                    <a:pt x="960628" y="2075688"/>
                  </a:lnTo>
                  <a:lnTo>
                    <a:pt x="960628" y="2101596"/>
                  </a:lnTo>
                  <a:lnTo>
                    <a:pt x="1012431" y="2075688"/>
                  </a:lnTo>
                  <a:lnTo>
                    <a:pt x="1038352" y="2062734"/>
                  </a:lnTo>
                  <a:close/>
                </a:path>
                <a:path w="1050925" h="2101850">
                  <a:moveTo>
                    <a:pt x="1041400" y="817626"/>
                  </a:moveTo>
                  <a:lnTo>
                    <a:pt x="1015492" y="804672"/>
                  </a:lnTo>
                  <a:lnTo>
                    <a:pt x="963676" y="778764"/>
                  </a:lnTo>
                  <a:lnTo>
                    <a:pt x="963676" y="804672"/>
                  </a:lnTo>
                  <a:lnTo>
                    <a:pt x="22860" y="804672"/>
                  </a:lnTo>
                  <a:lnTo>
                    <a:pt x="22860" y="830580"/>
                  </a:lnTo>
                  <a:lnTo>
                    <a:pt x="963676" y="830580"/>
                  </a:lnTo>
                  <a:lnTo>
                    <a:pt x="963676" y="856488"/>
                  </a:lnTo>
                  <a:lnTo>
                    <a:pt x="1015479" y="830580"/>
                  </a:lnTo>
                  <a:lnTo>
                    <a:pt x="1041400" y="817626"/>
                  </a:lnTo>
                  <a:close/>
                </a:path>
                <a:path w="1050925" h="2101850">
                  <a:moveTo>
                    <a:pt x="1050417" y="38862"/>
                  </a:moveTo>
                  <a:lnTo>
                    <a:pt x="1024509" y="25908"/>
                  </a:lnTo>
                  <a:lnTo>
                    <a:pt x="972693" y="0"/>
                  </a:lnTo>
                  <a:lnTo>
                    <a:pt x="972693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972693" y="51816"/>
                  </a:lnTo>
                  <a:lnTo>
                    <a:pt x="972693" y="77724"/>
                  </a:lnTo>
                  <a:lnTo>
                    <a:pt x="1024509" y="51816"/>
                  </a:lnTo>
                  <a:lnTo>
                    <a:pt x="1050417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06195" y="2844802"/>
            <a:ext cx="297180" cy="417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550" i="1" spc="-75" dirty="0">
                <a:latin typeface="Times New Roman"/>
                <a:cs typeface="Times New Roman"/>
              </a:rPr>
              <a:t>x</a:t>
            </a:r>
            <a:r>
              <a:rPr sz="2250" spc="-112" baseline="-24074" dirty="0">
                <a:latin typeface="Times New Roman"/>
                <a:cs typeface="Times New Roman"/>
              </a:rPr>
              <a:t>1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10904" y="3426967"/>
            <a:ext cx="31877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550" i="1" spc="10" dirty="0">
                <a:latin typeface="Times New Roman"/>
                <a:cs typeface="Times New Roman"/>
              </a:rPr>
              <a:t>x</a:t>
            </a:r>
            <a:r>
              <a:rPr sz="2250" spc="15" baseline="-24074" dirty="0">
                <a:latin typeface="Times New Roman"/>
                <a:cs typeface="Times New Roman"/>
              </a:rPr>
              <a:t>2</a:t>
            </a:r>
            <a:endParaRPr sz="2250" baseline="-24074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75560" y="2778251"/>
            <a:ext cx="746760" cy="2676525"/>
            <a:chOff x="2575560" y="2778251"/>
            <a:chExt cx="746760" cy="2676525"/>
          </a:xfrm>
        </p:grpSpPr>
        <p:sp>
          <p:nvSpPr>
            <p:cNvPr id="19" name="object 19"/>
            <p:cNvSpPr/>
            <p:nvPr/>
          </p:nvSpPr>
          <p:spPr>
            <a:xfrm>
              <a:off x="2575560" y="2778251"/>
              <a:ext cx="746760" cy="2676525"/>
            </a:xfrm>
            <a:custGeom>
              <a:avLst/>
              <a:gdLst/>
              <a:ahLst/>
              <a:cxnLst/>
              <a:rect l="l" t="t" r="r" b="b"/>
              <a:pathLst>
                <a:path w="746760" h="2676525">
                  <a:moveTo>
                    <a:pt x="746760" y="0"/>
                  </a:moveTo>
                  <a:lnTo>
                    <a:pt x="0" y="0"/>
                  </a:lnTo>
                  <a:lnTo>
                    <a:pt x="0" y="2676144"/>
                  </a:lnTo>
                  <a:lnTo>
                    <a:pt x="746760" y="2676144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3096" y="2788919"/>
              <a:ext cx="574548" cy="57454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673096" y="2788919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6144" y="3567683"/>
              <a:ext cx="573024" cy="57454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676144" y="3567683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5" h="574675">
                  <a:moveTo>
                    <a:pt x="0" y="287273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2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4" y="287273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2" y="574547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3952" y="4796027"/>
              <a:ext cx="574548" cy="5730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663952" y="4796027"/>
              <a:ext cx="574675" cy="573405"/>
            </a:xfrm>
            <a:custGeom>
              <a:avLst/>
              <a:gdLst/>
              <a:ahLst/>
              <a:cxnLst/>
              <a:rect l="l" t="t" r="r" b="b"/>
              <a:pathLst>
                <a:path w="574675" h="573404">
                  <a:moveTo>
                    <a:pt x="0" y="286512"/>
                  </a:moveTo>
                  <a:lnTo>
                    <a:pt x="3760" y="240036"/>
                  </a:lnTo>
                  <a:lnTo>
                    <a:pt x="14648" y="195949"/>
                  </a:lnTo>
                  <a:lnTo>
                    <a:pt x="32071" y="154840"/>
                  </a:lnTo>
                  <a:lnTo>
                    <a:pt x="55437" y="117299"/>
                  </a:lnTo>
                  <a:lnTo>
                    <a:pt x="84153" y="83915"/>
                  </a:lnTo>
                  <a:lnTo>
                    <a:pt x="117628" y="55278"/>
                  </a:lnTo>
                  <a:lnTo>
                    <a:pt x="155270" y="31978"/>
                  </a:lnTo>
                  <a:lnTo>
                    <a:pt x="196486" y="14606"/>
                  </a:lnTo>
                  <a:lnTo>
                    <a:pt x="240684" y="3749"/>
                  </a:lnTo>
                  <a:lnTo>
                    <a:pt x="287274" y="0"/>
                  </a:lnTo>
                  <a:lnTo>
                    <a:pt x="333863" y="3749"/>
                  </a:lnTo>
                  <a:lnTo>
                    <a:pt x="378061" y="14606"/>
                  </a:lnTo>
                  <a:lnTo>
                    <a:pt x="419277" y="31978"/>
                  </a:lnTo>
                  <a:lnTo>
                    <a:pt x="456919" y="55278"/>
                  </a:lnTo>
                  <a:lnTo>
                    <a:pt x="490394" y="83915"/>
                  </a:lnTo>
                  <a:lnTo>
                    <a:pt x="519110" y="117299"/>
                  </a:lnTo>
                  <a:lnTo>
                    <a:pt x="542476" y="154840"/>
                  </a:lnTo>
                  <a:lnTo>
                    <a:pt x="559899" y="195949"/>
                  </a:lnTo>
                  <a:lnTo>
                    <a:pt x="570787" y="240036"/>
                  </a:lnTo>
                  <a:lnTo>
                    <a:pt x="574548" y="286512"/>
                  </a:lnTo>
                  <a:lnTo>
                    <a:pt x="570787" y="332987"/>
                  </a:lnTo>
                  <a:lnTo>
                    <a:pt x="559899" y="377074"/>
                  </a:lnTo>
                  <a:lnTo>
                    <a:pt x="542476" y="418183"/>
                  </a:lnTo>
                  <a:lnTo>
                    <a:pt x="519110" y="455724"/>
                  </a:lnTo>
                  <a:lnTo>
                    <a:pt x="490394" y="489108"/>
                  </a:lnTo>
                  <a:lnTo>
                    <a:pt x="456919" y="517745"/>
                  </a:lnTo>
                  <a:lnTo>
                    <a:pt x="419277" y="541045"/>
                  </a:lnTo>
                  <a:lnTo>
                    <a:pt x="378061" y="558417"/>
                  </a:lnTo>
                  <a:lnTo>
                    <a:pt x="333863" y="569274"/>
                  </a:lnTo>
                  <a:lnTo>
                    <a:pt x="287274" y="573024"/>
                  </a:lnTo>
                  <a:lnTo>
                    <a:pt x="240684" y="569274"/>
                  </a:lnTo>
                  <a:lnTo>
                    <a:pt x="196486" y="558417"/>
                  </a:lnTo>
                  <a:lnTo>
                    <a:pt x="155270" y="541045"/>
                  </a:lnTo>
                  <a:lnTo>
                    <a:pt x="117628" y="517745"/>
                  </a:lnTo>
                  <a:lnTo>
                    <a:pt x="84153" y="489108"/>
                  </a:lnTo>
                  <a:lnTo>
                    <a:pt x="55437" y="455724"/>
                  </a:lnTo>
                  <a:lnTo>
                    <a:pt x="32071" y="418183"/>
                  </a:lnTo>
                  <a:lnTo>
                    <a:pt x="14648" y="377074"/>
                  </a:lnTo>
                  <a:lnTo>
                    <a:pt x="3760" y="332987"/>
                  </a:lnTo>
                  <a:lnTo>
                    <a:pt x="0" y="286512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516885" y="2337561"/>
            <a:ext cx="909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Layer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28289" y="4222241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467485" y="4917821"/>
            <a:ext cx="349250" cy="349250"/>
            <a:chOff x="1467485" y="4917821"/>
            <a:chExt cx="349250" cy="349250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0660" y="4920996"/>
              <a:ext cx="342900" cy="34289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470660" y="4920996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899"/>
                  </a:moveTo>
                  <a:lnTo>
                    <a:pt x="342900" y="342899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494223" y="4812282"/>
            <a:ext cx="366395" cy="417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550" i="1" spc="30" dirty="0">
                <a:latin typeface="Times New Roman"/>
                <a:cs typeface="Times New Roman"/>
              </a:rPr>
              <a:t>x</a:t>
            </a:r>
            <a:r>
              <a:rPr sz="2250" spc="44" baseline="-24074" dirty="0">
                <a:latin typeface="Times New Roman"/>
                <a:cs typeface="Times New Roman"/>
              </a:rPr>
              <a:t>N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13890" y="4210303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60"/>
              </a:lnSpc>
            </a:pPr>
            <a:r>
              <a:rPr sz="2800" spc="-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901440" y="2761488"/>
            <a:ext cx="746760" cy="2676525"/>
          </a:xfrm>
          <a:custGeom>
            <a:avLst/>
            <a:gdLst/>
            <a:ahLst/>
            <a:cxnLst/>
            <a:rect l="l" t="t" r="r" b="b"/>
            <a:pathLst>
              <a:path w="746760" h="2676525">
                <a:moveTo>
                  <a:pt x="746760" y="0"/>
                </a:moveTo>
                <a:lnTo>
                  <a:pt x="0" y="0"/>
                </a:lnTo>
                <a:lnTo>
                  <a:pt x="0" y="2676144"/>
                </a:lnTo>
                <a:lnTo>
                  <a:pt x="746760" y="2676144"/>
                </a:lnTo>
                <a:lnTo>
                  <a:pt x="7467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841750" y="2337561"/>
            <a:ext cx="909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Layer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975989" y="2778251"/>
            <a:ext cx="2888615" cy="2676525"/>
            <a:chOff x="3975989" y="2778251"/>
            <a:chExt cx="2888615" cy="2676525"/>
          </a:xfrm>
        </p:grpSpPr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88308" y="2788919"/>
              <a:ext cx="574547" cy="57454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988308" y="2788919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7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91356" y="3567683"/>
              <a:ext cx="574548" cy="57454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991356" y="3567683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79164" y="4796027"/>
              <a:ext cx="574548" cy="57302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979164" y="4796027"/>
              <a:ext cx="574675" cy="573405"/>
            </a:xfrm>
            <a:custGeom>
              <a:avLst/>
              <a:gdLst/>
              <a:ahLst/>
              <a:cxnLst/>
              <a:rect l="l" t="t" r="r" b="b"/>
              <a:pathLst>
                <a:path w="574675" h="573404">
                  <a:moveTo>
                    <a:pt x="0" y="286512"/>
                  </a:moveTo>
                  <a:lnTo>
                    <a:pt x="3760" y="240036"/>
                  </a:lnTo>
                  <a:lnTo>
                    <a:pt x="14648" y="195949"/>
                  </a:lnTo>
                  <a:lnTo>
                    <a:pt x="32071" y="154840"/>
                  </a:lnTo>
                  <a:lnTo>
                    <a:pt x="55437" y="117299"/>
                  </a:lnTo>
                  <a:lnTo>
                    <a:pt x="84153" y="83915"/>
                  </a:lnTo>
                  <a:lnTo>
                    <a:pt x="117628" y="55278"/>
                  </a:lnTo>
                  <a:lnTo>
                    <a:pt x="155270" y="31978"/>
                  </a:lnTo>
                  <a:lnTo>
                    <a:pt x="196486" y="14606"/>
                  </a:lnTo>
                  <a:lnTo>
                    <a:pt x="240684" y="3749"/>
                  </a:lnTo>
                  <a:lnTo>
                    <a:pt x="287274" y="0"/>
                  </a:lnTo>
                  <a:lnTo>
                    <a:pt x="333863" y="3749"/>
                  </a:lnTo>
                  <a:lnTo>
                    <a:pt x="378061" y="14606"/>
                  </a:lnTo>
                  <a:lnTo>
                    <a:pt x="419277" y="31978"/>
                  </a:lnTo>
                  <a:lnTo>
                    <a:pt x="456919" y="55278"/>
                  </a:lnTo>
                  <a:lnTo>
                    <a:pt x="490394" y="83915"/>
                  </a:lnTo>
                  <a:lnTo>
                    <a:pt x="519110" y="117299"/>
                  </a:lnTo>
                  <a:lnTo>
                    <a:pt x="542476" y="154840"/>
                  </a:lnTo>
                  <a:lnTo>
                    <a:pt x="559899" y="195949"/>
                  </a:lnTo>
                  <a:lnTo>
                    <a:pt x="570787" y="240036"/>
                  </a:lnTo>
                  <a:lnTo>
                    <a:pt x="574548" y="286512"/>
                  </a:lnTo>
                  <a:lnTo>
                    <a:pt x="570787" y="332987"/>
                  </a:lnTo>
                  <a:lnTo>
                    <a:pt x="559899" y="377074"/>
                  </a:lnTo>
                  <a:lnTo>
                    <a:pt x="542476" y="418183"/>
                  </a:lnTo>
                  <a:lnTo>
                    <a:pt x="519110" y="455724"/>
                  </a:lnTo>
                  <a:lnTo>
                    <a:pt x="490394" y="489108"/>
                  </a:lnTo>
                  <a:lnTo>
                    <a:pt x="456919" y="517745"/>
                  </a:lnTo>
                  <a:lnTo>
                    <a:pt x="419277" y="541045"/>
                  </a:lnTo>
                  <a:lnTo>
                    <a:pt x="378061" y="558417"/>
                  </a:lnTo>
                  <a:lnTo>
                    <a:pt x="333863" y="569274"/>
                  </a:lnTo>
                  <a:lnTo>
                    <a:pt x="287274" y="573024"/>
                  </a:lnTo>
                  <a:lnTo>
                    <a:pt x="240684" y="569274"/>
                  </a:lnTo>
                  <a:lnTo>
                    <a:pt x="196486" y="558417"/>
                  </a:lnTo>
                  <a:lnTo>
                    <a:pt x="155270" y="541045"/>
                  </a:lnTo>
                  <a:lnTo>
                    <a:pt x="117628" y="517745"/>
                  </a:lnTo>
                  <a:lnTo>
                    <a:pt x="84153" y="489108"/>
                  </a:lnTo>
                  <a:lnTo>
                    <a:pt x="55437" y="455724"/>
                  </a:lnTo>
                  <a:lnTo>
                    <a:pt x="32071" y="418183"/>
                  </a:lnTo>
                  <a:lnTo>
                    <a:pt x="14648" y="377074"/>
                  </a:lnTo>
                  <a:lnTo>
                    <a:pt x="3760" y="332987"/>
                  </a:lnTo>
                  <a:lnTo>
                    <a:pt x="0" y="286512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18860" y="2778251"/>
              <a:ext cx="745490" cy="2676525"/>
            </a:xfrm>
            <a:custGeom>
              <a:avLst/>
              <a:gdLst/>
              <a:ahLst/>
              <a:cxnLst/>
              <a:rect l="l" t="t" r="r" b="b"/>
              <a:pathLst>
                <a:path w="745490" h="2676525">
                  <a:moveTo>
                    <a:pt x="745236" y="0"/>
                  </a:moveTo>
                  <a:lnTo>
                    <a:pt x="0" y="0"/>
                  </a:lnTo>
                  <a:lnTo>
                    <a:pt x="0" y="2676144"/>
                  </a:lnTo>
                  <a:lnTo>
                    <a:pt x="745236" y="2676144"/>
                  </a:lnTo>
                  <a:lnTo>
                    <a:pt x="74523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144136" y="4222241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65646" y="2337561"/>
            <a:ext cx="883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Layer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794129" y="2766060"/>
            <a:ext cx="4986655" cy="2588260"/>
            <a:chOff x="1794129" y="2766060"/>
            <a:chExt cx="4986655" cy="2588260"/>
          </a:xfrm>
        </p:grpSpPr>
        <p:sp>
          <p:nvSpPr>
            <p:cNvPr id="46" name="object 46"/>
            <p:cNvSpPr/>
            <p:nvPr/>
          </p:nvSpPr>
          <p:spPr>
            <a:xfrm>
              <a:off x="1794129" y="3023615"/>
              <a:ext cx="2205355" cy="2106295"/>
            </a:xfrm>
            <a:custGeom>
              <a:avLst/>
              <a:gdLst/>
              <a:ahLst/>
              <a:cxnLst/>
              <a:rect l="l" t="t" r="r" b="b"/>
              <a:pathLst>
                <a:path w="2205354" h="2106295">
                  <a:moveTo>
                    <a:pt x="844981" y="2071243"/>
                  </a:moveTo>
                  <a:lnTo>
                    <a:pt x="804799" y="2071243"/>
                  </a:lnTo>
                  <a:lnTo>
                    <a:pt x="791794" y="2071243"/>
                  </a:lnTo>
                  <a:lnTo>
                    <a:pt x="791337" y="2096897"/>
                  </a:lnTo>
                  <a:lnTo>
                    <a:pt x="844981" y="2071243"/>
                  </a:lnTo>
                  <a:close/>
                </a:path>
                <a:path w="2205354" h="2106295">
                  <a:moveTo>
                    <a:pt x="887349" y="139192"/>
                  </a:moveTo>
                  <a:lnTo>
                    <a:pt x="884732" y="107950"/>
                  </a:lnTo>
                  <a:lnTo>
                    <a:pt x="880110" y="52578"/>
                  </a:lnTo>
                  <a:lnTo>
                    <a:pt x="879386" y="52692"/>
                  </a:lnTo>
                  <a:lnTo>
                    <a:pt x="879602" y="52578"/>
                  </a:lnTo>
                  <a:lnTo>
                    <a:pt x="856234" y="41910"/>
                  </a:lnTo>
                  <a:lnTo>
                    <a:pt x="836917" y="33096"/>
                  </a:lnTo>
                  <a:lnTo>
                    <a:pt x="836917" y="125730"/>
                  </a:lnTo>
                  <a:lnTo>
                    <a:pt x="642391" y="611924"/>
                  </a:lnTo>
                  <a:lnTo>
                    <a:pt x="632231" y="603351"/>
                  </a:lnTo>
                  <a:lnTo>
                    <a:pt x="632231" y="637324"/>
                  </a:lnTo>
                  <a:lnTo>
                    <a:pt x="581977" y="762914"/>
                  </a:lnTo>
                  <a:lnTo>
                    <a:pt x="572160" y="761123"/>
                  </a:lnTo>
                  <a:lnTo>
                    <a:pt x="572160" y="787450"/>
                  </a:lnTo>
                  <a:lnTo>
                    <a:pt x="456463" y="1076604"/>
                  </a:lnTo>
                  <a:lnTo>
                    <a:pt x="442950" y="1045616"/>
                  </a:lnTo>
                  <a:lnTo>
                    <a:pt x="442950" y="1110399"/>
                  </a:lnTo>
                  <a:lnTo>
                    <a:pt x="386168" y="1252334"/>
                  </a:lnTo>
                  <a:lnTo>
                    <a:pt x="37465" y="689305"/>
                  </a:lnTo>
                  <a:lnTo>
                    <a:pt x="278625" y="733564"/>
                  </a:lnTo>
                  <a:lnTo>
                    <a:pt x="442950" y="1110399"/>
                  </a:lnTo>
                  <a:lnTo>
                    <a:pt x="442950" y="1045616"/>
                  </a:lnTo>
                  <a:lnTo>
                    <a:pt x="309346" y="739203"/>
                  </a:lnTo>
                  <a:lnTo>
                    <a:pt x="572160" y="787450"/>
                  </a:lnTo>
                  <a:lnTo>
                    <a:pt x="572160" y="761123"/>
                  </a:lnTo>
                  <a:lnTo>
                    <a:pt x="296875" y="710628"/>
                  </a:lnTo>
                  <a:lnTo>
                    <a:pt x="221513" y="537768"/>
                  </a:lnTo>
                  <a:lnTo>
                    <a:pt x="380212" y="424688"/>
                  </a:lnTo>
                  <a:lnTo>
                    <a:pt x="632231" y="637324"/>
                  </a:lnTo>
                  <a:lnTo>
                    <a:pt x="632231" y="603351"/>
                  </a:lnTo>
                  <a:lnTo>
                    <a:pt x="402043" y="409130"/>
                  </a:lnTo>
                  <a:lnTo>
                    <a:pt x="819137" y="111937"/>
                  </a:lnTo>
                  <a:lnTo>
                    <a:pt x="830211" y="116370"/>
                  </a:lnTo>
                  <a:lnTo>
                    <a:pt x="836917" y="125730"/>
                  </a:lnTo>
                  <a:lnTo>
                    <a:pt x="836917" y="33096"/>
                  </a:lnTo>
                  <a:lnTo>
                    <a:pt x="803186" y="17691"/>
                  </a:lnTo>
                  <a:lnTo>
                    <a:pt x="803186" y="91554"/>
                  </a:lnTo>
                  <a:lnTo>
                    <a:pt x="381635" y="391922"/>
                  </a:lnTo>
                  <a:lnTo>
                    <a:pt x="359803" y="373507"/>
                  </a:lnTo>
                  <a:lnTo>
                    <a:pt x="359803" y="407466"/>
                  </a:lnTo>
                  <a:lnTo>
                    <a:pt x="210947" y="513537"/>
                  </a:lnTo>
                  <a:lnTo>
                    <a:pt x="51130" y="147015"/>
                  </a:lnTo>
                  <a:lnTo>
                    <a:pt x="359803" y="407466"/>
                  </a:lnTo>
                  <a:lnTo>
                    <a:pt x="359803" y="373507"/>
                  </a:lnTo>
                  <a:lnTo>
                    <a:pt x="29959" y="95186"/>
                  </a:lnTo>
                  <a:lnTo>
                    <a:pt x="796010" y="68503"/>
                  </a:lnTo>
                  <a:lnTo>
                    <a:pt x="802716" y="77889"/>
                  </a:lnTo>
                  <a:lnTo>
                    <a:pt x="803186" y="91554"/>
                  </a:lnTo>
                  <a:lnTo>
                    <a:pt x="803186" y="17691"/>
                  </a:lnTo>
                  <a:lnTo>
                    <a:pt x="800608" y="16510"/>
                  </a:lnTo>
                  <a:lnTo>
                    <a:pt x="801484" y="42367"/>
                  </a:lnTo>
                  <a:lnTo>
                    <a:pt x="19685" y="69596"/>
                  </a:lnTo>
                  <a:lnTo>
                    <a:pt x="20701" y="95504"/>
                  </a:lnTo>
                  <a:lnTo>
                    <a:pt x="22123" y="95465"/>
                  </a:lnTo>
                  <a:lnTo>
                    <a:pt x="17183" y="101307"/>
                  </a:lnTo>
                  <a:lnTo>
                    <a:pt x="5207" y="106553"/>
                  </a:lnTo>
                  <a:lnTo>
                    <a:pt x="189382" y="528904"/>
                  </a:lnTo>
                  <a:lnTo>
                    <a:pt x="37084" y="637413"/>
                  </a:lnTo>
                  <a:lnTo>
                    <a:pt x="52070" y="658495"/>
                  </a:lnTo>
                  <a:lnTo>
                    <a:pt x="199948" y="553135"/>
                  </a:lnTo>
                  <a:lnTo>
                    <a:pt x="266166" y="704989"/>
                  </a:lnTo>
                  <a:lnTo>
                    <a:pt x="13335" y="658622"/>
                  </a:lnTo>
                  <a:lnTo>
                    <a:pt x="11049" y="671322"/>
                  </a:lnTo>
                  <a:lnTo>
                    <a:pt x="0" y="678180"/>
                  </a:lnTo>
                  <a:lnTo>
                    <a:pt x="374192" y="1282242"/>
                  </a:lnTo>
                  <a:lnTo>
                    <a:pt x="110147" y="1942198"/>
                  </a:lnTo>
                  <a:lnTo>
                    <a:pt x="44577" y="2038604"/>
                  </a:lnTo>
                  <a:lnTo>
                    <a:pt x="55245" y="2045919"/>
                  </a:lnTo>
                  <a:lnTo>
                    <a:pt x="54991" y="2058924"/>
                  </a:lnTo>
                  <a:lnTo>
                    <a:pt x="791794" y="2071039"/>
                  </a:lnTo>
                  <a:lnTo>
                    <a:pt x="804799" y="2071039"/>
                  </a:lnTo>
                  <a:lnTo>
                    <a:pt x="845439" y="2071039"/>
                  </a:lnTo>
                  <a:lnTo>
                    <a:pt x="869696" y="2059432"/>
                  </a:lnTo>
                  <a:lnTo>
                    <a:pt x="792734" y="2019300"/>
                  </a:lnTo>
                  <a:lnTo>
                    <a:pt x="792264" y="2045131"/>
                  </a:lnTo>
                  <a:lnTo>
                    <a:pt x="101498" y="2033778"/>
                  </a:lnTo>
                  <a:lnTo>
                    <a:pt x="133413" y="1953971"/>
                  </a:lnTo>
                  <a:lnTo>
                    <a:pt x="477227" y="1448574"/>
                  </a:lnTo>
                  <a:lnTo>
                    <a:pt x="817613" y="1998014"/>
                  </a:lnTo>
                  <a:lnTo>
                    <a:pt x="804291" y="2003806"/>
                  </a:lnTo>
                  <a:lnTo>
                    <a:pt x="807770" y="2006727"/>
                  </a:lnTo>
                  <a:lnTo>
                    <a:pt x="796671" y="2013585"/>
                  </a:lnTo>
                  <a:lnTo>
                    <a:pt x="869937" y="2058708"/>
                  </a:lnTo>
                  <a:lnTo>
                    <a:pt x="870966" y="2059559"/>
                  </a:lnTo>
                  <a:lnTo>
                    <a:pt x="873823" y="2005330"/>
                  </a:lnTo>
                  <a:lnTo>
                    <a:pt x="875538" y="1972818"/>
                  </a:lnTo>
                  <a:lnTo>
                    <a:pt x="863320" y="1978139"/>
                  </a:lnTo>
                  <a:lnTo>
                    <a:pt x="862838" y="1972691"/>
                  </a:lnTo>
                  <a:lnTo>
                    <a:pt x="850544" y="1980285"/>
                  </a:lnTo>
                  <a:lnTo>
                    <a:pt x="787285" y="1835238"/>
                  </a:lnTo>
                  <a:lnTo>
                    <a:pt x="787285" y="1899970"/>
                  </a:lnTo>
                  <a:lnTo>
                    <a:pt x="493179" y="1425130"/>
                  </a:lnTo>
                  <a:lnTo>
                    <a:pt x="546201" y="1347177"/>
                  </a:lnTo>
                  <a:lnTo>
                    <a:pt x="787285" y="1899970"/>
                  </a:lnTo>
                  <a:lnTo>
                    <a:pt x="787285" y="1835238"/>
                  </a:lnTo>
                  <a:lnTo>
                    <a:pt x="563410" y="1321879"/>
                  </a:lnTo>
                  <a:lnTo>
                    <a:pt x="848423" y="902906"/>
                  </a:lnTo>
                  <a:lnTo>
                    <a:pt x="869823" y="917448"/>
                  </a:lnTo>
                  <a:lnTo>
                    <a:pt x="875169" y="877570"/>
                  </a:lnTo>
                  <a:lnTo>
                    <a:pt x="881354" y="831494"/>
                  </a:lnTo>
                  <a:lnTo>
                    <a:pt x="881722" y="831380"/>
                  </a:lnTo>
                  <a:lnTo>
                    <a:pt x="882650" y="831596"/>
                  </a:lnTo>
                  <a:lnTo>
                    <a:pt x="880872" y="827481"/>
                  </a:lnTo>
                  <a:lnTo>
                    <a:pt x="880872" y="831621"/>
                  </a:lnTo>
                  <a:lnTo>
                    <a:pt x="805561" y="873760"/>
                  </a:lnTo>
                  <a:lnTo>
                    <a:pt x="826947" y="888314"/>
                  </a:lnTo>
                  <a:lnTo>
                    <a:pt x="551167" y="1293787"/>
                  </a:lnTo>
                  <a:lnTo>
                    <a:pt x="533946" y="1254302"/>
                  </a:lnTo>
                  <a:lnTo>
                    <a:pt x="533946" y="1319085"/>
                  </a:lnTo>
                  <a:lnTo>
                    <a:pt x="478231" y="1401013"/>
                  </a:lnTo>
                  <a:lnTo>
                    <a:pt x="462292" y="1375283"/>
                  </a:lnTo>
                  <a:lnTo>
                    <a:pt x="462292" y="1424457"/>
                  </a:lnTo>
                  <a:lnTo>
                    <a:pt x="178079" y="1842325"/>
                  </a:lnTo>
                  <a:lnTo>
                    <a:pt x="391160" y="1309624"/>
                  </a:lnTo>
                  <a:lnTo>
                    <a:pt x="462292" y="1424457"/>
                  </a:lnTo>
                  <a:lnTo>
                    <a:pt x="462292" y="1375283"/>
                  </a:lnTo>
                  <a:lnTo>
                    <a:pt x="403123" y="1279715"/>
                  </a:lnTo>
                  <a:lnTo>
                    <a:pt x="457504" y="1143774"/>
                  </a:lnTo>
                  <a:lnTo>
                    <a:pt x="533946" y="1319085"/>
                  </a:lnTo>
                  <a:lnTo>
                    <a:pt x="533946" y="1254302"/>
                  </a:lnTo>
                  <a:lnTo>
                    <a:pt x="471017" y="1109980"/>
                  </a:lnTo>
                  <a:lnTo>
                    <a:pt x="598131" y="792213"/>
                  </a:lnTo>
                  <a:lnTo>
                    <a:pt x="803516" y="829906"/>
                  </a:lnTo>
                  <a:lnTo>
                    <a:pt x="798830" y="855345"/>
                  </a:lnTo>
                  <a:lnTo>
                    <a:pt x="878751" y="832231"/>
                  </a:lnTo>
                  <a:lnTo>
                    <a:pt x="880872" y="831621"/>
                  </a:lnTo>
                  <a:lnTo>
                    <a:pt x="880872" y="827481"/>
                  </a:lnTo>
                  <a:lnTo>
                    <a:pt x="868908" y="799719"/>
                  </a:lnTo>
                  <a:lnTo>
                    <a:pt x="848233" y="751713"/>
                  </a:lnTo>
                  <a:lnTo>
                    <a:pt x="831532" y="771499"/>
                  </a:lnTo>
                  <a:lnTo>
                    <a:pt x="811187" y="754341"/>
                  </a:lnTo>
                  <a:lnTo>
                    <a:pt x="811187" y="788301"/>
                  </a:lnTo>
                  <a:lnTo>
                    <a:pt x="809459" y="797648"/>
                  </a:lnTo>
                  <a:lnTo>
                    <a:pt x="804367" y="803681"/>
                  </a:lnTo>
                  <a:lnTo>
                    <a:pt x="607949" y="767676"/>
                  </a:lnTo>
                  <a:lnTo>
                    <a:pt x="653059" y="654900"/>
                  </a:lnTo>
                  <a:lnTo>
                    <a:pt x="811187" y="788301"/>
                  </a:lnTo>
                  <a:lnTo>
                    <a:pt x="811187" y="754341"/>
                  </a:lnTo>
                  <a:lnTo>
                    <a:pt x="663219" y="629500"/>
                  </a:lnTo>
                  <a:lnTo>
                    <a:pt x="863206" y="129552"/>
                  </a:lnTo>
                  <a:lnTo>
                    <a:pt x="887349" y="139192"/>
                  </a:lnTo>
                  <a:close/>
                </a:path>
                <a:path w="2205354" h="2106295">
                  <a:moveTo>
                    <a:pt x="2186559" y="2067306"/>
                  </a:moveTo>
                  <a:lnTo>
                    <a:pt x="2160651" y="2054352"/>
                  </a:lnTo>
                  <a:lnTo>
                    <a:pt x="2108835" y="2028444"/>
                  </a:lnTo>
                  <a:lnTo>
                    <a:pt x="2108835" y="2054352"/>
                  </a:lnTo>
                  <a:lnTo>
                    <a:pt x="1445133" y="2054352"/>
                  </a:lnTo>
                  <a:lnTo>
                    <a:pt x="1445133" y="2080260"/>
                  </a:lnTo>
                  <a:lnTo>
                    <a:pt x="2108835" y="2080260"/>
                  </a:lnTo>
                  <a:lnTo>
                    <a:pt x="2108835" y="2106168"/>
                  </a:lnTo>
                  <a:lnTo>
                    <a:pt x="2160651" y="2080260"/>
                  </a:lnTo>
                  <a:lnTo>
                    <a:pt x="2186559" y="2067306"/>
                  </a:lnTo>
                  <a:close/>
                </a:path>
                <a:path w="2205354" h="2106295">
                  <a:moveTo>
                    <a:pt x="2204974" y="125222"/>
                  </a:moveTo>
                  <a:lnTo>
                    <a:pt x="2201773" y="94996"/>
                  </a:lnTo>
                  <a:lnTo>
                    <a:pt x="2195830" y="38862"/>
                  </a:lnTo>
                  <a:lnTo>
                    <a:pt x="2194407" y="40195"/>
                  </a:lnTo>
                  <a:lnTo>
                    <a:pt x="2194649" y="39395"/>
                  </a:lnTo>
                  <a:lnTo>
                    <a:pt x="2195703" y="38862"/>
                  </a:lnTo>
                  <a:lnTo>
                    <a:pt x="2169795" y="25908"/>
                  </a:lnTo>
                  <a:lnTo>
                    <a:pt x="2155787" y="18910"/>
                  </a:lnTo>
                  <a:lnTo>
                    <a:pt x="2155787" y="108991"/>
                  </a:lnTo>
                  <a:lnTo>
                    <a:pt x="1982241" y="572795"/>
                  </a:lnTo>
                  <a:lnTo>
                    <a:pt x="1972157" y="562241"/>
                  </a:lnTo>
                  <a:lnTo>
                    <a:pt x="1972157" y="599770"/>
                  </a:lnTo>
                  <a:lnTo>
                    <a:pt x="1885213" y="832104"/>
                  </a:lnTo>
                  <a:lnTo>
                    <a:pt x="1875523" y="832104"/>
                  </a:lnTo>
                  <a:lnTo>
                    <a:pt x="1875523" y="858012"/>
                  </a:lnTo>
                  <a:lnTo>
                    <a:pt x="1820545" y="1004938"/>
                  </a:lnTo>
                  <a:lnTo>
                    <a:pt x="1806562" y="966609"/>
                  </a:lnTo>
                  <a:lnTo>
                    <a:pt x="1806562" y="1042327"/>
                  </a:lnTo>
                  <a:lnTo>
                    <a:pt x="1728444" y="1251102"/>
                  </a:lnTo>
                  <a:lnTo>
                    <a:pt x="1494878" y="858012"/>
                  </a:lnTo>
                  <a:lnTo>
                    <a:pt x="1739328" y="858012"/>
                  </a:lnTo>
                  <a:lnTo>
                    <a:pt x="1806562" y="1042327"/>
                  </a:lnTo>
                  <a:lnTo>
                    <a:pt x="1806562" y="966609"/>
                  </a:lnTo>
                  <a:lnTo>
                    <a:pt x="1766951" y="858012"/>
                  </a:lnTo>
                  <a:lnTo>
                    <a:pt x="1875523" y="858012"/>
                  </a:lnTo>
                  <a:lnTo>
                    <a:pt x="1875523" y="832104"/>
                  </a:lnTo>
                  <a:lnTo>
                    <a:pt x="1757502" y="832104"/>
                  </a:lnTo>
                  <a:lnTo>
                    <a:pt x="1729879" y="756412"/>
                  </a:lnTo>
                  <a:lnTo>
                    <a:pt x="1729879" y="832104"/>
                  </a:lnTo>
                  <a:lnTo>
                    <a:pt x="1479486" y="832104"/>
                  </a:lnTo>
                  <a:lnTo>
                    <a:pt x="1471891" y="819340"/>
                  </a:lnTo>
                  <a:lnTo>
                    <a:pt x="1654873" y="626554"/>
                  </a:lnTo>
                  <a:lnTo>
                    <a:pt x="1729879" y="832104"/>
                  </a:lnTo>
                  <a:lnTo>
                    <a:pt x="1729879" y="756412"/>
                  </a:lnTo>
                  <a:lnTo>
                    <a:pt x="1674825" y="605523"/>
                  </a:lnTo>
                  <a:lnTo>
                    <a:pt x="1825764" y="446506"/>
                  </a:lnTo>
                  <a:lnTo>
                    <a:pt x="1972157" y="599770"/>
                  </a:lnTo>
                  <a:lnTo>
                    <a:pt x="1972157" y="562241"/>
                  </a:lnTo>
                  <a:lnTo>
                    <a:pt x="1843620" y="427685"/>
                  </a:lnTo>
                  <a:lnTo>
                    <a:pt x="2150135" y="104762"/>
                  </a:lnTo>
                  <a:lnTo>
                    <a:pt x="2152104" y="105498"/>
                  </a:lnTo>
                  <a:lnTo>
                    <a:pt x="2155787" y="108991"/>
                  </a:lnTo>
                  <a:lnTo>
                    <a:pt x="2155787" y="18910"/>
                  </a:lnTo>
                  <a:lnTo>
                    <a:pt x="2131949" y="6985"/>
                  </a:lnTo>
                  <a:lnTo>
                    <a:pt x="2131949" y="86334"/>
                  </a:lnTo>
                  <a:lnTo>
                    <a:pt x="1825701" y="408927"/>
                  </a:lnTo>
                  <a:lnTo>
                    <a:pt x="1807845" y="390245"/>
                  </a:lnTo>
                  <a:lnTo>
                    <a:pt x="1807845" y="427748"/>
                  </a:lnTo>
                  <a:lnTo>
                    <a:pt x="1664906" y="578319"/>
                  </a:lnTo>
                  <a:lnTo>
                    <a:pt x="1487678" y="92570"/>
                  </a:lnTo>
                  <a:lnTo>
                    <a:pt x="1807845" y="427748"/>
                  </a:lnTo>
                  <a:lnTo>
                    <a:pt x="1807845" y="390245"/>
                  </a:lnTo>
                  <a:lnTo>
                    <a:pt x="1484528" y="51816"/>
                  </a:lnTo>
                  <a:lnTo>
                    <a:pt x="2117979" y="51816"/>
                  </a:lnTo>
                  <a:lnTo>
                    <a:pt x="2117979" y="66713"/>
                  </a:lnTo>
                  <a:lnTo>
                    <a:pt x="2113153" y="68453"/>
                  </a:lnTo>
                  <a:lnTo>
                    <a:pt x="2117979" y="73050"/>
                  </a:lnTo>
                  <a:lnTo>
                    <a:pt x="2117979" y="77724"/>
                  </a:lnTo>
                  <a:lnTo>
                    <a:pt x="2121192" y="76123"/>
                  </a:lnTo>
                  <a:lnTo>
                    <a:pt x="2131949" y="86334"/>
                  </a:lnTo>
                  <a:lnTo>
                    <a:pt x="2131949" y="6985"/>
                  </a:lnTo>
                  <a:lnTo>
                    <a:pt x="2117979" y="0"/>
                  </a:lnTo>
                  <a:lnTo>
                    <a:pt x="2117979" y="25908"/>
                  </a:lnTo>
                  <a:lnTo>
                    <a:pt x="1454277" y="25908"/>
                  </a:lnTo>
                  <a:lnTo>
                    <a:pt x="1454277" y="38862"/>
                  </a:lnTo>
                  <a:lnTo>
                    <a:pt x="1442085" y="43307"/>
                  </a:lnTo>
                  <a:lnTo>
                    <a:pt x="1644942" y="599338"/>
                  </a:lnTo>
                  <a:lnTo>
                    <a:pt x="1446403" y="808482"/>
                  </a:lnTo>
                  <a:lnTo>
                    <a:pt x="1455915" y="817562"/>
                  </a:lnTo>
                  <a:lnTo>
                    <a:pt x="1444625" y="824230"/>
                  </a:lnTo>
                  <a:lnTo>
                    <a:pt x="1454277" y="840473"/>
                  </a:lnTo>
                  <a:lnTo>
                    <a:pt x="1454277" y="858012"/>
                  </a:lnTo>
                  <a:lnTo>
                    <a:pt x="1464691" y="858012"/>
                  </a:lnTo>
                  <a:lnTo>
                    <a:pt x="1716798" y="1282242"/>
                  </a:lnTo>
                  <a:lnTo>
                    <a:pt x="1432941" y="2040890"/>
                  </a:lnTo>
                  <a:lnTo>
                    <a:pt x="1444345" y="2045182"/>
                  </a:lnTo>
                  <a:lnTo>
                    <a:pt x="1456182" y="2052447"/>
                  </a:lnTo>
                  <a:lnTo>
                    <a:pt x="1820976" y="1457540"/>
                  </a:lnTo>
                  <a:lnTo>
                    <a:pt x="2132825" y="1982254"/>
                  </a:lnTo>
                  <a:lnTo>
                    <a:pt x="2123186" y="1985772"/>
                  </a:lnTo>
                  <a:lnTo>
                    <a:pt x="2127466" y="1989823"/>
                  </a:lnTo>
                  <a:lnTo>
                    <a:pt x="2112518" y="1998726"/>
                  </a:lnTo>
                  <a:lnTo>
                    <a:pt x="2185543" y="2045589"/>
                  </a:lnTo>
                  <a:lnTo>
                    <a:pt x="2185466" y="2044560"/>
                  </a:lnTo>
                  <a:lnTo>
                    <a:pt x="2186432" y="2045462"/>
                  </a:lnTo>
                  <a:lnTo>
                    <a:pt x="2192807" y="1989074"/>
                  </a:lnTo>
                  <a:lnTo>
                    <a:pt x="2196211" y="1959102"/>
                  </a:lnTo>
                  <a:lnTo>
                    <a:pt x="2179751" y="1965109"/>
                  </a:lnTo>
                  <a:lnTo>
                    <a:pt x="2179320" y="1958975"/>
                  </a:lnTo>
                  <a:lnTo>
                    <a:pt x="2170544" y="1964194"/>
                  </a:lnTo>
                  <a:lnTo>
                    <a:pt x="2128202" y="1848154"/>
                  </a:lnTo>
                  <a:lnTo>
                    <a:pt x="2128202" y="1923859"/>
                  </a:lnTo>
                  <a:lnTo>
                    <a:pt x="1836280" y="1432598"/>
                  </a:lnTo>
                  <a:lnTo>
                    <a:pt x="1906917" y="1317396"/>
                  </a:lnTo>
                  <a:lnTo>
                    <a:pt x="2128202" y="1923859"/>
                  </a:lnTo>
                  <a:lnTo>
                    <a:pt x="2128202" y="1848154"/>
                  </a:lnTo>
                  <a:lnTo>
                    <a:pt x="1924240" y="1289151"/>
                  </a:lnTo>
                  <a:lnTo>
                    <a:pt x="2168575" y="890701"/>
                  </a:lnTo>
                  <a:lnTo>
                    <a:pt x="2190623" y="904240"/>
                  </a:lnTo>
                  <a:lnTo>
                    <a:pt x="2193925" y="866013"/>
                  </a:lnTo>
                  <a:lnTo>
                    <a:pt x="2198116" y="817626"/>
                  </a:lnTo>
                  <a:lnTo>
                    <a:pt x="2172639" y="833539"/>
                  </a:lnTo>
                  <a:lnTo>
                    <a:pt x="2169795" y="832104"/>
                  </a:lnTo>
                  <a:lnTo>
                    <a:pt x="2146465" y="820445"/>
                  </a:lnTo>
                  <a:lnTo>
                    <a:pt x="2146465" y="877125"/>
                  </a:lnTo>
                  <a:lnTo>
                    <a:pt x="1912886" y="1258036"/>
                  </a:lnTo>
                  <a:lnTo>
                    <a:pt x="1895563" y="1210564"/>
                  </a:lnTo>
                  <a:lnTo>
                    <a:pt x="1895563" y="1286281"/>
                  </a:lnTo>
                  <a:lnTo>
                    <a:pt x="1821307" y="1407388"/>
                  </a:lnTo>
                  <a:lnTo>
                    <a:pt x="1806003" y="1381633"/>
                  </a:lnTo>
                  <a:lnTo>
                    <a:pt x="1806003" y="1432344"/>
                  </a:lnTo>
                  <a:lnTo>
                    <a:pt x="1504365" y="1924240"/>
                  </a:lnTo>
                  <a:lnTo>
                    <a:pt x="1733816" y="1310868"/>
                  </a:lnTo>
                  <a:lnTo>
                    <a:pt x="1806003" y="1432344"/>
                  </a:lnTo>
                  <a:lnTo>
                    <a:pt x="1806003" y="1381633"/>
                  </a:lnTo>
                  <a:lnTo>
                    <a:pt x="1745462" y="1279740"/>
                  </a:lnTo>
                  <a:lnTo>
                    <a:pt x="1820240" y="1079817"/>
                  </a:lnTo>
                  <a:lnTo>
                    <a:pt x="1895563" y="1286281"/>
                  </a:lnTo>
                  <a:lnTo>
                    <a:pt x="1895563" y="1210564"/>
                  </a:lnTo>
                  <a:lnTo>
                    <a:pt x="1834235" y="1042441"/>
                  </a:lnTo>
                  <a:lnTo>
                    <a:pt x="1903222" y="858012"/>
                  </a:lnTo>
                  <a:lnTo>
                    <a:pt x="2117979" y="858012"/>
                  </a:lnTo>
                  <a:lnTo>
                    <a:pt x="2117979" y="883920"/>
                  </a:lnTo>
                  <a:lnTo>
                    <a:pt x="2139772" y="873023"/>
                  </a:lnTo>
                  <a:lnTo>
                    <a:pt x="2146465" y="877125"/>
                  </a:lnTo>
                  <a:lnTo>
                    <a:pt x="2146465" y="820445"/>
                  </a:lnTo>
                  <a:lnTo>
                    <a:pt x="2117979" y="806196"/>
                  </a:lnTo>
                  <a:lnTo>
                    <a:pt x="2117979" y="832104"/>
                  </a:lnTo>
                  <a:lnTo>
                    <a:pt x="1912912" y="832104"/>
                  </a:lnTo>
                  <a:lnTo>
                    <a:pt x="1992033" y="620585"/>
                  </a:lnTo>
                  <a:lnTo>
                    <a:pt x="2134946" y="770178"/>
                  </a:lnTo>
                  <a:lnTo>
                    <a:pt x="2116201" y="788035"/>
                  </a:lnTo>
                  <a:lnTo>
                    <a:pt x="2197989" y="817372"/>
                  </a:lnTo>
                  <a:lnTo>
                    <a:pt x="2186330" y="779526"/>
                  </a:lnTo>
                  <a:lnTo>
                    <a:pt x="2172462" y="734441"/>
                  </a:lnTo>
                  <a:lnTo>
                    <a:pt x="2153742" y="752271"/>
                  </a:lnTo>
                  <a:lnTo>
                    <a:pt x="2002129" y="593598"/>
                  </a:lnTo>
                  <a:lnTo>
                    <a:pt x="2180729" y="116179"/>
                  </a:lnTo>
                  <a:lnTo>
                    <a:pt x="2204974" y="1252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93536" y="2769108"/>
              <a:ext cx="574547" cy="57454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193536" y="2769108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7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96583" y="3529584"/>
              <a:ext cx="574547" cy="57454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196583" y="352958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7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04204" y="4776216"/>
              <a:ext cx="573024" cy="574547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204204" y="4776216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3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2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4" y="287273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2" y="574547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17058" y="3031235"/>
              <a:ext cx="772160" cy="2091055"/>
            </a:xfrm>
            <a:custGeom>
              <a:avLst/>
              <a:gdLst/>
              <a:ahLst/>
              <a:cxnLst/>
              <a:rect l="l" t="t" r="r" b="b"/>
              <a:pathLst>
                <a:path w="772160" h="2091054">
                  <a:moveTo>
                    <a:pt x="772033" y="125222"/>
                  </a:moveTo>
                  <a:lnTo>
                    <a:pt x="768832" y="94996"/>
                  </a:lnTo>
                  <a:lnTo>
                    <a:pt x="763016" y="40106"/>
                  </a:lnTo>
                  <a:lnTo>
                    <a:pt x="763397" y="38862"/>
                  </a:lnTo>
                  <a:lnTo>
                    <a:pt x="762901" y="39039"/>
                  </a:lnTo>
                  <a:lnTo>
                    <a:pt x="762889" y="38862"/>
                  </a:lnTo>
                  <a:lnTo>
                    <a:pt x="762558" y="39166"/>
                  </a:lnTo>
                  <a:lnTo>
                    <a:pt x="761085" y="39700"/>
                  </a:lnTo>
                  <a:lnTo>
                    <a:pt x="762762" y="38862"/>
                  </a:lnTo>
                  <a:lnTo>
                    <a:pt x="736854" y="25908"/>
                  </a:lnTo>
                  <a:lnTo>
                    <a:pt x="723239" y="19100"/>
                  </a:lnTo>
                  <a:lnTo>
                    <a:pt x="723239" y="107924"/>
                  </a:lnTo>
                  <a:lnTo>
                    <a:pt x="549313" y="572782"/>
                  </a:lnTo>
                  <a:lnTo>
                    <a:pt x="539216" y="562216"/>
                  </a:lnTo>
                  <a:lnTo>
                    <a:pt x="539216" y="599770"/>
                  </a:lnTo>
                  <a:lnTo>
                    <a:pt x="457974" y="816864"/>
                  </a:lnTo>
                  <a:lnTo>
                    <a:pt x="448284" y="816864"/>
                  </a:lnTo>
                  <a:lnTo>
                    <a:pt x="448284" y="842772"/>
                  </a:lnTo>
                  <a:lnTo>
                    <a:pt x="387604" y="1004938"/>
                  </a:lnTo>
                  <a:lnTo>
                    <a:pt x="373621" y="966609"/>
                  </a:lnTo>
                  <a:lnTo>
                    <a:pt x="373621" y="1042327"/>
                  </a:lnTo>
                  <a:lnTo>
                    <a:pt x="296100" y="1249527"/>
                  </a:lnTo>
                  <a:lnTo>
                    <a:pt x="54419" y="842772"/>
                  </a:lnTo>
                  <a:lnTo>
                    <a:pt x="300824" y="842772"/>
                  </a:lnTo>
                  <a:lnTo>
                    <a:pt x="373621" y="1042327"/>
                  </a:lnTo>
                  <a:lnTo>
                    <a:pt x="373621" y="966609"/>
                  </a:lnTo>
                  <a:lnTo>
                    <a:pt x="328447" y="842772"/>
                  </a:lnTo>
                  <a:lnTo>
                    <a:pt x="448284" y="842772"/>
                  </a:lnTo>
                  <a:lnTo>
                    <a:pt x="448284" y="816864"/>
                  </a:lnTo>
                  <a:lnTo>
                    <a:pt x="318998" y="816864"/>
                  </a:lnTo>
                  <a:lnTo>
                    <a:pt x="291376" y="741159"/>
                  </a:lnTo>
                  <a:lnTo>
                    <a:pt x="291376" y="816864"/>
                  </a:lnTo>
                  <a:lnTo>
                    <a:pt x="42811" y="816864"/>
                  </a:lnTo>
                  <a:lnTo>
                    <a:pt x="222351" y="627710"/>
                  </a:lnTo>
                  <a:lnTo>
                    <a:pt x="291376" y="816864"/>
                  </a:lnTo>
                  <a:lnTo>
                    <a:pt x="291376" y="741159"/>
                  </a:lnTo>
                  <a:lnTo>
                    <a:pt x="242316" y="606679"/>
                  </a:lnTo>
                  <a:lnTo>
                    <a:pt x="393585" y="447306"/>
                  </a:lnTo>
                  <a:lnTo>
                    <a:pt x="539216" y="599770"/>
                  </a:lnTo>
                  <a:lnTo>
                    <a:pt x="539216" y="562216"/>
                  </a:lnTo>
                  <a:lnTo>
                    <a:pt x="411454" y="428485"/>
                  </a:lnTo>
                  <a:lnTo>
                    <a:pt x="718312" y="105181"/>
                  </a:lnTo>
                  <a:lnTo>
                    <a:pt x="721677" y="106438"/>
                  </a:lnTo>
                  <a:lnTo>
                    <a:pt x="723239" y="107924"/>
                  </a:lnTo>
                  <a:lnTo>
                    <a:pt x="723239" y="19100"/>
                  </a:lnTo>
                  <a:lnTo>
                    <a:pt x="700532" y="7747"/>
                  </a:lnTo>
                  <a:lnTo>
                    <a:pt x="700532" y="86334"/>
                  </a:lnTo>
                  <a:lnTo>
                    <a:pt x="393534" y="409727"/>
                  </a:lnTo>
                  <a:lnTo>
                    <a:pt x="375666" y="391033"/>
                  </a:lnTo>
                  <a:lnTo>
                    <a:pt x="375666" y="428548"/>
                  </a:lnTo>
                  <a:lnTo>
                    <a:pt x="232384" y="579475"/>
                  </a:lnTo>
                  <a:lnTo>
                    <a:pt x="54737" y="92570"/>
                  </a:lnTo>
                  <a:lnTo>
                    <a:pt x="375666" y="428548"/>
                  </a:lnTo>
                  <a:lnTo>
                    <a:pt x="375666" y="391033"/>
                  </a:lnTo>
                  <a:lnTo>
                    <a:pt x="51600" y="51816"/>
                  </a:lnTo>
                  <a:lnTo>
                    <a:pt x="685038" y="51816"/>
                  </a:lnTo>
                  <a:lnTo>
                    <a:pt x="685038" y="67259"/>
                  </a:lnTo>
                  <a:lnTo>
                    <a:pt x="681736" y="68453"/>
                  </a:lnTo>
                  <a:lnTo>
                    <a:pt x="685038" y="71602"/>
                  </a:lnTo>
                  <a:lnTo>
                    <a:pt x="685038" y="77724"/>
                  </a:lnTo>
                  <a:lnTo>
                    <a:pt x="689254" y="75615"/>
                  </a:lnTo>
                  <a:lnTo>
                    <a:pt x="700532" y="86334"/>
                  </a:lnTo>
                  <a:lnTo>
                    <a:pt x="700532" y="7747"/>
                  </a:lnTo>
                  <a:lnTo>
                    <a:pt x="685038" y="0"/>
                  </a:lnTo>
                  <a:lnTo>
                    <a:pt x="685038" y="25908"/>
                  </a:lnTo>
                  <a:lnTo>
                    <a:pt x="21336" y="25908"/>
                  </a:lnTo>
                  <a:lnTo>
                    <a:pt x="21336" y="38862"/>
                  </a:lnTo>
                  <a:lnTo>
                    <a:pt x="9144" y="43307"/>
                  </a:lnTo>
                  <a:lnTo>
                    <a:pt x="212432" y="600494"/>
                  </a:lnTo>
                  <a:lnTo>
                    <a:pt x="14986" y="808482"/>
                  </a:lnTo>
                  <a:lnTo>
                    <a:pt x="23774" y="816864"/>
                  </a:lnTo>
                  <a:lnTo>
                    <a:pt x="21336" y="816864"/>
                  </a:lnTo>
                  <a:lnTo>
                    <a:pt x="21336" y="819429"/>
                  </a:lnTo>
                  <a:lnTo>
                    <a:pt x="13208" y="824230"/>
                  </a:lnTo>
                  <a:lnTo>
                    <a:pt x="21336" y="837907"/>
                  </a:lnTo>
                  <a:lnTo>
                    <a:pt x="21336" y="842772"/>
                  </a:lnTo>
                  <a:lnTo>
                    <a:pt x="24218" y="842772"/>
                  </a:lnTo>
                  <a:lnTo>
                    <a:pt x="284441" y="1280668"/>
                  </a:lnTo>
                  <a:lnTo>
                    <a:pt x="0" y="2040890"/>
                  </a:lnTo>
                  <a:lnTo>
                    <a:pt x="11391" y="2045169"/>
                  </a:lnTo>
                  <a:lnTo>
                    <a:pt x="12192" y="2045652"/>
                  </a:lnTo>
                  <a:lnTo>
                    <a:pt x="12192" y="2065020"/>
                  </a:lnTo>
                  <a:lnTo>
                    <a:pt x="675894" y="2065020"/>
                  </a:lnTo>
                  <a:lnTo>
                    <a:pt x="675894" y="2090928"/>
                  </a:lnTo>
                  <a:lnTo>
                    <a:pt x="727710" y="2065020"/>
                  </a:lnTo>
                  <a:lnTo>
                    <a:pt x="753618" y="2052066"/>
                  </a:lnTo>
                  <a:lnTo>
                    <a:pt x="727710" y="2039112"/>
                  </a:lnTo>
                  <a:lnTo>
                    <a:pt x="675894" y="2013204"/>
                  </a:lnTo>
                  <a:lnTo>
                    <a:pt x="675894" y="2039112"/>
                  </a:lnTo>
                  <a:lnTo>
                    <a:pt x="31407" y="2039112"/>
                  </a:lnTo>
                  <a:lnTo>
                    <a:pt x="388810" y="1456283"/>
                  </a:lnTo>
                  <a:lnTo>
                    <a:pt x="701141" y="1981809"/>
                  </a:lnTo>
                  <a:lnTo>
                    <a:pt x="690245" y="1985772"/>
                  </a:lnTo>
                  <a:lnTo>
                    <a:pt x="695121" y="1990382"/>
                  </a:lnTo>
                  <a:lnTo>
                    <a:pt x="681101" y="1998726"/>
                  </a:lnTo>
                  <a:lnTo>
                    <a:pt x="752551" y="2044585"/>
                  </a:lnTo>
                  <a:lnTo>
                    <a:pt x="753491" y="2045462"/>
                  </a:lnTo>
                  <a:lnTo>
                    <a:pt x="753516" y="2045208"/>
                  </a:lnTo>
                  <a:lnTo>
                    <a:pt x="754126" y="2045589"/>
                  </a:lnTo>
                  <a:lnTo>
                    <a:pt x="753872" y="2042083"/>
                  </a:lnTo>
                  <a:lnTo>
                    <a:pt x="759866" y="1989074"/>
                  </a:lnTo>
                  <a:lnTo>
                    <a:pt x="763270" y="1959102"/>
                  </a:lnTo>
                  <a:lnTo>
                    <a:pt x="748296" y="1964575"/>
                  </a:lnTo>
                  <a:lnTo>
                    <a:pt x="747903" y="1958975"/>
                  </a:lnTo>
                  <a:lnTo>
                    <a:pt x="737882" y="1964944"/>
                  </a:lnTo>
                  <a:lnTo>
                    <a:pt x="692835" y="1841487"/>
                  </a:lnTo>
                  <a:lnTo>
                    <a:pt x="692835" y="1917204"/>
                  </a:lnTo>
                  <a:lnTo>
                    <a:pt x="404114" y="1431328"/>
                  </a:lnTo>
                  <a:lnTo>
                    <a:pt x="473976" y="1317396"/>
                  </a:lnTo>
                  <a:lnTo>
                    <a:pt x="692835" y="1917204"/>
                  </a:lnTo>
                  <a:lnTo>
                    <a:pt x="692835" y="1841487"/>
                  </a:lnTo>
                  <a:lnTo>
                    <a:pt x="491299" y="1289151"/>
                  </a:lnTo>
                  <a:lnTo>
                    <a:pt x="735634" y="890701"/>
                  </a:lnTo>
                  <a:lnTo>
                    <a:pt x="757682" y="904240"/>
                  </a:lnTo>
                  <a:lnTo>
                    <a:pt x="760984" y="866013"/>
                  </a:lnTo>
                  <a:lnTo>
                    <a:pt x="765175" y="817626"/>
                  </a:lnTo>
                  <a:lnTo>
                    <a:pt x="753249" y="825068"/>
                  </a:lnTo>
                  <a:lnTo>
                    <a:pt x="736854" y="816864"/>
                  </a:lnTo>
                  <a:lnTo>
                    <a:pt x="713524" y="805205"/>
                  </a:lnTo>
                  <a:lnTo>
                    <a:pt x="713524" y="877125"/>
                  </a:lnTo>
                  <a:lnTo>
                    <a:pt x="479945" y="1258036"/>
                  </a:lnTo>
                  <a:lnTo>
                    <a:pt x="462622" y="1210564"/>
                  </a:lnTo>
                  <a:lnTo>
                    <a:pt x="462622" y="1286281"/>
                  </a:lnTo>
                  <a:lnTo>
                    <a:pt x="389140" y="1406118"/>
                  </a:lnTo>
                  <a:lnTo>
                    <a:pt x="373837" y="1380363"/>
                  </a:lnTo>
                  <a:lnTo>
                    <a:pt x="373837" y="1431086"/>
                  </a:lnTo>
                  <a:lnTo>
                    <a:pt x="71437" y="1924227"/>
                  </a:lnTo>
                  <a:lnTo>
                    <a:pt x="301472" y="1309306"/>
                  </a:lnTo>
                  <a:lnTo>
                    <a:pt x="373837" y="1431086"/>
                  </a:lnTo>
                  <a:lnTo>
                    <a:pt x="373837" y="1380363"/>
                  </a:lnTo>
                  <a:lnTo>
                    <a:pt x="313118" y="1278166"/>
                  </a:lnTo>
                  <a:lnTo>
                    <a:pt x="387311" y="1079830"/>
                  </a:lnTo>
                  <a:lnTo>
                    <a:pt x="462622" y="1286281"/>
                  </a:lnTo>
                  <a:lnTo>
                    <a:pt x="462622" y="1210564"/>
                  </a:lnTo>
                  <a:lnTo>
                    <a:pt x="401294" y="1042441"/>
                  </a:lnTo>
                  <a:lnTo>
                    <a:pt x="475983" y="842772"/>
                  </a:lnTo>
                  <a:lnTo>
                    <a:pt x="685038" y="842772"/>
                  </a:lnTo>
                  <a:lnTo>
                    <a:pt x="685038" y="868680"/>
                  </a:lnTo>
                  <a:lnTo>
                    <a:pt x="693166" y="864616"/>
                  </a:lnTo>
                  <a:lnTo>
                    <a:pt x="713524" y="877125"/>
                  </a:lnTo>
                  <a:lnTo>
                    <a:pt x="713524" y="805205"/>
                  </a:lnTo>
                  <a:lnTo>
                    <a:pt x="685038" y="790956"/>
                  </a:lnTo>
                  <a:lnTo>
                    <a:pt x="685038" y="816864"/>
                  </a:lnTo>
                  <a:lnTo>
                    <a:pt x="485673" y="816864"/>
                  </a:lnTo>
                  <a:lnTo>
                    <a:pt x="559104" y="620585"/>
                  </a:lnTo>
                  <a:lnTo>
                    <a:pt x="702005" y="770178"/>
                  </a:lnTo>
                  <a:lnTo>
                    <a:pt x="683260" y="788035"/>
                  </a:lnTo>
                  <a:lnTo>
                    <a:pt x="765048" y="817372"/>
                  </a:lnTo>
                  <a:lnTo>
                    <a:pt x="753389" y="779526"/>
                  </a:lnTo>
                  <a:lnTo>
                    <a:pt x="739521" y="734441"/>
                  </a:lnTo>
                  <a:lnTo>
                    <a:pt x="720801" y="752271"/>
                  </a:lnTo>
                  <a:lnTo>
                    <a:pt x="569188" y="593598"/>
                  </a:lnTo>
                  <a:lnTo>
                    <a:pt x="747788" y="116179"/>
                  </a:lnTo>
                  <a:lnTo>
                    <a:pt x="772033" y="1252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368719" y="4199890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60"/>
              </a:lnSpc>
            </a:pPr>
            <a:r>
              <a:rPr sz="2800" spc="-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798567" y="2755773"/>
            <a:ext cx="516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805553" y="3516579"/>
            <a:ext cx="516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834509" y="4732782"/>
            <a:ext cx="516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296657" y="2337561"/>
            <a:ext cx="96266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800" spc="-5" dirty="0">
                <a:latin typeface="Calibri"/>
                <a:cs typeface="Calibri"/>
              </a:rPr>
              <a:t>y</a:t>
            </a:r>
            <a:r>
              <a:rPr sz="2775" spc="-7" baseline="-21021" dirty="0">
                <a:latin typeface="Calibri"/>
                <a:cs typeface="Calibri"/>
              </a:rPr>
              <a:t>1</a:t>
            </a:r>
            <a:endParaRPr sz="2775" baseline="-21021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641970" y="4230751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586218" y="3516579"/>
            <a:ext cx="356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y</a:t>
            </a:r>
            <a:r>
              <a:rPr sz="2775" baseline="-21021" dirty="0">
                <a:latin typeface="Calibri"/>
                <a:cs typeface="Calibri"/>
              </a:rPr>
              <a:t>2</a:t>
            </a:r>
            <a:endParaRPr sz="2775" baseline="-21021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586218" y="4783582"/>
            <a:ext cx="440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y</a:t>
            </a:r>
            <a:r>
              <a:rPr sz="2775" baseline="-21021" dirty="0">
                <a:latin typeface="Calibri"/>
                <a:cs typeface="Calibri"/>
              </a:rPr>
              <a:t>M</a:t>
            </a:r>
            <a:endParaRPr sz="2775" baseline="-21021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957571" y="1632204"/>
            <a:ext cx="1374775" cy="754380"/>
            <a:chOff x="4957571" y="1632204"/>
            <a:chExt cx="1374775" cy="754380"/>
          </a:xfrm>
        </p:grpSpPr>
        <p:pic>
          <p:nvPicPr>
            <p:cNvPr id="63" name="object 6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6318" y="1688592"/>
              <a:ext cx="1277154" cy="56540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57571" y="1632204"/>
              <a:ext cx="1374648" cy="75437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56631" y="1719072"/>
              <a:ext cx="1181100" cy="461772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5056632" y="1719072"/>
            <a:ext cx="1181100" cy="4622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04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neuron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220845" y="2181605"/>
            <a:ext cx="1426845" cy="960119"/>
          </a:xfrm>
          <a:custGeom>
            <a:avLst/>
            <a:gdLst/>
            <a:ahLst/>
            <a:cxnLst/>
            <a:rect l="l" t="t" r="r" b="b"/>
            <a:pathLst>
              <a:path w="1426845" h="960119">
                <a:moveTo>
                  <a:pt x="1320750" y="47572"/>
                </a:moveTo>
                <a:lnTo>
                  <a:pt x="0" y="927989"/>
                </a:lnTo>
                <a:lnTo>
                  <a:pt x="21081" y="959612"/>
                </a:lnTo>
                <a:lnTo>
                  <a:pt x="1341910" y="79269"/>
                </a:lnTo>
                <a:lnTo>
                  <a:pt x="1320750" y="47572"/>
                </a:lnTo>
                <a:close/>
              </a:path>
              <a:path w="1426845" h="960119">
                <a:moveTo>
                  <a:pt x="1405363" y="36957"/>
                </a:moveTo>
                <a:lnTo>
                  <a:pt x="1336675" y="36957"/>
                </a:lnTo>
                <a:lnTo>
                  <a:pt x="1357756" y="68707"/>
                </a:lnTo>
                <a:lnTo>
                  <a:pt x="1341910" y="79269"/>
                </a:lnTo>
                <a:lnTo>
                  <a:pt x="1363090" y="110998"/>
                </a:lnTo>
                <a:lnTo>
                  <a:pt x="1405363" y="36957"/>
                </a:lnTo>
                <a:close/>
              </a:path>
              <a:path w="1426845" h="960119">
                <a:moveTo>
                  <a:pt x="1336675" y="36957"/>
                </a:moveTo>
                <a:lnTo>
                  <a:pt x="1320750" y="47572"/>
                </a:lnTo>
                <a:lnTo>
                  <a:pt x="1341910" y="79269"/>
                </a:lnTo>
                <a:lnTo>
                  <a:pt x="1357756" y="68707"/>
                </a:lnTo>
                <a:lnTo>
                  <a:pt x="1336675" y="36957"/>
                </a:lnTo>
                <a:close/>
              </a:path>
              <a:path w="1426845" h="960119">
                <a:moveTo>
                  <a:pt x="1426464" y="0"/>
                </a:moveTo>
                <a:lnTo>
                  <a:pt x="1299590" y="15875"/>
                </a:lnTo>
                <a:lnTo>
                  <a:pt x="1320750" y="47572"/>
                </a:lnTo>
                <a:lnTo>
                  <a:pt x="1336675" y="36957"/>
                </a:lnTo>
                <a:lnTo>
                  <a:pt x="1405363" y="36957"/>
                </a:lnTo>
                <a:lnTo>
                  <a:pt x="142646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8879" y="365759"/>
            <a:ext cx="1345882" cy="593304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7392" y="4011167"/>
            <a:ext cx="674451" cy="21252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54423" y="1225296"/>
            <a:ext cx="950976" cy="512978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96567" y="3182111"/>
            <a:ext cx="1422400" cy="754380"/>
            <a:chOff x="1496567" y="3182111"/>
            <a:chExt cx="1422400" cy="754380"/>
          </a:xfrm>
        </p:grpSpPr>
        <p:pic>
          <p:nvPicPr>
            <p:cNvPr id="6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2924" y="3236976"/>
              <a:ext cx="1312226" cy="5654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6567" y="3182111"/>
              <a:ext cx="1421892" cy="7543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3247" y="3267455"/>
              <a:ext cx="1216152" cy="46177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03247" y="3267455"/>
            <a:ext cx="1216660" cy="4622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21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layers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69891" y="2004060"/>
            <a:ext cx="1576070" cy="754380"/>
            <a:chOff x="4469891" y="2004060"/>
            <a:chExt cx="1576070" cy="754380"/>
          </a:xfrm>
        </p:grpSpPr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94275" y="2049805"/>
              <a:ext cx="1530096" cy="57452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69891" y="2004060"/>
              <a:ext cx="1575815" cy="7543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53711" y="2089404"/>
              <a:ext cx="1415796" cy="46177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553711" y="2089404"/>
            <a:ext cx="1416050" cy="4622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19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layers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016495" y="979932"/>
            <a:ext cx="1576070" cy="754380"/>
            <a:chOff x="7016495" y="979932"/>
            <a:chExt cx="1576070" cy="75438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39355" y="1025677"/>
              <a:ext cx="1531620" cy="57452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16495" y="979932"/>
              <a:ext cx="1575816" cy="7543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98791" y="1065276"/>
              <a:ext cx="1417320" cy="46177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098792" y="1065275"/>
            <a:ext cx="1417320" cy="46228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09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22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layers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90345" y="6228994"/>
            <a:ext cx="1870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AlexNet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(2012)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58514" y="6275019"/>
            <a:ext cx="1448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VGG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(2014)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69329" y="6243015"/>
            <a:ext cx="2223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GoogleNet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(2014)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3678" y="4585842"/>
            <a:ext cx="781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16.4%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75405" y="4030167"/>
            <a:ext cx="627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7.3%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50128" y="3804666"/>
            <a:ext cx="627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6.7%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3598" y="1871853"/>
            <a:ext cx="23012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  <a:hlinkClick r:id="rId15"/>
              </a:rPr>
              <a:t>http://cs231n.stanford.e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du/slides/winter1516_le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cture8.pdf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777646" y="265252"/>
            <a:ext cx="4507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Deep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Many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hidden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layers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3694" y="0"/>
            <a:ext cx="294240" cy="599146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8452" y="5044440"/>
            <a:ext cx="211455" cy="9317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2017" y="5687567"/>
            <a:ext cx="79602" cy="2517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77311" y="5137403"/>
            <a:ext cx="149351" cy="80619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123176" y="1066800"/>
            <a:ext cx="1766570" cy="4851400"/>
            <a:chOff x="7123176" y="1066800"/>
            <a:chExt cx="1766570" cy="4851400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79436" y="1666429"/>
              <a:ext cx="839724" cy="42512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23176" y="1114069"/>
              <a:ext cx="1766316" cy="57452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1464" y="1066800"/>
              <a:ext cx="1729739" cy="7543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82612" y="1153668"/>
              <a:ext cx="1652016" cy="461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68274" y="5512409"/>
            <a:ext cx="1494790" cy="118681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16.4%</a:t>
            </a:r>
            <a:endParaRPr sz="2400">
              <a:latin typeface="Calibri"/>
              <a:cs typeface="Calibri"/>
            </a:endParaRPr>
          </a:p>
          <a:p>
            <a:pPr marL="592455" marR="5080" indent="-88900">
              <a:lnSpc>
                <a:spcPct val="100000"/>
              </a:lnSpc>
              <a:spcBef>
                <a:spcPts val="250"/>
              </a:spcBef>
            </a:pPr>
            <a:r>
              <a:rPr sz="2400" dirty="0">
                <a:latin typeface="Calibri"/>
                <a:cs typeface="Calibri"/>
              </a:rPr>
              <a:t>Al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xNet  (2012)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9110" y="5942177"/>
            <a:ext cx="82676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3189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VGG </a:t>
            </a:r>
            <a:r>
              <a:rPr sz="2400" spc="-5" dirty="0">
                <a:latin typeface="Calibri"/>
                <a:cs typeface="Calibri"/>
              </a:rPr>
              <a:t> (2</a:t>
            </a:r>
            <a:r>
              <a:rPr sz="2400" spc="-1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5" dirty="0">
                <a:latin typeface="Calibri"/>
                <a:cs typeface="Calibri"/>
              </a:rPr>
              <a:t>4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4953" y="5913221"/>
            <a:ext cx="1353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" marR="5080" indent="-2641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leNet  </a:t>
            </a:r>
            <a:r>
              <a:rPr sz="2400" spc="-5" dirty="0">
                <a:latin typeface="Calibri"/>
                <a:cs typeface="Calibri"/>
              </a:rPr>
              <a:t>(2014)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529328" y="1629155"/>
            <a:ext cx="1766570" cy="754380"/>
            <a:chOff x="4529328" y="1629155"/>
            <a:chExt cx="1766570" cy="75438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9328" y="1676425"/>
              <a:ext cx="1766316" cy="57452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47616" y="1629155"/>
              <a:ext cx="1729739" cy="7543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88764" y="1716023"/>
              <a:ext cx="1652015" cy="46177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778502" y="1729232"/>
            <a:ext cx="1275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152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layers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95138" y="4269740"/>
            <a:ext cx="781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3.57%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85257" y="5936691"/>
            <a:ext cx="1584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84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Residual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(2015)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64577" y="5958027"/>
            <a:ext cx="746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5080" indent="-131445">
              <a:lnSpc>
                <a:spcPct val="100000"/>
              </a:lnSpc>
              <a:spcBef>
                <a:spcPts val="100"/>
              </a:spcBef>
            </a:pPr>
            <a:r>
              <a:rPr sz="2400" spc="-20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aipei  </a:t>
            </a:r>
            <a:r>
              <a:rPr sz="2400" spc="-5" dirty="0">
                <a:latin typeface="Calibri"/>
                <a:cs typeface="Calibri"/>
              </a:rPr>
              <a:t>101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82611" y="1153667"/>
            <a:ext cx="1652270" cy="4622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101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layers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50745" y="5304535"/>
            <a:ext cx="627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7.3%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41216" y="5315508"/>
            <a:ext cx="627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6.7%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777646" y="265252"/>
            <a:ext cx="4507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Deep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Many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hidden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layers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4162" y="2047494"/>
            <a:ext cx="3672840" cy="244030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Times New Roman"/>
              <a:cs typeface="Times New Roman"/>
            </a:endParaRPr>
          </a:p>
          <a:p>
            <a:pPr marL="177165" marR="2357755" indent="13081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Special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tructu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077211" y="2117598"/>
            <a:ext cx="1926589" cy="2230120"/>
            <a:chOff x="2077211" y="2117598"/>
            <a:chExt cx="1926589" cy="2230120"/>
          </a:xfrm>
        </p:grpSpPr>
        <p:sp>
          <p:nvSpPr>
            <p:cNvPr id="28" name="object 28"/>
            <p:cNvSpPr/>
            <p:nvPr/>
          </p:nvSpPr>
          <p:spPr>
            <a:xfrm>
              <a:off x="2788919" y="3813810"/>
              <a:ext cx="114300" cy="534035"/>
            </a:xfrm>
            <a:custGeom>
              <a:avLst/>
              <a:gdLst/>
              <a:ahLst/>
              <a:cxnLst/>
              <a:rect l="l" t="t" r="r" b="b"/>
              <a:pathLst>
                <a:path w="114300" h="534035">
                  <a:moveTo>
                    <a:pt x="76200" y="95250"/>
                  </a:moveTo>
                  <a:lnTo>
                    <a:pt x="38100" y="95250"/>
                  </a:lnTo>
                  <a:lnTo>
                    <a:pt x="38100" y="533526"/>
                  </a:lnTo>
                  <a:lnTo>
                    <a:pt x="76200" y="533526"/>
                  </a:lnTo>
                  <a:lnTo>
                    <a:pt x="76200" y="95250"/>
                  </a:lnTo>
                  <a:close/>
                </a:path>
                <a:path w="114300" h="53403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534035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83307" y="3502152"/>
              <a:ext cx="1568450" cy="320040"/>
            </a:xfrm>
            <a:custGeom>
              <a:avLst/>
              <a:gdLst/>
              <a:ahLst/>
              <a:cxnLst/>
              <a:rect l="l" t="t" r="r" b="b"/>
              <a:pathLst>
                <a:path w="1568450" h="320039">
                  <a:moveTo>
                    <a:pt x="1568195" y="0"/>
                  </a:moveTo>
                  <a:lnTo>
                    <a:pt x="0" y="0"/>
                  </a:lnTo>
                  <a:lnTo>
                    <a:pt x="0" y="320040"/>
                  </a:lnTo>
                  <a:lnTo>
                    <a:pt x="1568195" y="320040"/>
                  </a:lnTo>
                  <a:lnTo>
                    <a:pt x="156819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83307" y="3502152"/>
              <a:ext cx="1568450" cy="320040"/>
            </a:xfrm>
            <a:custGeom>
              <a:avLst/>
              <a:gdLst/>
              <a:ahLst/>
              <a:cxnLst/>
              <a:rect l="l" t="t" r="r" b="b"/>
              <a:pathLst>
                <a:path w="1568450" h="320039">
                  <a:moveTo>
                    <a:pt x="0" y="320040"/>
                  </a:moveTo>
                  <a:lnTo>
                    <a:pt x="1568195" y="320040"/>
                  </a:lnTo>
                  <a:lnTo>
                    <a:pt x="1568195" y="0"/>
                  </a:lnTo>
                  <a:lnTo>
                    <a:pt x="0" y="0"/>
                  </a:lnTo>
                  <a:lnTo>
                    <a:pt x="0" y="32004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83307" y="2650236"/>
              <a:ext cx="1568450" cy="318770"/>
            </a:xfrm>
            <a:custGeom>
              <a:avLst/>
              <a:gdLst/>
              <a:ahLst/>
              <a:cxnLst/>
              <a:rect l="l" t="t" r="r" b="b"/>
              <a:pathLst>
                <a:path w="1568450" h="318769">
                  <a:moveTo>
                    <a:pt x="1568195" y="0"/>
                  </a:moveTo>
                  <a:lnTo>
                    <a:pt x="0" y="0"/>
                  </a:lnTo>
                  <a:lnTo>
                    <a:pt x="0" y="318515"/>
                  </a:lnTo>
                  <a:lnTo>
                    <a:pt x="1568195" y="318515"/>
                  </a:lnTo>
                  <a:lnTo>
                    <a:pt x="156819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83307" y="2650236"/>
              <a:ext cx="1568450" cy="318770"/>
            </a:xfrm>
            <a:custGeom>
              <a:avLst/>
              <a:gdLst/>
              <a:ahLst/>
              <a:cxnLst/>
              <a:rect l="l" t="t" r="r" b="b"/>
              <a:pathLst>
                <a:path w="1568450" h="318769">
                  <a:moveTo>
                    <a:pt x="0" y="318515"/>
                  </a:moveTo>
                  <a:lnTo>
                    <a:pt x="1568195" y="318515"/>
                  </a:lnTo>
                  <a:lnTo>
                    <a:pt x="1568195" y="0"/>
                  </a:lnTo>
                  <a:lnTo>
                    <a:pt x="0" y="0"/>
                  </a:lnTo>
                  <a:lnTo>
                    <a:pt x="0" y="31851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90444" y="2117597"/>
              <a:ext cx="114300" cy="1385570"/>
            </a:xfrm>
            <a:custGeom>
              <a:avLst/>
              <a:gdLst/>
              <a:ahLst/>
              <a:cxnLst/>
              <a:rect l="l" t="t" r="r" b="b"/>
              <a:pathLst>
                <a:path w="114300" h="1385570">
                  <a:moveTo>
                    <a:pt x="114300" y="966216"/>
                  </a:moveTo>
                  <a:lnTo>
                    <a:pt x="104775" y="947166"/>
                  </a:lnTo>
                  <a:lnTo>
                    <a:pt x="57150" y="851916"/>
                  </a:lnTo>
                  <a:lnTo>
                    <a:pt x="0" y="966216"/>
                  </a:lnTo>
                  <a:lnTo>
                    <a:pt x="38100" y="966216"/>
                  </a:lnTo>
                  <a:lnTo>
                    <a:pt x="38100" y="1385443"/>
                  </a:lnTo>
                  <a:lnTo>
                    <a:pt x="76200" y="1385443"/>
                  </a:lnTo>
                  <a:lnTo>
                    <a:pt x="76200" y="966216"/>
                  </a:lnTo>
                  <a:lnTo>
                    <a:pt x="114300" y="966216"/>
                  </a:lnTo>
                  <a:close/>
                </a:path>
                <a:path w="114300" h="1385570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533527"/>
                  </a:lnTo>
                  <a:lnTo>
                    <a:pt x="76200" y="533527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53411" y="2712720"/>
              <a:ext cx="192023" cy="19202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00299" y="2712720"/>
              <a:ext cx="192023" cy="19202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54807" y="2712720"/>
              <a:ext cx="192023" cy="19202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94075" y="2715768"/>
              <a:ext cx="193547" cy="19202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37915" y="2712720"/>
              <a:ext cx="192024" cy="19202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96995" y="2712720"/>
              <a:ext cx="192024" cy="19202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53411" y="3511296"/>
              <a:ext cx="192023" cy="19202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00299" y="3511296"/>
              <a:ext cx="192023" cy="19202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4807" y="3511296"/>
              <a:ext cx="192023" cy="19202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94075" y="3514344"/>
              <a:ext cx="193547" cy="19202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37915" y="3511296"/>
              <a:ext cx="192024" cy="19202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96995" y="3511296"/>
              <a:ext cx="192024" cy="19202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847593" y="2481834"/>
              <a:ext cx="1137285" cy="1614170"/>
            </a:xfrm>
            <a:custGeom>
              <a:avLst/>
              <a:gdLst/>
              <a:ahLst/>
              <a:cxnLst/>
              <a:rect l="l" t="t" r="r" b="b"/>
              <a:pathLst>
                <a:path w="1137285" h="1614170">
                  <a:moveTo>
                    <a:pt x="0" y="1613915"/>
                  </a:moveTo>
                  <a:lnTo>
                    <a:pt x="1136777" y="1613915"/>
                  </a:lnTo>
                </a:path>
                <a:path w="1137285" h="1614170">
                  <a:moveTo>
                    <a:pt x="1136904" y="1568830"/>
                  </a:moveTo>
                  <a:lnTo>
                    <a:pt x="113690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02458" y="2424684"/>
              <a:ext cx="1040130" cy="114300"/>
            </a:xfrm>
            <a:custGeom>
              <a:avLst/>
              <a:gdLst/>
              <a:ahLst/>
              <a:cxnLst/>
              <a:rect l="l" t="t" r="r" b="b"/>
              <a:pathLst>
                <a:path w="1040129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1040129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1040129" h="114300">
                  <a:moveTo>
                    <a:pt x="1040130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1040130" y="76200"/>
                  </a:lnTo>
                  <a:lnTo>
                    <a:pt x="104013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4192523" y="2033016"/>
            <a:ext cx="2374900" cy="2495550"/>
            <a:chOff x="4192523" y="2033016"/>
            <a:chExt cx="2374900" cy="2495550"/>
          </a:xfrm>
        </p:grpSpPr>
        <p:sp>
          <p:nvSpPr>
            <p:cNvPr id="49" name="object 49"/>
            <p:cNvSpPr/>
            <p:nvPr/>
          </p:nvSpPr>
          <p:spPr>
            <a:xfrm>
              <a:off x="5994653" y="2437638"/>
              <a:ext cx="553720" cy="789940"/>
            </a:xfrm>
            <a:custGeom>
              <a:avLst/>
              <a:gdLst/>
              <a:ahLst/>
              <a:cxnLst/>
              <a:rect l="l" t="t" r="r" b="b"/>
              <a:pathLst>
                <a:path w="553720" h="789939">
                  <a:moveTo>
                    <a:pt x="0" y="789431"/>
                  </a:moveTo>
                  <a:lnTo>
                    <a:pt x="553211" y="789431"/>
                  </a:lnTo>
                  <a:lnTo>
                    <a:pt x="553211" y="0"/>
                  </a:lnTo>
                  <a:lnTo>
                    <a:pt x="0" y="0"/>
                  </a:lnTo>
                  <a:lnTo>
                    <a:pt x="0" y="789431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07001" y="2047494"/>
              <a:ext cx="1787525" cy="2466340"/>
            </a:xfrm>
            <a:custGeom>
              <a:avLst/>
              <a:gdLst/>
              <a:ahLst/>
              <a:cxnLst/>
              <a:rect l="l" t="t" r="r" b="b"/>
              <a:pathLst>
                <a:path w="1787525" h="2466340">
                  <a:moveTo>
                    <a:pt x="1787398" y="390905"/>
                  </a:moveTo>
                  <a:lnTo>
                    <a:pt x="0" y="0"/>
                  </a:lnTo>
                </a:path>
                <a:path w="1787525" h="2466340">
                  <a:moveTo>
                    <a:pt x="1764284" y="1199388"/>
                  </a:moveTo>
                  <a:lnTo>
                    <a:pt x="0" y="2466339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9619" y="5040325"/>
            <a:ext cx="2336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𝜎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9588" y="5020309"/>
            <a:ext cx="4511040" cy="582930"/>
            <a:chOff x="1529588" y="5020309"/>
            <a:chExt cx="4511040" cy="582930"/>
          </a:xfrm>
        </p:grpSpPr>
        <p:sp>
          <p:nvSpPr>
            <p:cNvPr id="4" name="object 4"/>
            <p:cNvSpPr/>
            <p:nvPr/>
          </p:nvSpPr>
          <p:spPr>
            <a:xfrm>
              <a:off x="1529588" y="5141340"/>
              <a:ext cx="4511040" cy="328930"/>
            </a:xfrm>
            <a:custGeom>
              <a:avLst/>
              <a:gdLst/>
              <a:ahLst/>
              <a:cxnLst/>
              <a:rect l="l" t="t" r="r" b="b"/>
              <a:pathLst>
                <a:path w="4511040" h="328929">
                  <a:moveTo>
                    <a:pt x="4405757" y="0"/>
                  </a:moveTo>
                  <a:lnTo>
                    <a:pt x="4401185" y="13461"/>
                  </a:lnTo>
                  <a:lnTo>
                    <a:pt x="4420161" y="21705"/>
                  </a:lnTo>
                  <a:lnTo>
                    <a:pt x="4436506" y="33115"/>
                  </a:lnTo>
                  <a:lnTo>
                    <a:pt x="4461256" y="65531"/>
                  </a:lnTo>
                  <a:lnTo>
                    <a:pt x="4475829" y="109219"/>
                  </a:lnTo>
                  <a:lnTo>
                    <a:pt x="4480687" y="162813"/>
                  </a:lnTo>
                  <a:lnTo>
                    <a:pt x="4479472" y="191863"/>
                  </a:lnTo>
                  <a:lnTo>
                    <a:pt x="4469757" y="241913"/>
                  </a:lnTo>
                  <a:lnTo>
                    <a:pt x="4450181" y="280965"/>
                  </a:lnTo>
                  <a:lnTo>
                    <a:pt x="4420411" y="307306"/>
                  </a:lnTo>
                  <a:lnTo>
                    <a:pt x="4401693" y="315594"/>
                  </a:lnTo>
                  <a:lnTo>
                    <a:pt x="4405757" y="328929"/>
                  </a:lnTo>
                  <a:lnTo>
                    <a:pt x="4450635" y="307895"/>
                  </a:lnTo>
                  <a:lnTo>
                    <a:pt x="4483608" y="271525"/>
                  </a:lnTo>
                  <a:lnTo>
                    <a:pt x="4503896" y="222678"/>
                  </a:lnTo>
                  <a:lnTo>
                    <a:pt x="4510659" y="164591"/>
                  </a:lnTo>
                  <a:lnTo>
                    <a:pt x="4508968" y="134417"/>
                  </a:lnTo>
                  <a:lnTo>
                    <a:pt x="4495442" y="80974"/>
                  </a:lnTo>
                  <a:lnTo>
                    <a:pt x="4468532" y="37468"/>
                  </a:lnTo>
                  <a:lnTo>
                    <a:pt x="4429619" y="8616"/>
                  </a:lnTo>
                  <a:lnTo>
                    <a:pt x="4405757" y="0"/>
                  </a:lnTo>
                  <a:close/>
                </a:path>
                <a:path w="4511040" h="328929">
                  <a:moveTo>
                    <a:pt x="104901" y="0"/>
                  </a:moveTo>
                  <a:lnTo>
                    <a:pt x="60182" y="21113"/>
                  </a:lnTo>
                  <a:lnTo>
                    <a:pt x="27178" y="57657"/>
                  </a:lnTo>
                  <a:lnTo>
                    <a:pt x="6826" y="106552"/>
                  </a:lnTo>
                  <a:lnTo>
                    <a:pt x="0" y="164591"/>
                  </a:lnTo>
                  <a:lnTo>
                    <a:pt x="1690" y="194784"/>
                  </a:lnTo>
                  <a:lnTo>
                    <a:pt x="15216" y="248263"/>
                  </a:lnTo>
                  <a:lnTo>
                    <a:pt x="42072" y="291621"/>
                  </a:lnTo>
                  <a:lnTo>
                    <a:pt x="81022" y="320335"/>
                  </a:lnTo>
                  <a:lnTo>
                    <a:pt x="104901" y="328929"/>
                  </a:lnTo>
                  <a:lnTo>
                    <a:pt x="109093" y="315594"/>
                  </a:lnTo>
                  <a:lnTo>
                    <a:pt x="90374" y="307306"/>
                  </a:lnTo>
                  <a:lnTo>
                    <a:pt x="74215" y="295767"/>
                  </a:lnTo>
                  <a:lnTo>
                    <a:pt x="49530" y="262889"/>
                  </a:lnTo>
                  <a:lnTo>
                    <a:pt x="34956" y="218233"/>
                  </a:lnTo>
                  <a:lnTo>
                    <a:pt x="30099" y="162813"/>
                  </a:lnTo>
                  <a:lnTo>
                    <a:pt x="31313" y="134790"/>
                  </a:lnTo>
                  <a:lnTo>
                    <a:pt x="41028" y="86125"/>
                  </a:lnTo>
                  <a:lnTo>
                    <a:pt x="60630" y="47716"/>
                  </a:lnTo>
                  <a:lnTo>
                    <a:pt x="90642" y="21705"/>
                  </a:lnTo>
                  <a:lnTo>
                    <a:pt x="109600" y="13461"/>
                  </a:lnTo>
                  <a:lnTo>
                    <a:pt x="1049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18941" y="5021579"/>
              <a:ext cx="642620" cy="581660"/>
            </a:xfrm>
            <a:custGeom>
              <a:avLst/>
              <a:gdLst/>
              <a:ahLst/>
              <a:cxnLst/>
              <a:rect l="l" t="t" r="r" b="b"/>
              <a:pathLst>
                <a:path w="642620" h="581660">
                  <a:moveTo>
                    <a:pt x="8242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567690"/>
                  </a:lnTo>
                  <a:lnTo>
                    <a:pt x="0" y="581660"/>
                  </a:lnTo>
                  <a:lnTo>
                    <a:pt x="82423" y="581660"/>
                  </a:lnTo>
                  <a:lnTo>
                    <a:pt x="82423" y="567690"/>
                  </a:lnTo>
                  <a:lnTo>
                    <a:pt x="32004" y="567690"/>
                  </a:lnTo>
                  <a:lnTo>
                    <a:pt x="32004" y="15240"/>
                  </a:lnTo>
                  <a:lnTo>
                    <a:pt x="82423" y="15240"/>
                  </a:lnTo>
                  <a:lnTo>
                    <a:pt x="82423" y="0"/>
                  </a:lnTo>
                  <a:close/>
                </a:path>
                <a:path w="642620" h="581660">
                  <a:moveTo>
                    <a:pt x="642239" y="0"/>
                  </a:moveTo>
                  <a:lnTo>
                    <a:pt x="559689" y="0"/>
                  </a:lnTo>
                  <a:lnTo>
                    <a:pt x="559689" y="15240"/>
                  </a:lnTo>
                  <a:lnTo>
                    <a:pt x="610108" y="15240"/>
                  </a:lnTo>
                  <a:lnTo>
                    <a:pt x="610108" y="567690"/>
                  </a:lnTo>
                  <a:lnTo>
                    <a:pt x="559689" y="567690"/>
                  </a:lnTo>
                  <a:lnTo>
                    <a:pt x="559689" y="581660"/>
                  </a:lnTo>
                  <a:lnTo>
                    <a:pt x="642239" y="581660"/>
                  </a:lnTo>
                  <a:lnTo>
                    <a:pt x="642239" y="567690"/>
                  </a:lnTo>
                  <a:lnTo>
                    <a:pt x="642239" y="15240"/>
                  </a:lnTo>
                  <a:lnTo>
                    <a:pt x="642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57705" y="5020309"/>
              <a:ext cx="1461135" cy="581660"/>
            </a:xfrm>
            <a:custGeom>
              <a:avLst/>
              <a:gdLst/>
              <a:ahLst/>
              <a:cxnLst/>
              <a:rect l="l" t="t" r="r" b="b"/>
              <a:pathLst>
                <a:path w="1461135" h="581660">
                  <a:moveTo>
                    <a:pt x="8255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0" y="566420"/>
                  </a:lnTo>
                  <a:lnTo>
                    <a:pt x="0" y="581660"/>
                  </a:lnTo>
                  <a:lnTo>
                    <a:pt x="82550" y="581660"/>
                  </a:lnTo>
                  <a:lnTo>
                    <a:pt x="82550" y="566420"/>
                  </a:lnTo>
                  <a:lnTo>
                    <a:pt x="32131" y="566420"/>
                  </a:lnTo>
                  <a:lnTo>
                    <a:pt x="32131" y="13970"/>
                  </a:lnTo>
                  <a:lnTo>
                    <a:pt x="82550" y="13970"/>
                  </a:lnTo>
                  <a:lnTo>
                    <a:pt x="82550" y="0"/>
                  </a:lnTo>
                  <a:close/>
                </a:path>
                <a:path w="1461135" h="581660">
                  <a:moveTo>
                    <a:pt x="1460754" y="0"/>
                  </a:moveTo>
                  <a:lnTo>
                    <a:pt x="1378204" y="0"/>
                  </a:lnTo>
                  <a:lnTo>
                    <a:pt x="1378204" y="13970"/>
                  </a:lnTo>
                  <a:lnTo>
                    <a:pt x="1428623" y="13970"/>
                  </a:lnTo>
                  <a:lnTo>
                    <a:pt x="1428623" y="566420"/>
                  </a:lnTo>
                  <a:lnTo>
                    <a:pt x="1378204" y="566420"/>
                  </a:lnTo>
                  <a:lnTo>
                    <a:pt x="1378204" y="581660"/>
                  </a:lnTo>
                  <a:lnTo>
                    <a:pt x="1460754" y="581660"/>
                  </a:lnTo>
                  <a:lnTo>
                    <a:pt x="1460754" y="566420"/>
                  </a:lnTo>
                  <a:lnTo>
                    <a:pt x="1460754" y="13970"/>
                  </a:lnTo>
                  <a:lnTo>
                    <a:pt x="146075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8792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Matrix</a:t>
            </a:r>
            <a:r>
              <a:rPr spc="-75" dirty="0"/>
              <a:t> </a:t>
            </a:r>
            <a:r>
              <a:rPr spc="-15" dirty="0"/>
              <a:t>Operation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101039" y="1834769"/>
            <a:ext cx="7177405" cy="2187575"/>
            <a:chOff x="1101039" y="1834769"/>
            <a:chExt cx="7177405" cy="2187575"/>
          </a:xfrm>
        </p:grpSpPr>
        <p:sp>
          <p:nvSpPr>
            <p:cNvPr id="9" name="object 9"/>
            <p:cNvSpPr/>
            <p:nvPr/>
          </p:nvSpPr>
          <p:spPr>
            <a:xfrm>
              <a:off x="7622286" y="3729227"/>
              <a:ext cx="655955" cy="78105"/>
            </a:xfrm>
            <a:custGeom>
              <a:avLst/>
              <a:gdLst/>
              <a:ahLst/>
              <a:cxnLst/>
              <a:rect l="l" t="t" r="r" b="b"/>
              <a:pathLst>
                <a:path w="655954" h="78104">
                  <a:moveTo>
                    <a:pt x="577977" y="0"/>
                  </a:moveTo>
                  <a:lnTo>
                    <a:pt x="577977" y="77724"/>
                  </a:lnTo>
                  <a:lnTo>
                    <a:pt x="629793" y="51816"/>
                  </a:lnTo>
                  <a:lnTo>
                    <a:pt x="590931" y="51816"/>
                  </a:lnTo>
                  <a:lnTo>
                    <a:pt x="590931" y="25908"/>
                  </a:lnTo>
                  <a:lnTo>
                    <a:pt x="629793" y="25908"/>
                  </a:lnTo>
                  <a:lnTo>
                    <a:pt x="577977" y="0"/>
                  </a:lnTo>
                  <a:close/>
                </a:path>
                <a:path w="655954" h="78104">
                  <a:moveTo>
                    <a:pt x="577977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577977" y="51816"/>
                  </a:lnTo>
                  <a:lnTo>
                    <a:pt x="577977" y="25908"/>
                  </a:lnTo>
                  <a:close/>
                </a:path>
                <a:path w="655954" h="78104">
                  <a:moveTo>
                    <a:pt x="629793" y="25908"/>
                  </a:moveTo>
                  <a:lnTo>
                    <a:pt x="590931" y="25908"/>
                  </a:lnTo>
                  <a:lnTo>
                    <a:pt x="590931" y="51816"/>
                  </a:lnTo>
                  <a:lnTo>
                    <a:pt x="629793" y="51816"/>
                  </a:lnTo>
                  <a:lnTo>
                    <a:pt x="655701" y="38862"/>
                  </a:lnTo>
                  <a:lnTo>
                    <a:pt x="629793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3175" y="3438144"/>
              <a:ext cx="574548" cy="57454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123175" y="34381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22286" y="2069592"/>
              <a:ext cx="648970" cy="78105"/>
            </a:xfrm>
            <a:custGeom>
              <a:avLst/>
              <a:gdLst/>
              <a:ahLst/>
              <a:cxnLst/>
              <a:rect l="l" t="t" r="r" b="b"/>
              <a:pathLst>
                <a:path w="648970" h="78105">
                  <a:moveTo>
                    <a:pt x="571246" y="0"/>
                  </a:moveTo>
                  <a:lnTo>
                    <a:pt x="571246" y="77724"/>
                  </a:lnTo>
                  <a:lnTo>
                    <a:pt x="623061" y="51816"/>
                  </a:lnTo>
                  <a:lnTo>
                    <a:pt x="584200" y="51816"/>
                  </a:lnTo>
                  <a:lnTo>
                    <a:pt x="584200" y="25908"/>
                  </a:lnTo>
                  <a:lnTo>
                    <a:pt x="623062" y="25908"/>
                  </a:lnTo>
                  <a:lnTo>
                    <a:pt x="571246" y="0"/>
                  </a:lnTo>
                  <a:close/>
                </a:path>
                <a:path w="648970" h="78105">
                  <a:moveTo>
                    <a:pt x="571246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571246" y="51816"/>
                  </a:lnTo>
                  <a:lnTo>
                    <a:pt x="571246" y="25908"/>
                  </a:lnTo>
                  <a:close/>
                </a:path>
                <a:path w="648970" h="78105">
                  <a:moveTo>
                    <a:pt x="623062" y="25908"/>
                  </a:moveTo>
                  <a:lnTo>
                    <a:pt x="584200" y="25908"/>
                  </a:lnTo>
                  <a:lnTo>
                    <a:pt x="584200" y="51816"/>
                  </a:lnTo>
                  <a:lnTo>
                    <a:pt x="623061" y="51816"/>
                  </a:lnTo>
                  <a:lnTo>
                    <a:pt x="648970" y="38862"/>
                  </a:lnTo>
                  <a:lnTo>
                    <a:pt x="623062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2027" y="1837944"/>
              <a:ext cx="574548" cy="57454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82027" y="18379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4911" y="1895856"/>
              <a:ext cx="574548" cy="57454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24911" y="1895856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4244" y="3444240"/>
              <a:ext cx="573023" cy="57454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714244" y="3444240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4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2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3" y="287274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2" y="574548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01039" y="2135123"/>
              <a:ext cx="1598295" cy="1716405"/>
            </a:xfrm>
            <a:custGeom>
              <a:avLst/>
              <a:gdLst/>
              <a:ahLst/>
              <a:cxnLst/>
              <a:rect l="l" t="t" r="r" b="b"/>
              <a:pathLst>
                <a:path w="1598295" h="1716404">
                  <a:moveTo>
                    <a:pt x="1598218" y="38862"/>
                  </a:moveTo>
                  <a:lnTo>
                    <a:pt x="1572310" y="25908"/>
                  </a:lnTo>
                  <a:lnTo>
                    <a:pt x="1520494" y="0"/>
                  </a:lnTo>
                  <a:lnTo>
                    <a:pt x="1520494" y="25908"/>
                  </a:lnTo>
                  <a:lnTo>
                    <a:pt x="21386" y="25908"/>
                  </a:lnTo>
                  <a:lnTo>
                    <a:pt x="21386" y="51816"/>
                  </a:lnTo>
                  <a:lnTo>
                    <a:pt x="37172" y="51816"/>
                  </a:lnTo>
                  <a:lnTo>
                    <a:pt x="806246" y="850671"/>
                  </a:lnTo>
                  <a:lnTo>
                    <a:pt x="0" y="1662176"/>
                  </a:lnTo>
                  <a:lnTo>
                    <a:pt x="18389" y="1680464"/>
                  </a:lnTo>
                  <a:lnTo>
                    <a:pt x="21386" y="1677454"/>
                  </a:lnTo>
                  <a:lnTo>
                    <a:pt x="21386" y="1690116"/>
                  </a:lnTo>
                  <a:lnTo>
                    <a:pt x="1520494" y="1690116"/>
                  </a:lnTo>
                  <a:lnTo>
                    <a:pt x="1520494" y="1716024"/>
                  </a:lnTo>
                  <a:lnTo>
                    <a:pt x="1572310" y="1690116"/>
                  </a:lnTo>
                  <a:lnTo>
                    <a:pt x="1598218" y="1677162"/>
                  </a:lnTo>
                  <a:lnTo>
                    <a:pt x="1572298" y="1664208"/>
                  </a:lnTo>
                  <a:lnTo>
                    <a:pt x="1520494" y="1638300"/>
                  </a:lnTo>
                  <a:lnTo>
                    <a:pt x="1520494" y="1664208"/>
                  </a:lnTo>
                  <a:lnTo>
                    <a:pt x="34531" y="1664208"/>
                  </a:lnTo>
                  <a:lnTo>
                    <a:pt x="824242" y="869365"/>
                  </a:lnTo>
                  <a:lnTo>
                    <a:pt x="1528394" y="1600771"/>
                  </a:lnTo>
                  <a:lnTo>
                    <a:pt x="1509699" y="1618742"/>
                  </a:lnTo>
                  <a:lnTo>
                    <a:pt x="1591614" y="1647825"/>
                  </a:lnTo>
                  <a:lnTo>
                    <a:pt x="1579829" y="1610106"/>
                  </a:lnTo>
                  <a:lnTo>
                    <a:pt x="1565706" y="1564894"/>
                  </a:lnTo>
                  <a:lnTo>
                    <a:pt x="1547037" y="1582839"/>
                  </a:lnTo>
                  <a:lnTo>
                    <a:pt x="842505" y="850976"/>
                  </a:lnTo>
                  <a:lnTo>
                    <a:pt x="1538566" y="150380"/>
                  </a:lnTo>
                  <a:lnTo>
                    <a:pt x="1556943" y="168656"/>
                  </a:lnTo>
                  <a:lnTo>
                    <a:pt x="1571993" y="122936"/>
                  </a:lnTo>
                  <a:lnTo>
                    <a:pt x="1584121" y="86106"/>
                  </a:lnTo>
                  <a:lnTo>
                    <a:pt x="1501825" y="113792"/>
                  </a:lnTo>
                  <a:lnTo>
                    <a:pt x="1520177" y="132080"/>
                  </a:lnTo>
                  <a:lnTo>
                    <a:pt x="824509" y="832281"/>
                  </a:lnTo>
                  <a:lnTo>
                    <a:pt x="73202" y="51816"/>
                  </a:lnTo>
                  <a:lnTo>
                    <a:pt x="1520494" y="51816"/>
                  </a:lnTo>
                  <a:lnTo>
                    <a:pt x="1520494" y="77724"/>
                  </a:lnTo>
                  <a:lnTo>
                    <a:pt x="1572310" y="51816"/>
                  </a:lnTo>
                  <a:lnTo>
                    <a:pt x="1598218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28616" y="1865376"/>
              <a:ext cx="574548" cy="57454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928616" y="1865376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46904" y="3438144"/>
              <a:ext cx="574548" cy="57454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946904" y="34381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18510" y="2100071"/>
              <a:ext cx="3799204" cy="1736089"/>
            </a:xfrm>
            <a:custGeom>
              <a:avLst/>
              <a:gdLst/>
              <a:ahLst/>
              <a:cxnLst/>
              <a:rect l="l" t="t" r="r" b="b"/>
              <a:pathLst>
                <a:path w="3799204" h="1736089">
                  <a:moveTo>
                    <a:pt x="1598168" y="58674"/>
                  </a:moveTo>
                  <a:lnTo>
                    <a:pt x="1572247" y="45720"/>
                  </a:lnTo>
                  <a:lnTo>
                    <a:pt x="1520444" y="19812"/>
                  </a:lnTo>
                  <a:lnTo>
                    <a:pt x="1520444" y="45720"/>
                  </a:lnTo>
                  <a:lnTo>
                    <a:pt x="21336" y="45720"/>
                  </a:lnTo>
                  <a:lnTo>
                    <a:pt x="21336" y="71628"/>
                  </a:lnTo>
                  <a:lnTo>
                    <a:pt x="38709" y="71628"/>
                  </a:lnTo>
                  <a:lnTo>
                    <a:pt x="807745" y="870470"/>
                  </a:lnTo>
                  <a:lnTo>
                    <a:pt x="0" y="1683512"/>
                  </a:lnTo>
                  <a:lnTo>
                    <a:pt x="18288" y="1701800"/>
                  </a:lnTo>
                  <a:lnTo>
                    <a:pt x="21336" y="1698739"/>
                  </a:lnTo>
                  <a:lnTo>
                    <a:pt x="21336" y="1709928"/>
                  </a:lnTo>
                  <a:lnTo>
                    <a:pt x="1520444" y="1709928"/>
                  </a:lnTo>
                  <a:lnTo>
                    <a:pt x="1520444" y="1735836"/>
                  </a:lnTo>
                  <a:lnTo>
                    <a:pt x="1572247" y="1709928"/>
                  </a:lnTo>
                  <a:lnTo>
                    <a:pt x="1598168" y="1696974"/>
                  </a:lnTo>
                  <a:lnTo>
                    <a:pt x="1572260" y="1684020"/>
                  </a:lnTo>
                  <a:lnTo>
                    <a:pt x="1520444" y="1658112"/>
                  </a:lnTo>
                  <a:lnTo>
                    <a:pt x="1520444" y="1684020"/>
                  </a:lnTo>
                  <a:lnTo>
                    <a:pt x="35941" y="1684020"/>
                  </a:lnTo>
                  <a:lnTo>
                    <a:pt x="825715" y="889139"/>
                  </a:lnTo>
                  <a:lnTo>
                    <a:pt x="1529867" y="1620583"/>
                  </a:lnTo>
                  <a:lnTo>
                    <a:pt x="1511173" y="1638554"/>
                  </a:lnTo>
                  <a:lnTo>
                    <a:pt x="1593088" y="1667637"/>
                  </a:lnTo>
                  <a:lnTo>
                    <a:pt x="1581302" y="1629918"/>
                  </a:lnTo>
                  <a:lnTo>
                    <a:pt x="1567180" y="1584706"/>
                  </a:lnTo>
                  <a:lnTo>
                    <a:pt x="1548511" y="1602651"/>
                  </a:lnTo>
                  <a:lnTo>
                    <a:pt x="843940" y="870788"/>
                  </a:lnTo>
                  <a:lnTo>
                    <a:pt x="1538516" y="171716"/>
                  </a:lnTo>
                  <a:lnTo>
                    <a:pt x="1556893" y="189992"/>
                  </a:lnTo>
                  <a:lnTo>
                    <a:pt x="1571942" y="144272"/>
                  </a:lnTo>
                  <a:lnTo>
                    <a:pt x="1584071" y="107442"/>
                  </a:lnTo>
                  <a:lnTo>
                    <a:pt x="1501775" y="135128"/>
                  </a:lnTo>
                  <a:lnTo>
                    <a:pt x="1520126" y="153416"/>
                  </a:lnTo>
                  <a:lnTo>
                    <a:pt x="825969" y="852119"/>
                  </a:lnTo>
                  <a:lnTo>
                    <a:pt x="74612" y="71628"/>
                  </a:lnTo>
                  <a:lnTo>
                    <a:pt x="1520444" y="71628"/>
                  </a:lnTo>
                  <a:lnTo>
                    <a:pt x="1520444" y="97536"/>
                  </a:lnTo>
                  <a:lnTo>
                    <a:pt x="1572260" y="71628"/>
                  </a:lnTo>
                  <a:lnTo>
                    <a:pt x="1598168" y="58674"/>
                  </a:lnTo>
                  <a:close/>
                </a:path>
                <a:path w="3799204" h="1736089">
                  <a:moveTo>
                    <a:pt x="3798824" y="38862"/>
                  </a:moveTo>
                  <a:lnTo>
                    <a:pt x="3772903" y="25908"/>
                  </a:lnTo>
                  <a:lnTo>
                    <a:pt x="3721100" y="0"/>
                  </a:lnTo>
                  <a:lnTo>
                    <a:pt x="3721100" y="25908"/>
                  </a:lnTo>
                  <a:lnTo>
                    <a:pt x="2221992" y="25908"/>
                  </a:lnTo>
                  <a:lnTo>
                    <a:pt x="2221992" y="51816"/>
                  </a:lnTo>
                  <a:lnTo>
                    <a:pt x="2237841" y="51816"/>
                  </a:lnTo>
                  <a:lnTo>
                    <a:pt x="3007626" y="851446"/>
                  </a:lnTo>
                  <a:lnTo>
                    <a:pt x="2200656" y="1663700"/>
                  </a:lnTo>
                  <a:lnTo>
                    <a:pt x="2218944" y="1681988"/>
                  </a:lnTo>
                  <a:lnTo>
                    <a:pt x="2221992" y="1678927"/>
                  </a:lnTo>
                  <a:lnTo>
                    <a:pt x="2221992" y="1690116"/>
                  </a:lnTo>
                  <a:lnTo>
                    <a:pt x="3721100" y="1690116"/>
                  </a:lnTo>
                  <a:lnTo>
                    <a:pt x="3721100" y="1716024"/>
                  </a:lnTo>
                  <a:lnTo>
                    <a:pt x="3772903" y="1690116"/>
                  </a:lnTo>
                  <a:lnTo>
                    <a:pt x="3798824" y="1677162"/>
                  </a:lnTo>
                  <a:lnTo>
                    <a:pt x="3772916" y="1664208"/>
                  </a:lnTo>
                  <a:lnTo>
                    <a:pt x="3721100" y="1638300"/>
                  </a:lnTo>
                  <a:lnTo>
                    <a:pt x="3721100" y="1664208"/>
                  </a:lnTo>
                  <a:lnTo>
                    <a:pt x="2236597" y="1664208"/>
                  </a:lnTo>
                  <a:lnTo>
                    <a:pt x="3025597" y="870115"/>
                  </a:lnTo>
                  <a:lnTo>
                    <a:pt x="3728999" y="1600771"/>
                  </a:lnTo>
                  <a:lnTo>
                    <a:pt x="3710305" y="1618742"/>
                  </a:lnTo>
                  <a:lnTo>
                    <a:pt x="3792220" y="1647825"/>
                  </a:lnTo>
                  <a:lnTo>
                    <a:pt x="3780434" y="1610106"/>
                  </a:lnTo>
                  <a:lnTo>
                    <a:pt x="3766312" y="1564894"/>
                  </a:lnTo>
                  <a:lnTo>
                    <a:pt x="3747643" y="1582839"/>
                  </a:lnTo>
                  <a:lnTo>
                    <a:pt x="3043834" y="851750"/>
                  </a:lnTo>
                  <a:lnTo>
                    <a:pt x="3739172" y="151904"/>
                  </a:lnTo>
                  <a:lnTo>
                    <a:pt x="3757549" y="170180"/>
                  </a:lnTo>
                  <a:lnTo>
                    <a:pt x="3772598" y="124460"/>
                  </a:lnTo>
                  <a:lnTo>
                    <a:pt x="3784727" y="87630"/>
                  </a:lnTo>
                  <a:lnTo>
                    <a:pt x="3702431" y="115316"/>
                  </a:lnTo>
                  <a:lnTo>
                    <a:pt x="3720782" y="133604"/>
                  </a:lnTo>
                  <a:lnTo>
                    <a:pt x="3025851" y="833081"/>
                  </a:lnTo>
                  <a:lnTo>
                    <a:pt x="2273744" y="51816"/>
                  </a:lnTo>
                  <a:lnTo>
                    <a:pt x="3721100" y="51816"/>
                  </a:lnTo>
                  <a:lnTo>
                    <a:pt x="3721100" y="77724"/>
                  </a:lnTo>
                  <a:lnTo>
                    <a:pt x="3772916" y="51816"/>
                  </a:lnTo>
                  <a:lnTo>
                    <a:pt x="3798824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62250" y="1931845"/>
              <a:ext cx="4895215" cy="1993264"/>
            </a:xfrm>
            <a:custGeom>
              <a:avLst/>
              <a:gdLst/>
              <a:ahLst/>
              <a:cxnLst/>
              <a:rect l="l" t="t" r="r" b="b"/>
              <a:pathLst>
                <a:path w="4895215" h="1993264">
                  <a:moveTo>
                    <a:pt x="489203" y="1643331"/>
                  </a:moveTo>
                  <a:lnTo>
                    <a:pt x="441033" y="1639333"/>
                  </a:lnTo>
                  <a:lnTo>
                    <a:pt x="394100" y="1638261"/>
                  </a:lnTo>
                  <a:lnTo>
                    <a:pt x="349611" y="1643011"/>
                  </a:lnTo>
                  <a:lnTo>
                    <a:pt x="308774" y="1656478"/>
                  </a:lnTo>
                  <a:lnTo>
                    <a:pt x="272795" y="1681558"/>
                  </a:lnTo>
                  <a:lnTo>
                    <a:pt x="248118" y="1717356"/>
                  </a:lnTo>
                  <a:lnTo>
                    <a:pt x="228026" y="1766949"/>
                  </a:lnTo>
                  <a:lnTo>
                    <a:pt x="210756" y="1823258"/>
                  </a:lnTo>
                  <a:lnTo>
                    <a:pt x="194545" y="1879207"/>
                  </a:lnTo>
                  <a:lnTo>
                    <a:pt x="177628" y="1927720"/>
                  </a:lnTo>
                  <a:lnTo>
                    <a:pt x="158242" y="1961720"/>
                  </a:lnTo>
                  <a:lnTo>
                    <a:pt x="125337" y="1986868"/>
                  </a:lnTo>
                  <a:lnTo>
                    <a:pt x="90646" y="1993168"/>
                  </a:lnTo>
                  <a:lnTo>
                    <a:pt x="54764" y="1986919"/>
                  </a:lnTo>
                  <a:lnTo>
                    <a:pt x="18287" y="1974420"/>
                  </a:lnTo>
                </a:path>
                <a:path w="4895215" h="1993264">
                  <a:moveTo>
                    <a:pt x="469392" y="55323"/>
                  </a:moveTo>
                  <a:lnTo>
                    <a:pt x="421373" y="51372"/>
                  </a:lnTo>
                  <a:lnTo>
                    <a:pt x="374593" y="50292"/>
                  </a:lnTo>
                  <a:lnTo>
                    <a:pt x="330256" y="54984"/>
                  </a:lnTo>
                  <a:lnTo>
                    <a:pt x="289572" y="68352"/>
                  </a:lnTo>
                  <a:lnTo>
                    <a:pt x="253745" y="93296"/>
                  </a:lnTo>
                  <a:lnTo>
                    <a:pt x="229131" y="128930"/>
                  </a:lnTo>
                  <a:lnTo>
                    <a:pt x="209103" y="178306"/>
                  </a:lnTo>
                  <a:lnTo>
                    <a:pt x="191897" y="234377"/>
                  </a:lnTo>
                  <a:lnTo>
                    <a:pt x="175749" y="290099"/>
                  </a:lnTo>
                  <a:lnTo>
                    <a:pt x="158895" y="338426"/>
                  </a:lnTo>
                  <a:lnTo>
                    <a:pt x="139573" y="372315"/>
                  </a:lnTo>
                  <a:lnTo>
                    <a:pt x="106763" y="397338"/>
                  </a:lnTo>
                  <a:lnTo>
                    <a:pt x="72167" y="403620"/>
                  </a:lnTo>
                  <a:lnTo>
                    <a:pt x="36381" y="397425"/>
                  </a:lnTo>
                  <a:lnTo>
                    <a:pt x="0" y="385015"/>
                  </a:lnTo>
                </a:path>
                <a:path w="4895215" h="1993264">
                  <a:moveTo>
                    <a:pt x="2699004" y="65991"/>
                  </a:moveTo>
                  <a:lnTo>
                    <a:pt x="2650985" y="62040"/>
                  </a:lnTo>
                  <a:lnTo>
                    <a:pt x="2604205" y="60960"/>
                  </a:lnTo>
                  <a:lnTo>
                    <a:pt x="2559868" y="65652"/>
                  </a:lnTo>
                  <a:lnTo>
                    <a:pt x="2519184" y="79020"/>
                  </a:lnTo>
                  <a:lnTo>
                    <a:pt x="2483358" y="103964"/>
                  </a:lnTo>
                  <a:lnTo>
                    <a:pt x="2458743" y="139598"/>
                  </a:lnTo>
                  <a:lnTo>
                    <a:pt x="2438715" y="188974"/>
                  </a:lnTo>
                  <a:lnTo>
                    <a:pt x="2421509" y="245045"/>
                  </a:lnTo>
                  <a:lnTo>
                    <a:pt x="2405361" y="300767"/>
                  </a:lnTo>
                  <a:lnTo>
                    <a:pt x="2388507" y="349094"/>
                  </a:lnTo>
                  <a:lnTo>
                    <a:pt x="2369185" y="382983"/>
                  </a:lnTo>
                  <a:lnTo>
                    <a:pt x="2336375" y="408006"/>
                  </a:lnTo>
                  <a:lnTo>
                    <a:pt x="2301779" y="414288"/>
                  </a:lnTo>
                  <a:lnTo>
                    <a:pt x="2265993" y="408093"/>
                  </a:lnTo>
                  <a:lnTo>
                    <a:pt x="2229612" y="395683"/>
                  </a:lnTo>
                </a:path>
                <a:path w="4895215" h="1993264">
                  <a:moveTo>
                    <a:pt x="2715767" y="1588467"/>
                  </a:moveTo>
                  <a:lnTo>
                    <a:pt x="2667597" y="1584469"/>
                  </a:lnTo>
                  <a:lnTo>
                    <a:pt x="2620664" y="1583397"/>
                  </a:lnTo>
                  <a:lnTo>
                    <a:pt x="2576175" y="1588147"/>
                  </a:lnTo>
                  <a:lnTo>
                    <a:pt x="2535338" y="1601614"/>
                  </a:lnTo>
                  <a:lnTo>
                    <a:pt x="2499360" y="1626694"/>
                  </a:lnTo>
                  <a:lnTo>
                    <a:pt x="2474682" y="1662492"/>
                  </a:lnTo>
                  <a:lnTo>
                    <a:pt x="2454590" y="1712085"/>
                  </a:lnTo>
                  <a:lnTo>
                    <a:pt x="2437320" y="1768394"/>
                  </a:lnTo>
                  <a:lnTo>
                    <a:pt x="2421109" y="1824343"/>
                  </a:lnTo>
                  <a:lnTo>
                    <a:pt x="2404192" y="1872856"/>
                  </a:lnTo>
                  <a:lnTo>
                    <a:pt x="2384805" y="1906856"/>
                  </a:lnTo>
                  <a:lnTo>
                    <a:pt x="2351901" y="1932004"/>
                  </a:lnTo>
                  <a:lnTo>
                    <a:pt x="2317210" y="1938304"/>
                  </a:lnTo>
                  <a:lnTo>
                    <a:pt x="2281328" y="1932055"/>
                  </a:lnTo>
                  <a:lnTo>
                    <a:pt x="2244852" y="1919556"/>
                  </a:lnTo>
                </a:path>
                <a:path w="4895215" h="1993264">
                  <a:moveTo>
                    <a:pt x="4847844" y="5031"/>
                  </a:moveTo>
                  <a:lnTo>
                    <a:pt x="4799825" y="1080"/>
                  </a:lnTo>
                  <a:lnTo>
                    <a:pt x="4753045" y="0"/>
                  </a:lnTo>
                  <a:lnTo>
                    <a:pt x="4708708" y="4692"/>
                  </a:lnTo>
                  <a:lnTo>
                    <a:pt x="4668024" y="18060"/>
                  </a:lnTo>
                  <a:lnTo>
                    <a:pt x="4632198" y="43004"/>
                  </a:lnTo>
                  <a:lnTo>
                    <a:pt x="4607583" y="78638"/>
                  </a:lnTo>
                  <a:lnTo>
                    <a:pt x="4587555" y="128014"/>
                  </a:lnTo>
                  <a:lnTo>
                    <a:pt x="4570349" y="184085"/>
                  </a:lnTo>
                  <a:lnTo>
                    <a:pt x="4554201" y="239807"/>
                  </a:lnTo>
                  <a:lnTo>
                    <a:pt x="4537347" y="288134"/>
                  </a:lnTo>
                  <a:lnTo>
                    <a:pt x="4518025" y="322023"/>
                  </a:lnTo>
                  <a:lnTo>
                    <a:pt x="4485215" y="347046"/>
                  </a:lnTo>
                  <a:lnTo>
                    <a:pt x="4450619" y="353328"/>
                  </a:lnTo>
                  <a:lnTo>
                    <a:pt x="4414833" y="347133"/>
                  </a:lnTo>
                  <a:lnTo>
                    <a:pt x="4378452" y="334723"/>
                  </a:lnTo>
                </a:path>
                <a:path w="4895215" h="1993264">
                  <a:moveTo>
                    <a:pt x="4895088" y="1621995"/>
                  </a:moveTo>
                  <a:lnTo>
                    <a:pt x="4847069" y="1617997"/>
                  </a:lnTo>
                  <a:lnTo>
                    <a:pt x="4800289" y="1616925"/>
                  </a:lnTo>
                  <a:lnTo>
                    <a:pt x="4755952" y="1621675"/>
                  </a:lnTo>
                  <a:lnTo>
                    <a:pt x="4715268" y="1635142"/>
                  </a:lnTo>
                  <a:lnTo>
                    <a:pt x="4679442" y="1660222"/>
                  </a:lnTo>
                  <a:lnTo>
                    <a:pt x="4654827" y="1696020"/>
                  </a:lnTo>
                  <a:lnTo>
                    <a:pt x="4634799" y="1745613"/>
                  </a:lnTo>
                  <a:lnTo>
                    <a:pt x="4617593" y="1801922"/>
                  </a:lnTo>
                  <a:lnTo>
                    <a:pt x="4601445" y="1857871"/>
                  </a:lnTo>
                  <a:lnTo>
                    <a:pt x="4584591" y="1906384"/>
                  </a:lnTo>
                  <a:lnTo>
                    <a:pt x="4565269" y="1940384"/>
                  </a:lnTo>
                  <a:lnTo>
                    <a:pt x="4532459" y="1965532"/>
                  </a:lnTo>
                  <a:lnTo>
                    <a:pt x="4497863" y="1971832"/>
                  </a:lnTo>
                  <a:lnTo>
                    <a:pt x="4462077" y="1965583"/>
                  </a:lnTo>
                  <a:lnTo>
                    <a:pt x="4425696" y="1953084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525774" y="3699328"/>
            <a:ext cx="12065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74202" y="3481834"/>
            <a:ext cx="170180" cy="417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i="1" spc="5" dirty="0">
                <a:latin typeface="Times New Roman"/>
                <a:cs typeface="Times New Roman"/>
              </a:rPr>
              <a:t>y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17722" y="2042740"/>
            <a:ext cx="12065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86755" y="1825246"/>
            <a:ext cx="170815" cy="417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i="1" spc="5" dirty="0">
                <a:latin typeface="Times New Roman"/>
                <a:cs typeface="Times New Roman"/>
              </a:rPr>
              <a:t>y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88922" y="170700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60245" y="2295525"/>
            <a:ext cx="27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41119" y="381279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46275" y="3242564"/>
            <a:ext cx="27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467229" y="2274570"/>
            <a:ext cx="465455" cy="835025"/>
            <a:chOff x="2467229" y="2274570"/>
            <a:chExt cx="465455" cy="835025"/>
          </a:xfrm>
        </p:grpSpPr>
        <p:sp>
          <p:nvSpPr>
            <p:cNvPr id="35" name="object 35"/>
            <p:cNvSpPr/>
            <p:nvPr/>
          </p:nvSpPr>
          <p:spPr>
            <a:xfrm>
              <a:off x="2470404" y="2657856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5" h="448310">
                  <a:moveTo>
                    <a:pt x="458724" y="0"/>
                  </a:moveTo>
                  <a:lnTo>
                    <a:pt x="0" y="0"/>
                  </a:lnTo>
                  <a:lnTo>
                    <a:pt x="0" y="448056"/>
                  </a:lnTo>
                  <a:lnTo>
                    <a:pt x="458724" y="448056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70404" y="2657856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5" h="448310">
                  <a:moveTo>
                    <a:pt x="0" y="448056"/>
                  </a:moveTo>
                  <a:lnTo>
                    <a:pt x="458724" y="448056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448056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59380" y="2274570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5" h="384175">
                  <a:moveTo>
                    <a:pt x="51815" y="64769"/>
                  </a:moveTo>
                  <a:lnTo>
                    <a:pt x="25907" y="64769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69"/>
                  </a:lnTo>
                  <a:close/>
                </a:path>
                <a:path w="78105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69"/>
                  </a:lnTo>
                  <a:lnTo>
                    <a:pt x="71246" y="64769"/>
                  </a:lnTo>
                  <a:lnTo>
                    <a:pt x="38862" y="0"/>
                  </a:lnTo>
                  <a:close/>
                </a:path>
                <a:path w="78105" h="384175">
                  <a:moveTo>
                    <a:pt x="71246" y="64769"/>
                  </a:moveTo>
                  <a:lnTo>
                    <a:pt x="51815" y="64769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470404" y="2657855"/>
            <a:ext cx="459105" cy="44830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55"/>
              </a:spcBef>
            </a:pP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477897" y="3824478"/>
            <a:ext cx="463550" cy="835025"/>
            <a:chOff x="2477897" y="3824478"/>
            <a:chExt cx="463550" cy="835025"/>
          </a:xfrm>
        </p:grpSpPr>
        <p:sp>
          <p:nvSpPr>
            <p:cNvPr id="40" name="object 40"/>
            <p:cNvSpPr/>
            <p:nvPr/>
          </p:nvSpPr>
          <p:spPr>
            <a:xfrm>
              <a:off x="2481072" y="4206240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457200" y="0"/>
                  </a:moveTo>
                  <a:lnTo>
                    <a:pt x="0" y="0"/>
                  </a:lnTo>
                  <a:lnTo>
                    <a:pt x="0" y="449580"/>
                  </a:lnTo>
                  <a:lnTo>
                    <a:pt x="457200" y="44958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81072" y="4206240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0" y="449580"/>
                  </a:moveTo>
                  <a:lnTo>
                    <a:pt x="457200" y="44958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70048" y="3824478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5" h="3841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70"/>
                  </a:lnTo>
                  <a:close/>
                </a:path>
                <a:path w="78105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5" h="384175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481072" y="4206240"/>
            <a:ext cx="457200" cy="44958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65"/>
              </a:spcBef>
            </a:pP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35682" y="165455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01264" y="3259073"/>
            <a:ext cx="27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34054" y="1615821"/>
            <a:ext cx="563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0.98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56534" y="3221482"/>
            <a:ext cx="563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0.12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837896" y="4857115"/>
            <a:ext cx="2446655" cy="869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">
              <a:lnSpc>
                <a:spcPts val="3325"/>
              </a:lnSpc>
              <a:spcBef>
                <a:spcPts val="95"/>
              </a:spcBef>
              <a:tabLst>
                <a:tab pos="1028065" algn="l"/>
                <a:tab pos="2103755" algn="l"/>
              </a:tabLst>
            </a:pPr>
            <a:r>
              <a:rPr sz="2800" spc="-5" dirty="0">
                <a:solidFill>
                  <a:srgbClr val="FFC000"/>
                </a:solidFill>
                <a:latin typeface="Cambria Math"/>
                <a:cs typeface="Cambria Math"/>
              </a:rPr>
              <a:t>1	−2	</a:t>
            </a:r>
            <a:r>
              <a:rPr sz="2800" spc="-5" dirty="0">
                <a:solidFill>
                  <a:srgbClr val="0000FF"/>
                </a:solidFill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5"/>
              </a:lnSpc>
              <a:tabLst>
                <a:tab pos="1160780" algn="l"/>
                <a:tab pos="1971675" algn="l"/>
              </a:tabLst>
            </a:pPr>
            <a:r>
              <a:rPr sz="2800" u="heavy" spc="-5" dirty="0">
                <a:solidFill>
                  <a:srgbClr val="FFC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165" dirty="0">
                <a:solidFill>
                  <a:srgbClr val="FFC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FFC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−</a:t>
            </a:r>
            <a:r>
              <a:rPr sz="2800" u="heavy" spc="-5" dirty="0">
                <a:solidFill>
                  <a:srgbClr val="FFC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1</a:t>
            </a:r>
            <a:r>
              <a:rPr sz="2800" u="heavy" dirty="0">
                <a:solidFill>
                  <a:srgbClr val="FFC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	</a:t>
            </a:r>
            <a:r>
              <a:rPr sz="2800" u="heavy" spc="-5" dirty="0">
                <a:solidFill>
                  <a:srgbClr val="FFC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1</a:t>
            </a:r>
            <a:r>
              <a:rPr sz="2800" u="heavy" dirty="0">
                <a:solidFill>
                  <a:srgbClr val="FFC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	</a:t>
            </a:r>
            <a:r>
              <a:rPr sz="2800" spc="-10" dirty="0">
                <a:solidFill>
                  <a:srgbClr val="0000FF"/>
                </a:solidFill>
                <a:latin typeface="Cambria Math"/>
                <a:cs typeface="Cambria Math"/>
              </a:rPr>
              <a:t>−</a:t>
            </a:r>
            <a:r>
              <a:rPr sz="2800" spc="-5" dirty="0">
                <a:solidFill>
                  <a:srgbClr val="0000FF"/>
                </a:solidFill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71821" y="5052440"/>
            <a:ext cx="290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+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223891" y="5012689"/>
            <a:ext cx="377190" cy="581660"/>
          </a:xfrm>
          <a:custGeom>
            <a:avLst/>
            <a:gdLst/>
            <a:ahLst/>
            <a:cxnLst/>
            <a:rect l="l" t="t" r="r" b="b"/>
            <a:pathLst>
              <a:path w="377189" h="581660">
                <a:moveTo>
                  <a:pt x="82550" y="0"/>
                </a:moveTo>
                <a:lnTo>
                  <a:pt x="0" y="0"/>
                </a:lnTo>
                <a:lnTo>
                  <a:pt x="0" y="15240"/>
                </a:lnTo>
                <a:lnTo>
                  <a:pt x="0" y="567690"/>
                </a:lnTo>
                <a:lnTo>
                  <a:pt x="0" y="581660"/>
                </a:lnTo>
                <a:lnTo>
                  <a:pt x="82550" y="581660"/>
                </a:lnTo>
                <a:lnTo>
                  <a:pt x="82550" y="567690"/>
                </a:lnTo>
                <a:lnTo>
                  <a:pt x="32131" y="567690"/>
                </a:lnTo>
                <a:lnTo>
                  <a:pt x="32131" y="15240"/>
                </a:lnTo>
                <a:lnTo>
                  <a:pt x="82550" y="15240"/>
                </a:lnTo>
                <a:lnTo>
                  <a:pt x="82550" y="0"/>
                </a:lnTo>
                <a:close/>
              </a:path>
              <a:path w="377189" h="581660">
                <a:moveTo>
                  <a:pt x="377063" y="0"/>
                </a:moveTo>
                <a:lnTo>
                  <a:pt x="294640" y="0"/>
                </a:lnTo>
                <a:lnTo>
                  <a:pt x="294640" y="15240"/>
                </a:lnTo>
                <a:lnTo>
                  <a:pt x="345059" y="15240"/>
                </a:lnTo>
                <a:lnTo>
                  <a:pt x="345059" y="567690"/>
                </a:lnTo>
                <a:lnTo>
                  <a:pt x="294640" y="567690"/>
                </a:lnTo>
                <a:lnTo>
                  <a:pt x="294640" y="581660"/>
                </a:lnTo>
                <a:lnTo>
                  <a:pt x="377063" y="581660"/>
                </a:lnTo>
                <a:lnTo>
                  <a:pt x="377063" y="567690"/>
                </a:lnTo>
                <a:lnTo>
                  <a:pt x="377063" y="15240"/>
                </a:lnTo>
                <a:lnTo>
                  <a:pt x="37706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302377" y="4846142"/>
            <a:ext cx="222250" cy="869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95"/>
              </a:spcBef>
            </a:pPr>
            <a:r>
              <a:rPr sz="2800" spc="-5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5"/>
              </a:lnSpc>
            </a:pPr>
            <a:r>
              <a:rPr sz="2800" spc="-5" dirty="0">
                <a:solidFill>
                  <a:srgbClr val="00AF50"/>
                </a:solidFill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04887" y="5010150"/>
            <a:ext cx="82550" cy="581660"/>
          </a:xfrm>
          <a:custGeom>
            <a:avLst/>
            <a:gdLst/>
            <a:ahLst/>
            <a:cxnLst/>
            <a:rect l="l" t="t" r="r" b="b"/>
            <a:pathLst>
              <a:path w="82550" h="581660">
                <a:moveTo>
                  <a:pt x="82550" y="0"/>
                </a:moveTo>
                <a:lnTo>
                  <a:pt x="0" y="0"/>
                </a:lnTo>
                <a:lnTo>
                  <a:pt x="0" y="15240"/>
                </a:lnTo>
                <a:lnTo>
                  <a:pt x="50419" y="15240"/>
                </a:lnTo>
                <a:lnTo>
                  <a:pt x="50419" y="567690"/>
                </a:lnTo>
                <a:lnTo>
                  <a:pt x="0" y="567690"/>
                </a:lnTo>
                <a:lnTo>
                  <a:pt x="0" y="581660"/>
                </a:lnTo>
                <a:lnTo>
                  <a:pt x="82550" y="581660"/>
                </a:lnTo>
                <a:lnTo>
                  <a:pt x="82550" y="567690"/>
                </a:lnTo>
                <a:lnTo>
                  <a:pt x="82550" y="15240"/>
                </a:lnTo>
                <a:lnTo>
                  <a:pt x="8255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42506" y="5010150"/>
            <a:ext cx="82550" cy="581660"/>
          </a:xfrm>
          <a:custGeom>
            <a:avLst/>
            <a:gdLst/>
            <a:ahLst/>
            <a:cxnLst/>
            <a:rect l="l" t="t" r="r" b="b"/>
            <a:pathLst>
              <a:path w="82550" h="581660">
                <a:moveTo>
                  <a:pt x="82423" y="0"/>
                </a:moveTo>
                <a:lnTo>
                  <a:pt x="0" y="0"/>
                </a:lnTo>
                <a:lnTo>
                  <a:pt x="0" y="15240"/>
                </a:lnTo>
                <a:lnTo>
                  <a:pt x="0" y="567690"/>
                </a:lnTo>
                <a:lnTo>
                  <a:pt x="0" y="581660"/>
                </a:lnTo>
                <a:lnTo>
                  <a:pt x="82423" y="581660"/>
                </a:lnTo>
                <a:lnTo>
                  <a:pt x="82423" y="567690"/>
                </a:lnTo>
                <a:lnTo>
                  <a:pt x="32004" y="567690"/>
                </a:lnTo>
                <a:lnTo>
                  <a:pt x="32004" y="15240"/>
                </a:lnTo>
                <a:lnTo>
                  <a:pt x="82423" y="15240"/>
                </a:lnTo>
                <a:lnTo>
                  <a:pt x="8242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922769" y="4843729"/>
            <a:ext cx="688340" cy="869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95"/>
              </a:spcBef>
            </a:pPr>
            <a:r>
              <a:rPr sz="2800" spc="-10" dirty="0">
                <a:solidFill>
                  <a:srgbClr val="0000FF"/>
                </a:solidFill>
                <a:latin typeface="Cambria Math"/>
                <a:cs typeface="Cambria Math"/>
              </a:rPr>
              <a:t>0</a:t>
            </a:r>
            <a:r>
              <a:rPr sz="2800" spc="-5" dirty="0">
                <a:solidFill>
                  <a:srgbClr val="0000FF"/>
                </a:solidFill>
                <a:latin typeface="Cambria Math"/>
                <a:cs typeface="Cambria Math"/>
              </a:rPr>
              <a:t>.</a:t>
            </a:r>
            <a:r>
              <a:rPr sz="2800" spc="-10" dirty="0">
                <a:solidFill>
                  <a:srgbClr val="0000FF"/>
                </a:solidFill>
                <a:latin typeface="Cambria Math"/>
                <a:cs typeface="Cambria Math"/>
              </a:rPr>
              <a:t>98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ambria Math"/>
                <a:cs typeface="Cambria Math"/>
              </a:rPr>
              <a:t>0</a:t>
            </a:r>
            <a:r>
              <a:rPr sz="2800" spc="-5" dirty="0">
                <a:solidFill>
                  <a:srgbClr val="0000FF"/>
                </a:solidFill>
                <a:latin typeface="Cambria Math"/>
                <a:cs typeface="Cambria Math"/>
              </a:rPr>
              <a:t>.</a:t>
            </a:r>
            <a:r>
              <a:rPr sz="2800" spc="-10" dirty="0">
                <a:solidFill>
                  <a:srgbClr val="0000FF"/>
                </a:solidFill>
                <a:latin typeface="Cambria Math"/>
                <a:cs typeface="Cambria Math"/>
              </a:rPr>
              <a:t>12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313170" y="5030215"/>
            <a:ext cx="290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14755" y="1988820"/>
            <a:ext cx="379730" cy="1990725"/>
            <a:chOff x="714755" y="1988820"/>
            <a:chExt cx="379730" cy="1990725"/>
          </a:xfrm>
        </p:grpSpPr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8283" y="1991868"/>
              <a:ext cx="342900" cy="3429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748283" y="1991868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7803" y="3633216"/>
              <a:ext cx="342900" cy="34290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17803" y="3633216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899"/>
                  </a:moveTo>
                  <a:lnTo>
                    <a:pt x="342900" y="342899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41959" y="19919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72769" y="3582161"/>
            <a:ext cx="27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121404" y="6080759"/>
            <a:ext cx="82550" cy="582930"/>
          </a:xfrm>
          <a:custGeom>
            <a:avLst/>
            <a:gdLst/>
            <a:ahLst/>
            <a:cxnLst/>
            <a:rect l="l" t="t" r="r" b="b"/>
            <a:pathLst>
              <a:path w="82550" h="582929">
                <a:moveTo>
                  <a:pt x="82550" y="0"/>
                </a:moveTo>
                <a:lnTo>
                  <a:pt x="0" y="0"/>
                </a:lnTo>
                <a:lnTo>
                  <a:pt x="0" y="15240"/>
                </a:lnTo>
                <a:lnTo>
                  <a:pt x="50419" y="15240"/>
                </a:lnTo>
                <a:lnTo>
                  <a:pt x="50419" y="567690"/>
                </a:lnTo>
                <a:lnTo>
                  <a:pt x="0" y="567690"/>
                </a:lnTo>
                <a:lnTo>
                  <a:pt x="0" y="582930"/>
                </a:lnTo>
                <a:lnTo>
                  <a:pt x="82550" y="582930"/>
                </a:lnTo>
                <a:lnTo>
                  <a:pt x="82550" y="567690"/>
                </a:lnTo>
                <a:lnTo>
                  <a:pt x="82550" y="15240"/>
                </a:lnTo>
                <a:lnTo>
                  <a:pt x="825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61715" y="6080759"/>
            <a:ext cx="82550" cy="582930"/>
          </a:xfrm>
          <a:custGeom>
            <a:avLst/>
            <a:gdLst/>
            <a:ahLst/>
            <a:cxnLst/>
            <a:rect l="l" t="t" r="r" b="b"/>
            <a:pathLst>
              <a:path w="82550" h="582929">
                <a:moveTo>
                  <a:pt x="82550" y="0"/>
                </a:moveTo>
                <a:lnTo>
                  <a:pt x="0" y="0"/>
                </a:lnTo>
                <a:lnTo>
                  <a:pt x="0" y="15240"/>
                </a:lnTo>
                <a:lnTo>
                  <a:pt x="0" y="567690"/>
                </a:lnTo>
                <a:lnTo>
                  <a:pt x="0" y="582930"/>
                </a:lnTo>
                <a:lnTo>
                  <a:pt x="82550" y="582930"/>
                </a:lnTo>
                <a:lnTo>
                  <a:pt x="82550" y="567690"/>
                </a:lnTo>
                <a:lnTo>
                  <a:pt x="32004" y="567690"/>
                </a:lnTo>
                <a:lnTo>
                  <a:pt x="32004" y="15240"/>
                </a:lnTo>
                <a:lnTo>
                  <a:pt x="82550" y="15240"/>
                </a:lnTo>
                <a:lnTo>
                  <a:pt x="825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639692" y="5917488"/>
            <a:ext cx="487680" cy="8680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>
              <a:lnSpc>
                <a:spcPts val="332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Cambria Math"/>
                <a:cs typeface="Cambria Math"/>
              </a:rPr>
              <a:t>4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0"/>
              </a:lnSpc>
            </a:pPr>
            <a:r>
              <a:rPr sz="2800" spc="-10" dirty="0">
                <a:solidFill>
                  <a:srgbClr val="FF0000"/>
                </a:solidFill>
                <a:latin typeface="Cambria Math"/>
                <a:cs typeface="Cambria Math"/>
              </a:rPr>
              <a:t>−</a:t>
            </a:r>
            <a:r>
              <a:rPr sz="2800" spc="-5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9711" y="1606296"/>
            <a:ext cx="746760" cy="2676525"/>
          </a:xfrm>
          <a:custGeom>
            <a:avLst/>
            <a:gdLst/>
            <a:ahLst/>
            <a:cxnLst/>
            <a:rect l="l" t="t" r="r" b="b"/>
            <a:pathLst>
              <a:path w="746760" h="2676525">
                <a:moveTo>
                  <a:pt x="746760" y="0"/>
                </a:moveTo>
                <a:lnTo>
                  <a:pt x="0" y="0"/>
                </a:lnTo>
                <a:lnTo>
                  <a:pt x="0" y="2676143"/>
                </a:lnTo>
                <a:lnTo>
                  <a:pt x="746760" y="2676143"/>
                </a:lnTo>
                <a:lnTo>
                  <a:pt x="7467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55591" y="1589532"/>
            <a:ext cx="746760" cy="2676525"/>
          </a:xfrm>
          <a:custGeom>
            <a:avLst/>
            <a:gdLst/>
            <a:ahLst/>
            <a:cxnLst/>
            <a:rect l="l" t="t" r="r" b="b"/>
            <a:pathLst>
              <a:path w="746760" h="2676525">
                <a:moveTo>
                  <a:pt x="746760" y="0"/>
                </a:moveTo>
                <a:lnTo>
                  <a:pt x="0" y="0"/>
                </a:lnTo>
                <a:lnTo>
                  <a:pt x="0" y="2676144"/>
                </a:lnTo>
                <a:lnTo>
                  <a:pt x="746760" y="2676144"/>
                </a:lnTo>
                <a:lnTo>
                  <a:pt x="7467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6815" y="1606296"/>
            <a:ext cx="746760" cy="2676525"/>
          </a:xfrm>
          <a:custGeom>
            <a:avLst/>
            <a:gdLst/>
            <a:ahLst/>
            <a:cxnLst/>
            <a:rect l="l" t="t" r="r" b="b"/>
            <a:pathLst>
              <a:path w="746759" h="2676525">
                <a:moveTo>
                  <a:pt x="746760" y="0"/>
                </a:moveTo>
                <a:lnTo>
                  <a:pt x="0" y="0"/>
                </a:lnTo>
                <a:lnTo>
                  <a:pt x="0" y="2676143"/>
                </a:lnTo>
                <a:lnTo>
                  <a:pt x="746760" y="2676143"/>
                </a:lnTo>
                <a:lnTo>
                  <a:pt x="7467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7088" y="1633727"/>
            <a:ext cx="498475" cy="2626360"/>
          </a:xfrm>
          <a:custGeom>
            <a:avLst/>
            <a:gdLst/>
            <a:ahLst/>
            <a:cxnLst/>
            <a:rect l="l" t="t" r="r" b="b"/>
            <a:pathLst>
              <a:path w="498475" h="2626360">
                <a:moveTo>
                  <a:pt x="498348" y="0"/>
                </a:moveTo>
                <a:lnTo>
                  <a:pt x="0" y="0"/>
                </a:lnTo>
                <a:lnTo>
                  <a:pt x="0" y="2625852"/>
                </a:lnTo>
                <a:lnTo>
                  <a:pt x="498348" y="2625852"/>
                </a:lnTo>
                <a:lnTo>
                  <a:pt x="49834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4673" y="2616707"/>
            <a:ext cx="1018540" cy="78105"/>
          </a:xfrm>
          <a:custGeom>
            <a:avLst/>
            <a:gdLst/>
            <a:ahLst/>
            <a:cxnLst/>
            <a:rect l="l" t="t" r="r" b="b"/>
            <a:pathLst>
              <a:path w="1018540" h="78105">
                <a:moveTo>
                  <a:pt x="940816" y="0"/>
                </a:moveTo>
                <a:lnTo>
                  <a:pt x="940816" y="77724"/>
                </a:lnTo>
                <a:lnTo>
                  <a:pt x="992632" y="51815"/>
                </a:lnTo>
                <a:lnTo>
                  <a:pt x="953770" y="51815"/>
                </a:lnTo>
                <a:lnTo>
                  <a:pt x="953770" y="25907"/>
                </a:lnTo>
                <a:lnTo>
                  <a:pt x="992631" y="25907"/>
                </a:lnTo>
                <a:lnTo>
                  <a:pt x="940816" y="0"/>
                </a:lnTo>
                <a:close/>
              </a:path>
              <a:path w="1018540" h="78105">
                <a:moveTo>
                  <a:pt x="940816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940816" y="51815"/>
                </a:lnTo>
                <a:lnTo>
                  <a:pt x="940816" y="25907"/>
                </a:lnTo>
                <a:close/>
              </a:path>
              <a:path w="1018540" h="78105">
                <a:moveTo>
                  <a:pt x="992631" y="25907"/>
                </a:moveTo>
                <a:lnTo>
                  <a:pt x="953770" y="25907"/>
                </a:lnTo>
                <a:lnTo>
                  <a:pt x="953770" y="51815"/>
                </a:lnTo>
                <a:lnTo>
                  <a:pt x="992632" y="51815"/>
                </a:lnTo>
                <a:lnTo>
                  <a:pt x="1018540" y="38862"/>
                </a:lnTo>
                <a:lnTo>
                  <a:pt x="992631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64402" y="3863340"/>
            <a:ext cx="906144" cy="78105"/>
          </a:xfrm>
          <a:custGeom>
            <a:avLst/>
            <a:gdLst/>
            <a:ahLst/>
            <a:cxnLst/>
            <a:rect l="l" t="t" r="r" b="b"/>
            <a:pathLst>
              <a:path w="906145" h="78104">
                <a:moveTo>
                  <a:pt x="828040" y="0"/>
                </a:moveTo>
                <a:lnTo>
                  <a:pt x="828040" y="77724"/>
                </a:lnTo>
                <a:lnTo>
                  <a:pt x="879855" y="51816"/>
                </a:lnTo>
                <a:lnTo>
                  <a:pt x="840994" y="51816"/>
                </a:lnTo>
                <a:lnTo>
                  <a:pt x="840994" y="25908"/>
                </a:lnTo>
                <a:lnTo>
                  <a:pt x="879856" y="25908"/>
                </a:lnTo>
                <a:lnTo>
                  <a:pt x="828040" y="0"/>
                </a:lnTo>
                <a:close/>
              </a:path>
              <a:path w="906145" h="78104">
                <a:moveTo>
                  <a:pt x="828040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828040" y="51816"/>
                </a:lnTo>
                <a:lnTo>
                  <a:pt x="828040" y="25908"/>
                </a:lnTo>
                <a:close/>
              </a:path>
              <a:path w="906145" h="78104">
                <a:moveTo>
                  <a:pt x="879856" y="25908"/>
                </a:moveTo>
                <a:lnTo>
                  <a:pt x="840994" y="25908"/>
                </a:lnTo>
                <a:lnTo>
                  <a:pt x="840994" y="51816"/>
                </a:lnTo>
                <a:lnTo>
                  <a:pt x="879855" y="51816"/>
                </a:lnTo>
                <a:lnTo>
                  <a:pt x="905764" y="38862"/>
                </a:lnTo>
                <a:lnTo>
                  <a:pt x="879856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30290" y="1837944"/>
            <a:ext cx="1050925" cy="78105"/>
          </a:xfrm>
          <a:custGeom>
            <a:avLst/>
            <a:gdLst/>
            <a:ahLst/>
            <a:cxnLst/>
            <a:rect l="l" t="t" r="r" b="b"/>
            <a:pathLst>
              <a:path w="1050925" h="78105">
                <a:moveTo>
                  <a:pt x="972692" y="0"/>
                </a:moveTo>
                <a:lnTo>
                  <a:pt x="972692" y="77723"/>
                </a:lnTo>
                <a:lnTo>
                  <a:pt x="1024508" y="51815"/>
                </a:lnTo>
                <a:lnTo>
                  <a:pt x="985646" y="51815"/>
                </a:lnTo>
                <a:lnTo>
                  <a:pt x="985646" y="25907"/>
                </a:lnTo>
                <a:lnTo>
                  <a:pt x="1024509" y="25907"/>
                </a:lnTo>
                <a:lnTo>
                  <a:pt x="972692" y="0"/>
                </a:lnTo>
                <a:close/>
              </a:path>
              <a:path w="1050925" h="78105">
                <a:moveTo>
                  <a:pt x="972692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972692" y="51815"/>
                </a:lnTo>
                <a:lnTo>
                  <a:pt x="972692" y="25907"/>
                </a:lnTo>
                <a:close/>
              </a:path>
              <a:path w="1050925" h="78105">
                <a:moveTo>
                  <a:pt x="1024509" y="25907"/>
                </a:moveTo>
                <a:lnTo>
                  <a:pt x="985646" y="25907"/>
                </a:lnTo>
                <a:lnTo>
                  <a:pt x="985646" y="51815"/>
                </a:lnTo>
                <a:lnTo>
                  <a:pt x="1024508" y="51815"/>
                </a:lnTo>
                <a:lnTo>
                  <a:pt x="1050416" y="38861"/>
                </a:lnTo>
                <a:lnTo>
                  <a:pt x="1024509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912620" y="2348483"/>
            <a:ext cx="349250" cy="349250"/>
            <a:chOff x="1912620" y="2348483"/>
            <a:chExt cx="349250" cy="34925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5668" y="2351531"/>
              <a:ext cx="342900" cy="3429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15668" y="2351531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917064" y="1778380"/>
            <a:ext cx="349250" cy="349250"/>
            <a:chOff x="1917064" y="1778380"/>
            <a:chExt cx="349250" cy="34925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0239" y="1781555"/>
              <a:ext cx="342900" cy="3429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920239" y="1781555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60046" y="1672843"/>
            <a:ext cx="29654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550" i="1" spc="-80" dirty="0">
                <a:latin typeface="Times New Roman"/>
                <a:cs typeface="Times New Roman"/>
              </a:rPr>
              <a:t>x</a:t>
            </a:r>
            <a:r>
              <a:rPr sz="2250" spc="-120" baseline="-24074" dirty="0">
                <a:latin typeface="Times New Roman"/>
                <a:cs typeface="Times New Roman"/>
              </a:rPr>
              <a:t>1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64777" y="2256538"/>
            <a:ext cx="318135" cy="417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550" i="1" spc="5" dirty="0">
                <a:latin typeface="Times New Roman"/>
                <a:cs typeface="Times New Roman"/>
              </a:rPr>
              <a:t>x</a:t>
            </a:r>
            <a:r>
              <a:rPr sz="2250" spc="7" baseline="-24074" dirty="0">
                <a:latin typeface="Times New Roman"/>
                <a:cs typeface="Times New Roman"/>
              </a:rPr>
              <a:t>2</a:t>
            </a:r>
            <a:endParaRPr sz="2250" baseline="-24074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14929" y="1613788"/>
            <a:ext cx="591820" cy="2588260"/>
            <a:chOff x="3114929" y="1613788"/>
            <a:chExt cx="591820" cy="258826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7248" y="1616963"/>
              <a:ext cx="573024" cy="57454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27248" y="1616963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4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2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4" y="287274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2" y="574548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8772" y="2395727"/>
              <a:ext cx="574548" cy="57454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128772" y="2395727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8104" y="3624071"/>
              <a:ext cx="573023" cy="57454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118104" y="3624071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3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1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3" y="287273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1" y="574547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282060" y="3050539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921636" y="3745865"/>
            <a:ext cx="349250" cy="349250"/>
            <a:chOff x="1921636" y="3745865"/>
            <a:chExt cx="349250" cy="349250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4811" y="3749040"/>
              <a:ext cx="342900" cy="3429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924811" y="3749040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899411" y="3640326"/>
            <a:ext cx="401320" cy="417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14"/>
              </a:spcBef>
            </a:pPr>
            <a:r>
              <a:rPr sz="2550" i="1" spc="25" dirty="0">
                <a:latin typeface="Times New Roman"/>
                <a:cs typeface="Times New Roman"/>
              </a:rPr>
              <a:t>x</a:t>
            </a:r>
            <a:r>
              <a:rPr sz="2250" spc="37" baseline="-24074" dirty="0">
                <a:latin typeface="Times New Roman"/>
                <a:cs typeface="Times New Roman"/>
              </a:rPr>
              <a:t>N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67483" y="3038601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430140" y="1613788"/>
            <a:ext cx="591820" cy="2588260"/>
            <a:chOff x="4430140" y="1613788"/>
            <a:chExt cx="591820" cy="2588260"/>
          </a:xfrm>
        </p:grpSpPr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42459" y="1616963"/>
              <a:ext cx="574548" cy="57454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442459" y="1616963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43983" y="2395727"/>
              <a:ext cx="574548" cy="57454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443983" y="2395727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33315" y="3624071"/>
              <a:ext cx="574548" cy="57454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433315" y="3624071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597908" y="3050539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839840" y="1595500"/>
            <a:ext cx="582930" cy="1339850"/>
            <a:chOff x="5839840" y="1595500"/>
            <a:chExt cx="582930" cy="1339850"/>
          </a:xfrm>
        </p:grpSpPr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3015" y="1598675"/>
              <a:ext cx="574548" cy="57454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843015" y="1598675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44539" y="2357627"/>
              <a:ext cx="574548" cy="57454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844539" y="2357627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5849111" y="3589020"/>
            <a:ext cx="1057910" cy="878205"/>
            <a:chOff x="5849111" y="3589020"/>
            <a:chExt cx="1057910" cy="878205"/>
          </a:xfrm>
        </p:grpSpPr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52159" y="3604260"/>
              <a:ext cx="574548" cy="57454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852159" y="3604260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64807" y="3589020"/>
              <a:ext cx="441960" cy="87782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6017133" y="3027933"/>
            <a:ext cx="381000" cy="5168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41467" y="1569466"/>
            <a:ext cx="516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248280" y="1866900"/>
            <a:ext cx="2203450" cy="2091055"/>
            <a:chOff x="2248280" y="1866900"/>
            <a:chExt cx="2203450" cy="2091055"/>
          </a:xfrm>
        </p:grpSpPr>
        <p:sp>
          <p:nvSpPr>
            <p:cNvPr id="50" name="object 50"/>
            <p:cNvSpPr/>
            <p:nvPr/>
          </p:nvSpPr>
          <p:spPr>
            <a:xfrm>
              <a:off x="2248281" y="1866899"/>
              <a:ext cx="2203450" cy="2091055"/>
            </a:xfrm>
            <a:custGeom>
              <a:avLst/>
              <a:gdLst/>
              <a:ahLst/>
              <a:cxnLst/>
              <a:rect l="l" t="t" r="r" b="b"/>
              <a:pathLst>
                <a:path w="2203450" h="2091054">
                  <a:moveTo>
                    <a:pt x="844981" y="2057527"/>
                  </a:moveTo>
                  <a:lnTo>
                    <a:pt x="804799" y="2057527"/>
                  </a:lnTo>
                  <a:lnTo>
                    <a:pt x="791794" y="2057527"/>
                  </a:lnTo>
                  <a:lnTo>
                    <a:pt x="791337" y="2083181"/>
                  </a:lnTo>
                  <a:lnTo>
                    <a:pt x="844981" y="2057527"/>
                  </a:lnTo>
                  <a:close/>
                </a:path>
                <a:path w="2203450" h="2091054">
                  <a:moveTo>
                    <a:pt x="885825" y="125476"/>
                  </a:moveTo>
                  <a:lnTo>
                    <a:pt x="883208" y="94234"/>
                  </a:lnTo>
                  <a:lnTo>
                    <a:pt x="878624" y="39395"/>
                  </a:lnTo>
                  <a:lnTo>
                    <a:pt x="879602" y="38862"/>
                  </a:lnTo>
                  <a:lnTo>
                    <a:pt x="856234" y="28194"/>
                  </a:lnTo>
                  <a:lnTo>
                    <a:pt x="835393" y="18681"/>
                  </a:lnTo>
                  <a:lnTo>
                    <a:pt x="835393" y="112014"/>
                  </a:lnTo>
                  <a:lnTo>
                    <a:pt x="641324" y="597077"/>
                  </a:lnTo>
                  <a:lnTo>
                    <a:pt x="631164" y="588505"/>
                  </a:lnTo>
                  <a:lnTo>
                    <a:pt x="631164" y="622465"/>
                  </a:lnTo>
                  <a:lnTo>
                    <a:pt x="580567" y="748931"/>
                  </a:lnTo>
                  <a:lnTo>
                    <a:pt x="570738" y="747141"/>
                  </a:lnTo>
                  <a:lnTo>
                    <a:pt x="570738" y="773480"/>
                  </a:lnTo>
                  <a:lnTo>
                    <a:pt x="455269" y="1062088"/>
                  </a:lnTo>
                  <a:lnTo>
                    <a:pt x="441744" y="1031074"/>
                  </a:lnTo>
                  <a:lnTo>
                    <a:pt x="441744" y="1095883"/>
                  </a:lnTo>
                  <a:lnTo>
                    <a:pt x="385241" y="1237119"/>
                  </a:lnTo>
                  <a:lnTo>
                    <a:pt x="37465" y="675589"/>
                  </a:lnTo>
                  <a:lnTo>
                    <a:pt x="277698" y="719683"/>
                  </a:lnTo>
                  <a:lnTo>
                    <a:pt x="441744" y="1095883"/>
                  </a:lnTo>
                  <a:lnTo>
                    <a:pt x="441744" y="1031074"/>
                  </a:lnTo>
                  <a:lnTo>
                    <a:pt x="308419" y="725322"/>
                  </a:lnTo>
                  <a:lnTo>
                    <a:pt x="570738" y="773480"/>
                  </a:lnTo>
                  <a:lnTo>
                    <a:pt x="570738" y="747141"/>
                  </a:lnTo>
                  <a:lnTo>
                    <a:pt x="295948" y="696734"/>
                  </a:lnTo>
                  <a:lnTo>
                    <a:pt x="220497" y="523684"/>
                  </a:lnTo>
                  <a:lnTo>
                    <a:pt x="379666" y="410273"/>
                  </a:lnTo>
                  <a:lnTo>
                    <a:pt x="631164" y="622465"/>
                  </a:lnTo>
                  <a:lnTo>
                    <a:pt x="631164" y="588505"/>
                  </a:lnTo>
                  <a:lnTo>
                    <a:pt x="401497" y="394716"/>
                  </a:lnTo>
                  <a:lnTo>
                    <a:pt x="817613" y="98221"/>
                  </a:lnTo>
                  <a:lnTo>
                    <a:pt x="828687" y="102654"/>
                  </a:lnTo>
                  <a:lnTo>
                    <a:pt x="835393" y="112014"/>
                  </a:lnTo>
                  <a:lnTo>
                    <a:pt x="835393" y="18681"/>
                  </a:lnTo>
                  <a:lnTo>
                    <a:pt x="803148" y="3962"/>
                  </a:lnTo>
                  <a:lnTo>
                    <a:pt x="803148" y="76784"/>
                  </a:lnTo>
                  <a:lnTo>
                    <a:pt x="381088" y="377507"/>
                  </a:lnTo>
                  <a:lnTo>
                    <a:pt x="359270" y="359105"/>
                  </a:lnTo>
                  <a:lnTo>
                    <a:pt x="359270" y="393052"/>
                  </a:lnTo>
                  <a:lnTo>
                    <a:pt x="209931" y="499452"/>
                  </a:lnTo>
                  <a:lnTo>
                    <a:pt x="49606" y="131775"/>
                  </a:lnTo>
                  <a:lnTo>
                    <a:pt x="359270" y="393052"/>
                  </a:lnTo>
                  <a:lnTo>
                    <a:pt x="359270" y="359105"/>
                  </a:lnTo>
                  <a:lnTo>
                    <a:pt x="30226" y="81457"/>
                  </a:lnTo>
                  <a:lnTo>
                    <a:pt x="794524" y="54838"/>
                  </a:lnTo>
                  <a:lnTo>
                    <a:pt x="802792" y="66408"/>
                  </a:lnTo>
                  <a:lnTo>
                    <a:pt x="803148" y="76784"/>
                  </a:lnTo>
                  <a:lnTo>
                    <a:pt x="803148" y="3962"/>
                  </a:lnTo>
                  <a:lnTo>
                    <a:pt x="800608" y="2794"/>
                  </a:lnTo>
                  <a:lnTo>
                    <a:pt x="801484" y="28651"/>
                  </a:lnTo>
                  <a:lnTo>
                    <a:pt x="19685" y="55880"/>
                  </a:lnTo>
                  <a:lnTo>
                    <a:pt x="20637" y="80187"/>
                  </a:lnTo>
                  <a:lnTo>
                    <a:pt x="15659" y="86067"/>
                  </a:lnTo>
                  <a:lnTo>
                    <a:pt x="3683" y="91313"/>
                  </a:lnTo>
                  <a:lnTo>
                    <a:pt x="188366" y="514819"/>
                  </a:lnTo>
                  <a:lnTo>
                    <a:pt x="35560" y="623697"/>
                  </a:lnTo>
                  <a:lnTo>
                    <a:pt x="50546" y="644779"/>
                  </a:lnTo>
                  <a:lnTo>
                    <a:pt x="198932" y="539051"/>
                  </a:lnTo>
                  <a:lnTo>
                    <a:pt x="265226" y="691108"/>
                  </a:lnTo>
                  <a:lnTo>
                    <a:pt x="13335" y="644906"/>
                  </a:lnTo>
                  <a:lnTo>
                    <a:pt x="11049" y="657606"/>
                  </a:lnTo>
                  <a:lnTo>
                    <a:pt x="0" y="664464"/>
                  </a:lnTo>
                  <a:lnTo>
                    <a:pt x="373265" y="1267028"/>
                  </a:lnTo>
                  <a:lnTo>
                    <a:pt x="106438" y="1933930"/>
                  </a:lnTo>
                  <a:lnTo>
                    <a:pt x="44577" y="2024888"/>
                  </a:lnTo>
                  <a:lnTo>
                    <a:pt x="55245" y="2032203"/>
                  </a:lnTo>
                  <a:lnTo>
                    <a:pt x="54991" y="2045208"/>
                  </a:lnTo>
                  <a:lnTo>
                    <a:pt x="791794" y="2057323"/>
                  </a:lnTo>
                  <a:lnTo>
                    <a:pt x="804799" y="2057323"/>
                  </a:lnTo>
                  <a:lnTo>
                    <a:pt x="845439" y="2057323"/>
                  </a:lnTo>
                  <a:lnTo>
                    <a:pt x="869696" y="2045716"/>
                  </a:lnTo>
                  <a:lnTo>
                    <a:pt x="792734" y="2005584"/>
                  </a:lnTo>
                  <a:lnTo>
                    <a:pt x="792264" y="2031415"/>
                  </a:lnTo>
                  <a:lnTo>
                    <a:pt x="99974" y="2020036"/>
                  </a:lnTo>
                  <a:lnTo>
                    <a:pt x="129717" y="1945703"/>
                  </a:lnTo>
                  <a:lnTo>
                    <a:pt x="477227" y="1434858"/>
                  </a:lnTo>
                  <a:lnTo>
                    <a:pt x="816546" y="1982584"/>
                  </a:lnTo>
                  <a:lnTo>
                    <a:pt x="802767" y="1988566"/>
                  </a:lnTo>
                  <a:lnTo>
                    <a:pt x="807935" y="1992909"/>
                  </a:lnTo>
                  <a:lnTo>
                    <a:pt x="796671" y="1999869"/>
                  </a:lnTo>
                  <a:lnTo>
                    <a:pt x="870712" y="2045462"/>
                  </a:lnTo>
                  <a:lnTo>
                    <a:pt x="869861" y="2036216"/>
                  </a:lnTo>
                  <a:lnTo>
                    <a:pt x="872299" y="1990090"/>
                  </a:lnTo>
                  <a:lnTo>
                    <a:pt x="874014" y="1957578"/>
                  </a:lnTo>
                  <a:lnTo>
                    <a:pt x="863130" y="1962315"/>
                  </a:lnTo>
                  <a:lnTo>
                    <a:pt x="862838" y="1958975"/>
                  </a:lnTo>
                  <a:lnTo>
                    <a:pt x="849871" y="1966988"/>
                  </a:lnTo>
                  <a:lnTo>
                    <a:pt x="784377" y="1816811"/>
                  </a:lnTo>
                  <a:lnTo>
                    <a:pt x="784377" y="1881568"/>
                  </a:lnTo>
                  <a:lnTo>
                    <a:pt x="493166" y="1411414"/>
                  </a:lnTo>
                  <a:lnTo>
                    <a:pt x="545680" y="1334236"/>
                  </a:lnTo>
                  <a:lnTo>
                    <a:pt x="784377" y="1881568"/>
                  </a:lnTo>
                  <a:lnTo>
                    <a:pt x="784377" y="1816811"/>
                  </a:lnTo>
                  <a:lnTo>
                    <a:pt x="562902" y="1308912"/>
                  </a:lnTo>
                  <a:lnTo>
                    <a:pt x="848423" y="889190"/>
                  </a:lnTo>
                  <a:lnTo>
                    <a:pt x="869823" y="903732"/>
                  </a:lnTo>
                  <a:lnTo>
                    <a:pt x="875169" y="863854"/>
                  </a:lnTo>
                  <a:lnTo>
                    <a:pt x="881354" y="817765"/>
                  </a:lnTo>
                  <a:lnTo>
                    <a:pt x="882269" y="817499"/>
                  </a:lnTo>
                  <a:lnTo>
                    <a:pt x="880897" y="816483"/>
                  </a:lnTo>
                  <a:lnTo>
                    <a:pt x="880897" y="817905"/>
                  </a:lnTo>
                  <a:lnTo>
                    <a:pt x="805561" y="860044"/>
                  </a:lnTo>
                  <a:lnTo>
                    <a:pt x="826947" y="874598"/>
                  </a:lnTo>
                  <a:lnTo>
                    <a:pt x="550646" y="1280833"/>
                  </a:lnTo>
                  <a:lnTo>
                    <a:pt x="533425" y="1241336"/>
                  </a:lnTo>
                  <a:lnTo>
                    <a:pt x="533425" y="1306144"/>
                  </a:lnTo>
                  <a:lnTo>
                    <a:pt x="478231" y="1387297"/>
                  </a:lnTo>
                  <a:lnTo>
                    <a:pt x="462280" y="1361541"/>
                  </a:lnTo>
                  <a:lnTo>
                    <a:pt x="462280" y="1410741"/>
                  </a:lnTo>
                  <a:lnTo>
                    <a:pt x="174383" y="1834045"/>
                  </a:lnTo>
                  <a:lnTo>
                    <a:pt x="390232" y="1294422"/>
                  </a:lnTo>
                  <a:lnTo>
                    <a:pt x="462280" y="1410741"/>
                  </a:lnTo>
                  <a:lnTo>
                    <a:pt x="462280" y="1361541"/>
                  </a:lnTo>
                  <a:lnTo>
                    <a:pt x="402196" y="1264513"/>
                  </a:lnTo>
                  <a:lnTo>
                    <a:pt x="456298" y="1129258"/>
                  </a:lnTo>
                  <a:lnTo>
                    <a:pt x="533425" y="1306144"/>
                  </a:lnTo>
                  <a:lnTo>
                    <a:pt x="533425" y="1241336"/>
                  </a:lnTo>
                  <a:lnTo>
                    <a:pt x="469823" y="1095463"/>
                  </a:lnTo>
                  <a:lnTo>
                    <a:pt x="596709" y="778243"/>
                  </a:lnTo>
                  <a:lnTo>
                    <a:pt x="803516" y="816190"/>
                  </a:lnTo>
                  <a:lnTo>
                    <a:pt x="798830" y="841629"/>
                  </a:lnTo>
                  <a:lnTo>
                    <a:pt x="878751" y="818515"/>
                  </a:lnTo>
                  <a:lnTo>
                    <a:pt x="880897" y="817905"/>
                  </a:lnTo>
                  <a:lnTo>
                    <a:pt x="880897" y="816483"/>
                  </a:lnTo>
                  <a:lnTo>
                    <a:pt x="880567" y="816229"/>
                  </a:lnTo>
                  <a:lnTo>
                    <a:pt x="881126" y="816356"/>
                  </a:lnTo>
                  <a:lnTo>
                    <a:pt x="867384" y="784479"/>
                  </a:lnTo>
                  <a:lnTo>
                    <a:pt x="846709" y="736473"/>
                  </a:lnTo>
                  <a:lnTo>
                    <a:pt x="830008" y="756259"/>
                  </a:lnTo>
                  <a:lnTo>
                    <a:pt x="811225" y="740422"/>
                  </a:lnTo>
                  <a:lnTo>
                    <a:pt x="811225" y="774382"/>
                  </a:lnTo>
                  <a:lnTo>
                    <a:pt x="810247" y="779678"/>
                  </a:lnTo>
                  <a:lnTo>
                    <a:pt x="801941" y="789520"/>
                  </a:lnTo>
                  <a:lnTo>
                    <a:pt x="606526" y="753694"/>
                  </a:lnTo>
                  <a:lnTo>
                    <a:pt x="651992" y="640041"/>
                  </a:lnTo>
                  <a:lnTo>
                    <a:pt x="811225" y="774382"/>
                  </a:lnTo>
                  <a:lnTo>
                    <a:pt x="811225" y="740422"/>
                  </a:lnTo>
                  <a:lnTo>
                    <a:pt x="662152" y="614641"/>
                  </a:lnTo>
                  <a:lnTo>
                    <a:pt x="861682" y="115836"/>
                  </a:lnTo>
                  <a:lnTo>
                    <a:pt x="885825" y="125476"/>
                  </a:lnTo>
                  <a:close/>
                </a:path>
                <a:path w="2203450" h="2091054">
                  <a:moveTo>
                    <a:pt x="2203450" y="125222"/>
                  </a:moveTo>
                  <a:lnTo>
                    <a:pt x="2200237" y="94996"/>
                  </a:lnTo>
                  <a:lnTo>
                    <a:pt x="2194433" y="40106"/>
                  </a:lnTo>
                  <a:lnTo>
                    <a:pt x="2194814" y="38862"/>
                  </a:lnTo>
                  <a:lnTo>
                    <a:pt x="2194318" y="39039"/>
                  </a:lnTo>
                  <a:lnTo>
                    <a:pt x="2194306" y="38862"/>
                  </a:lnTo>
                  <a:lnTo>
                    <a:pt x="2193975" y="39166"/>
                  </a:lnTo>
                  <a:lnTo>
                    <a:pt x="2192502" y="39700"/>
                  </a:lnTo>
                  <a:lnTo>
                    <a:pt x="2194179" y="38862"/>
                  </a:lnTo>
                  <a:lnTo>
                    <a:pt x="2168271" y="25908"/>
                  </a:lnTo>
                  <a:lnTo>
                    <a:pt x="2154656" y="19100"/>
                  </a:lnTo>
                  <a:lnTo>
                    <a:pt x="2154656" y="107924"/>
                  </a:lnTo>
                  <a:lnTo>
                    <a:pt x="1980730" y="572782"/>
                  </a:lnTo>
                  <a:lnTo>
                    <a:pt x="1970633" y="562216"/>
                  </a:lnTo>
                  <a:lnTo>
                    <a:pt x="1970633" y="599770"/>
                  </a:lnTo>
                  <a:lnTo>
                    <a:pt x="1889391" y="816864"/>
                  </a:lnTo>
                  <a:lnTo>
                    <a:pt x="1879701" y="816864"/>
                  </a:lnTo>
                  <a:lnTo>
                    <a:pt x="1879701" y="842772"/>
                  </a:lnTo>
                  <a:lnTo>
                    <a:pt x="1819021" y="1004938"/>
                  </a:lnTo>
                  <a:lnTo>
                    <a:pt x="1805038" y="966609"/>
                  </a:lnTo>
                  <a:lnTo>
                    <a:pt x="1805038" y="1042327"/>
                  </a:lnTo>
                  <a:lnTo>
                    <a:pt x="1727517" y="1249527"/>
                  </a:lnTo>
                  <a:lnTo>
                    <a:pt x="1485836" y="842772"/>
                  </a:lnTo>
                  <a:lnTo>
                    <a:pt x="1732241" y="842772"/>
                  </a:lnTo>
                  <a:lnTo>
                    <a:pt x="1805038" y="1042327"/>
                  </a:lnTo>
                  <a:lnTo>
                    <a:pt x="1805038" y="966609"/>
                  </a:lnTo>
                  <a:lnTo>
                    <a:pt x="1759864" y="842772"/>
                  </a:lnTo>
                  <a:lnTo>
                    <a:pt x="1879701" y="842772"/>
                  </a:lnTo>
                  <a:lnTo>
                    <a:pt x="1879701" y="816864"/>
                  </a:lnTo>
                  <a:lnTo>
                    <a:pt x="1750415" y="816864"/>
                  </a:lnTo>
                  <a:lnTo>
                    <a:pt x="1722793" y="741159"/>
                  </a:lnTo>
                  <a:lnTo>
                    <a:pt x="1722793" y="816864"/>
                  </a:lnTo>
                  <a:lnTo>
                    <a:pt x="1474228" y="816864"/>
                  </a:lnTo>
                  <a:lnTo>
                    <a:pt x="1653768" y="627710"/>
                  </a:lnTo>
                  <a:lnTo>
                    <a:pt x="1722793" y="816864"/>
                  </a:lnTo>
                  <a:lnTo>
                    <a:pt x="1722793" y="741159"/>
                  </a:lnTo>
                  <a:lnTo>
                    <a:pt x="1673733" y="606679"/>
                  </a:lnTo>
                  <a:lnTo>
                    <a:pt x="1825002" y="447306"/>
                  </a:lnTo>
                  <a:lnTo>
                    <a:pt x="1970633" y="599770"/>
                  </a:lnTo>
                  <a:lnTo>
                    <a:pt x="1970633" y="562216"/>
                  </a:lnTo>
                  <a:lnTo>
                    <a:pt x="1842871" y="428485"/>
                  </a:lnTo>
                  <a:lnTo>
                    <a:pt x="2149729" y="105181"/>
                  </a:lnTo>
                  <a:lnTo>
                    <a:pt x="2153094" y="106438"/>
                  </a:lnTo>
                  <a:lnTo>
                    <a:pt x="2154656" y="107924"/>
                  </a:lnTo>
                  <a:lnTo>
                    <a:pt x="2154656" y="19100"/>
                  </a:lnTo>
                  <a:lnTo>
                    <a:pt x="2131949" y="7747"/>
                  </a:lnTo>
                  <a:lnTo>
                    <a:pt x="2131949" y="86334"/>
                  </a:lnTo>
                  <a:lnTo>
                    <a:pt x="1824951" y="409727"/>
                  </a:lnTo>
                  <a:lnTo>
                    <a:pt x="1807083" y="391033"/>
                  </a:lnTo>
                  <a:lnTo>
                    <a:pt x="1807083" y="428548"/>
                  </a:lnTo>
                  <a:lnTo>
                    <a:pt x="1663801" y="579475"/>
                  </a:lnTo>
                  <a:lnTo>
                    <a:pt x="1486154" y="92570"/>
                  </a:lnTo>
                  <a:lnTo>
                    <a:pt x="1807083" y="428548"/>
                  </a:lnTo>
                  <a:lnTo>
                    <a:pt x="1807083" y="391033"/>
                  </a:lnTo>
                  <a:lnTo>
                    <a:pt x="1483017" y="51816"/>
                  </a:lnTo>
                  <a:lnTo>
                    <a:pt x="2116455" y="51816"/>
                  </a:lnTo>
                  <a:lnTo>
                    <a:pt x="2116455" y="67259"/>
                  </a:lnTo>
                  <a:lnTo>
                    <a:pt x="2113153" y="68453"/>
                  </a:lnTo>
                  <a:lnTo>
                    <a:pt x="2116455" y="71602"/>
                  </a:lnTo>
                  <a:lnTo>
                    <a:pt x="2116455" y="77724"/>
                  </a:lnTo>
                  <a:lnTo>
                    <a:pt x="2120671" y="75615"/>
                  </a:lnTo>
                  <a:lnTo>
                    <a:pt x="2131949" y="86334"/>
                  </a:lnTo>
                  <a:lnTo>
                    <a:pt x="2131949" y="7747"/>
                  </a:lnTo>
                  <a:lnTo>
                    <a:pt x="2116455" y="0"/>
                  </a:lnTo>
                  <a:lnTo>
                    <a:pt x="2116455" y="25908"/>
                  </a:lnTo>
                  <a:lnTo>
                    <a:pt x="1452753" y="25908"/>
                  </a:lnTo>
                  <a:lnTo>
                    <a:pt x="1452753" y="38862"/>
                  </a:lnTo>
                  <a:lnTo>
                    <a:pt x="1440561" y="43307"/>
                  </a:lnTo>
                  <a:lnTo>
                    <a:pt x="1643849" y="600494"/>
                  </a:lnTo>
                  <a:lnTo>
                    <a:pt x="1446403" y="808482"/>
                  </a:lnTo>
                  <a:lnTo>
                    <a:pt x="1455191" y="816864"/>
                  </a:lnTo>
                  <a:lnTo>
                    <a:pt x="1452753" y="816864"/>
                  </a:lnTo>
                  <a:lnTo>
                    <a:pt x="1452753" y="819429"/>
                  </a:lnTo>
                  <a:lnTo>
                    <a:pt x="1444625" y="824230"/>
                  </a:lnTo>
                  <a:lnTo>
                    <a:pt x="1452753" y="837907"/>
                  </a:lnTo>
                  <a:lnTo>
                    <a:pt x="1452753" y="842772"/>
                  </a:lnTo>
                  <a:lnTo>
                    <a:pt x="1455635" y="842772"/>
                  </a:lnTo>
                  <a:lnTo>
                    <a:pt x="1715858" y="1280668"/>
                  </a:lnTo>
                  <a:lnTo>
                    <a:pt x="1431417" y="2040890"/>
                  </a:lnTo>
                  <a:lnTo>
                    <a:pt x="1442808" y="2045169"/>
                  </a:lnTo>
                  <a:lnTo>
                    <a:pt x="1443609" y="2045652"/>
                  </a:lnTo>
                  <a:lnTo>
                    <a:pt x="1443609" y="2065020"/>
                  </a:lnTo>
                  <a:lnTo>
                    <a:pt x="2107311" y="2065020"/>
                  </a:lnTo>
                  <a:lnTo>
                    <a:pt x="2107311" y="2090928"/>
                  </a:lnTo>
                  <a:lnTo>
                    <a:pt x="2159127" y="2065020"/>
                  </a:lnTo>
                  <a:lnTo>
                    <a:pt x="2185035" y="2052066"/>
                  </a:lnTo>
                  <a:lnTo>
                    <a:pt x="2159114" y="2039112"/>
                  </a:lnTo>
                  <a:lnTo>
                    <a:pt x="2107311" y="2013204"/>
                  </a:lnTo>
                  <a:lnTo>
                    <a:pt x="2107311" y="2039112"/>
                  </a:lnTo>
                  <a:lnTo>
                    <a:pt x="1462824" y="2039112"/>
                  </a:lnTo>
                  <a:lnTo>
                    <a:pt x="1820227" y="1456283"/>
                  </a:lnTo>
                  <a:lnTo>
                    <a:pt x="2132558" y="1981809"/>
                  </a:lnTo>
                  <a:lnTo>
                    <a:pt x="2121662" y="1985772"/>
                  </a:lnTo>
                  <a:lnTo>
                    <a:pt x="2126538" y="1990382"/>
                  </a:lnTo>
                  <a:lnTo>
                    <a:pt x="2112518" y="1998726"/>
                  </a:lnTo>
                  <a:lnTo>
                    <a:pt x="2183968" y="2044585"/>
                  </a:lnTo>
                  <a:lnTo>
                    <a:pt x="2184908" y="2045462"/>
                  </a:lnTo>
                  <a:lnTo>
                    <a:pt x="2184933" y="2045208"/>
                  </a:lnTo>
                  <a:lnTo>
                    <a:pt x="2185543" y="2045589"/>
                  </a:lnTo>
                  <a:lnTo>
                    <a:pt x="2185289" y="2042083"/>
                  </a:lnTo>
                  <a:lnTo>
                    <a:pt x="2191283" y="1989074"/>
                  </a:lnTo>
                  <a:lnTo>
                    <a:pt x="2194687" y="1959102"/>
                  </a:lnTo>
                  <a:lnTo>
                    <a:pt x="2179713" y="1964575"/>
                  </a:lnTo>
                  <a:lnTo>
                    <a:pt x="2179320" y="1958975"/>
                  </a:lnTo>
                  <a:lnTo>
                    <a:pt x="2169299" y="1964944"/>
                  </a:lnTo>
                  <a:lnTo>
                    <a:pt x="2124252" y="1841487"/>
                  </a:lnTo>
                  <a:lnTo>
                    <a:pt x="2124252" y="1917204"/>
                  </a:lnTo>
                  <a:lnTo>
                    <a:pt x="1835531" y="1431328"/>
                  </a:lnTo>
                  <a:lnTo>
                    <a:pt x="1905393" y="1317396"/>
                  </a:lnTo>
                  <a:lnTo>
                    <a:pt x="2124252" y="1917204"/>
                  </a:lnTo>
                  <a:lnTo>
                    <a:pt x="2124252" y="1841487"/>
                  </a:lnTo>
                  <a:lnTo>
                    <a:pt x="1922716" y="1289151"/>
                  </a:lnTo>
                  <a:lnTo>
                    <a:pt x="2167051" y="890701"/>
                  </a:lnTo>
                  <a:lnTo>
                    <a:pt x="2189099" y="904240"/>
                  </a:lnTo>
                  <a:lnTo>
                    <a:pt x="2192401" y="866013"/>
                  </a:lnTo>
                  <a:lnTo>
                    <a:pt x="2196592" y="817626"/>
                  </a:lnTo>
                  <a:lnTo>
                    <a:pt x="2184666" y="825068"/>
                  </a:lnTo>
                  <a:lnTo>
                    <a:pt x="2168271" y="816864"/>
                  </a:lnTo>
                  <a:lnTo>
                    <a:pt x="2144941" y="805205"/>
                  </a:lnTo>
                  <a:lnTo>
                    <a:pt x="2144941" y="877125"/>
                  </a:lnTo>
                  <a:lnTo>
                    <a:pt x="1911362" y="1258036"/>
                  </a:lnTo>
                  <a:lnTo>
                    <a:pt x="1894039" y="1210564"/>
                  </a:lnTo>
                  <a:lnTo>
                    <a:pt x="1894039" y="1286281"/>
                  </a:lnTo>
                  <a:lnTo>
                    <a:pt x="1820557" y="1406118"/>
                  </a:lnTo>
                  <a:lnTo>
                    <a:pt x="1805254" y="1380363"/>
                  </a:lnTo>
                  <a:lnTo>
                    <a:pt x="1805254" y="1431086"/>
                  </a:lnTo>
                  <a:lnTo>
                    <a:pt x="1502854" y="1924227"/>
                  </a:lnTo>
                  <a:lnTo>
                    <a:pt x="1732889" y="1309306"/>
                  </a:lnTo>
                  <a:lnTo>
                    <a:pt x="1805254" y="1431086"/>
                  </a:lnTo>
                  <a:lnTo>
                    <a:pt x="1805254" y="1380363"/>
                  </a:lnTo>
                  <a:lnTo>
                    <a:pt x="1744535" y="1278166"/>
                  </a:lnTo>
                  <a:lnTo>
                    <a:pt x="1818728" y="1079830"/>
                  </a:lnTo>
                  <a:lnTo>
                    <a:pt x="1894039" y="1286281"/>
                  </a:lnTo>
                  <a:lnTo>
                    <a:pt x="1894039" y="1210564"/>
                  </a:lnTo>
                  <a:lnTo>
                    <a:pt x="1832711" y="1042441"/>
                  </a:lnTo>
                  <a:lnTo>
                    <a:pt x="1907400" y="842772"/>
                  </a:lnTo>
                  <a:lnTo>
                    <a:pt x="2116455" y="842772"/>
                  </a:lnTo>
                  <a:lnTo>
                    <a:pt x="2116455" y="868680"/>
                  </a:lnTo>
                  <a:lnTo>
                    <a:pt x="2124583" y="864616"/>
                  </a:lnTo>
                  <a:lnTo>
                    <a:pt x="2144941" y="877125"/>
                  </a:lnTo>
                  <a:lnTo>
                    <a:pt x="2144941" y="805205"/>
                  </a:lnTo>
                  <a:lnTo>
                    <a:pt x="2116455" y="790956"/>
                  </a:lnTo>
                  <a:lnTo>
                    <a:pt x="2116455" y="816864"/>
                  </a:lnTo>
                  <a:lnTo>
                    <a:pt x="1917090" y="816864"/>
                  </a:lnTo>
                  <a:lnTo>
                    <a:pt x="1990521" y="620585"/>
                  </a:lnTo>
                  <a:lnTo>
                    <a:pt x="2133422" y="770178"/>
                  </a:lnTo>
                  <a:lnTo>
                    <a:pt x="2114677" y="788035"/>
                  </a:lnTo>
                  <a:lnTo>
                    <a:pt x="2196465" y="817372"/>
                  </a:lnTo>
                  <a:lnTo>
                    <a:pt x="2184806" y="779526"/>
                  </a:lnTo>
                  <a:lnTo>
                    <a:pt x="2170938" y="734441"/>
                  </a:lnTo>
                  <a:lnTo>
                    <a:pt x="2152218" y="752271"/>
                  </a:lnTo>
                  <a:lnTo>
                    <a:pt x="2000605" y="593598"/>
                  </a:lnTo>
                  <a:lnTo>
                    <a:pt x="2179205" y="116179"/>
                  </a:lnTo>
                  <a:lnTo>
                    <a:pt x="2203450" y="1252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18003" y="2185415"/>
              <a:ext cx="807719" cy="83210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318003" y="2185415"/>
              <a:ext cx="807720" cy="832485"/>
            </a:xfrm>
            <a:custGeom>
              <a:avLst/>
              <a:gdLst/>
              <a:ahLst/>
              <a:cxnLst/>
              <a:rect l="l" t="t" r="r" b="b"/>
              <a:pathLst>
                <a:path w="807719" h="832485">
                  <a:moveTo>
                    <a:pt x="0" y="832103"/>
                  </a:moveTo>
                  <a:lnTo>
                    <a:pt x="807719" y="832103"/>
                  </a:lnTo>
                  <a:lnTo>
                    <a:pt x="807719" y="0"/>
                  </a:lnTo>
                  <a:lnTo>
                    <a:pt x="0" y="0"/>
                  </a:lnTo>
                  <a:lnTo>
                    <a:pt x="0" y="832103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290486" y="3059048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60"/>
              </a:lnSpc>
            </a:pPr>
            <a:r>
              <a:rPr sz="2800" spc="-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179564" y="1554480"/>
            <a:ext cx="500380" cy="262445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44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35"/>
              </a:spcBef>
            </a:pPr>
            <a:r>
              <a:rPr sz="2800" spc="-5" dirty="0">
                <a:latin typeface="Calibri"/>
                <a:cs typeface="Calibri"/>
              </a:rPr>
              <a:t>y</a:t>
            </a:r>
            <a:r>
              <a:rPr sz="2775" spc="-7" baseline="-21021" dirty="0">
                <a:latin typeface="Calibri"/>
                <a:cs typeface="Calibri"/>
              </a:rPr>
              <a:t>1</a:t>
            </a:r>
            <a:endParaRPr sz="2775" baseline="-21021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y</a:t>
            </a:r>
            <a:r>
              <a:rPr sz="2775" spc="-7" baseline="-21021" dirty="0">
                <a:latin typeface="Calibri"/>
                <a:cs typeface="Calibri"/>
              </a:rPr>
              <a:t>2</a:t>
            </a:r>
            <a:endParaRPr sz="2775" baseline="-2102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2710"/>
              </a:spcBef>
            </a:pPr>
            <a:r>
              <a:rPr sz="2800" dirty="0">
                <a:latin typeface="Calibri"/>
                <a:cs typeface="Calibri"/>
              </a:rPr>
              <a:t>y</a:t>
            </a:r>
            <a:r>
              <a:rPr sz="2775" baseline="-21021" dirty="0">
                <a:latin typeface="Calibri"/>
                <a:cs typeface="Calibri"/>
              </a:rPr>
              <a:t>M</a:t>
            </a:r>
            <a:endParaRPr sz="2775" baseline="-21021">
              <a:latin typeface="Calibri"/>
              <a:cs typeface="Calibri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573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Neural</a:t>
            </a:r>
            <a:r>
              <a:rPr spc="-80" dirty="0"/>
              <a:t> </a:t>
            </a:r>
            <a:r>
              <a:rPr spc="-15" dirty="0"/>
              <a:t>Network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497835" y="2295905"/>
            <a:ext cx="450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-16203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703192" y="2191385"/>
            <a:ext cx="814069" cy="838835"/>
            <a:chOff x="3703192" y="2191385"/>
            <a:chExt cx="814069" cy="838835"/>
          </a:xfrm>
        </p:grpSpPr>
        <p:pic>
          <p:nvPicPr>
            <p:cNvPr id="58" name="object 5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06367" y="2194560"/>
              <a:ext cx="807720" cy="832103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706367" y="2194560"/>
              <a:ext cx="807720" cy="832485"/>
            </a:xfrm>
            <a:custGeom>
              <a:avLst/>
              <a:gdLst/>
              <a:ahLst/>
              <a:cxnLst/>
              <a:rect l="l" t="t" r="r" b="b"/>
              <a:pathLst>
                <a:path w="807720" h="832485">
                  <a:moveTo>
                    <a:pt x="0" y="832103"/>
                  </a:moveTo>
                  <a:lnTo>
                    <a:pt x="807720" y="832103"/>
                  </a:lnTo>
                  <a:lnTo>
                    <a:pt x="807720" y="0"/>
                  </a:lnTo>
                  <a:lnTo>
                    <a:pt x="0" y="0"/>
                  </a:lnTo>
                  <a:lnTo>
                    <a:pt x="0" y="832103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886200" y="2304034"/>
            <a:ext cx="450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-16203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169280" y="2183764"/>
            <a:ext cx="814069" cy="838835"/>
            <a:chOff x="5169280" y="2183764"/>
            <a:chExt cx="814069" cy="838835"/>
          </a:xfrm>
        </p:grpSpPr>
        <p:pic>
          <p:nvPicPr>
            <p:cNvPr id="62" name="object 6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72455" y="2186939"/>
              <a:ext cx="807720" cy="832103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172455" y="2186939"/>
              <a:ext cx="807720" cy="832485"/>
            </a:xfrm>
            <a:custGeom>
              <a:avLst/>
              <a:gdLst/>
              <a:ahLst/>
              <a:cxnLst/>
              <a:rect l="l" t="t" r="r" b="b"/>
              <a:pathLst>
                <a:path w="807720" h="832485">
                  <a:moveTo>
                    <a:pt x="0" y="832103"/>
                  </a:moveTo>
                  <a:lnTo>
                    <a:pt x="807720" y="832103"/>
                  </a:lnTo>
                  <a:lnTo>
                    <a:pt x="807720" y="0"/>
                  </a:lnTo>
                  <a:lnTo>
                    <a:pt x="0" y="0"/>
                  </a:lnTo>
                  <a:lnTo>
                    <a:pt x="0" y="832103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5133721" y="2355342"/>
            <a:ext cx="659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25" dirty="0">
                <a:latin typeface="Calibri"/>
                <a:cs typeface="Calibri"/>
              </a:rPr>
              <a:t>…</a:t>
            </a:r>
            <a:r>
              <a:rPr sz="3600" spc="-787" baseline="3472" dirty="0">
                <a:latin typeface="Calibri"/>
                <a:cs typeface="Calibri"/>
              </a:rPr>
              <a:t>W</a:t>
            </a:r>
            <a:r>
              <a:rPr sz="2800" spc="-525" dirty="0">
                <a:latin typeface="Calibri"/>
                <a:cs typeface="Calibri"/>
              </a:rPr>
              <a:t>…</a:t>
            </a:r>
            <a:r>
              <a:rPr sz="2400" spc="-787" baseline="29513" dirty="0">
                <a:latin typeface="Calibri"/>
                <a:cs typeface="Calibri"/>
              </a:rPr>
              <a:t>L</a:t>
            </a:r>
            <a:endParaRPr sz="2400" baseline="29513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318889" y="2523617"/>
            <a:ext cx="457834" cy="861694"/>
            <a:chOff x="4318889" y="2523617"/>
            <a:chExt cx="457834" cy="861694"/>
          </a:xfrm>
        </p:grpSpPr>
        <p:pic>
          <p:nvPicPr>
            <p:cNvPr id="66" name="object 6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22064" y="2526792"/>
              <a:ext cx="451103" cy="85496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4322064" y="2526792"/>
              <a:ext cx="451484" cy="855344"/>
            </a:xfrm>
            <a:custGeom>
              <a:avLst/>
              <a:gdLst/>
              <a:ahLst/>
              <a:cxnLst/>
              <a:rect l="l" t="t" r="r" b="b"/>
              <a:pathLst>
                <a:path w="451485" h="855345">
                  <a:moveTo>
                    <a:pt x="0" y="854963"/>
                  </a:moveTo>
                  <a:lnTo>
                    <a:pt x="451103" y="854963"/>
                  </a:lnTo>
                  <a:lnTo>
                    <a:pt x="451103" y="0"/>
                  </a:lnTo>
                  <a:lnTo>
                    <a:pt x="0" y="0"/>
                  </a:lnTo>
                  <a:lnTo>
                    <a:pt x="0" y="854963"/>
                  </a:lnTo>
                  <a:close/>
                </a:path>
              </a:pathLst>
            </a:custGeom>
            <a:ln w="609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4325111" y="2739897"/>
            <a:ext cx="252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563871" y="2750566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5809488" y="2500883"/>
            <a:ext cx="457200" cy="861060"/>
            <a:chOff x="5809488" y="2500883"/>
            <a:chExt cx="457200" cy="861060"/>
          </a:xfrm>
        </p:grpSpPr>
        <p:pic>
          <p:nvPicPr>
            <p:cNvPr id="71" name="object 7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12536" y="2503931"/>
              <a:ext cx="451103" cy="854963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812536" y="2503931"/>
              <a:ext cx="451484" cy="855344"/>
            </a:xfrm>
            <a:custGeom>
              <a:avLst/>
              <a:gdLst/>
              <a:ahLst/>
              <a:cxnLst/>
              <a:rect l="l" t="t" r="r" b="b"/>
              <a:pathLst>
                <a:path w="451485" h="855345">
                  <a:moveTo>
                    <a:pt x="0" y="854963"/>
                  </a:moveTo>
                  <a:lnTo>
                    <a:pt x="451103" y="854963"/>
                  </a:lnTo>
                  <a:lnTo>
                    <a:pt x="451103" y="0"/>
                  </a:lnTo>
                  <a:lnTo>
                    <a:pt x="0" y="0"/>
                  </a:lnTo>
                  <a:lnTo>
                    <a:pt x="0" y="854963"/>
                  </a:lnTo>
                  <a:close/>
                </a:path>
              </a:pathLst>
            </a:custGeom>
            <a:ln w="609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5877814" y="2625090"/>
            <a:ext cx="321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-16203" dirty="0">
                <a:latin typeface="Calibri"/>
                <a:cs typeface="Calibri"/>
              </a:rPr>
              <a:t>b</a:t>
            </a:r>
            <a:r>
              <a:rPr sz="1600" spc="-5" dirty="0"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2227960" y="3578225"/>
            <a:ext cx="447040" cy="882650"/>
            <a:chOff x="2227960" y="3578225"/>
            <a:chExt cx="447040" cy="882650"/>
          </a:xfrm>
        </p:grpSpPr>
        <p:pic>
          <p:nvPicPr>
            <p:cNvPr id="75" name="object 7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31135" y="3581400"/>
              <a:ext cx="440436" cy="8763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2231135" y="3581400"/>
              <a:ext cx="440690" cy="876300"/>
            </a:xfrm>
            <a:custGeom>
              <a:avLst/>
              <a:gdLst/>
              <a:ahLst/>
              <a:cxnLst/>
              <a:rect l="l" t="t" r="r" b="b"/>
              <a:pathLst>
                <a:path w="440689" h="876300">
                  <a:moveTo>
                    <a:pt x="0" y="876300"/>
                  </a:moveTo>
                  <a:lnTo>
                    <a:pt x="440436" y="876300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231135" y="3581400"/>
            <a:ext cx="440690" cy="87630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860"/>
              </a:spcBef>
            </a:pP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8" name="object 7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540252" y="3581400"/>
            <a:ext cx="440436" cy="876300"/>
          </a:xfrm>
          <a:prstGeom prst="rect">
            <a:avLst/>
          </a:prstGeom>
        </p:spPr>
      </p:pic>
      <p:sp>
        <p:nvSpPr>
          <p:cNvPr id="79" name="object 79"/>
          <p:cNvSpPr txBox="1"/>
          <p:nvPr/>
        </p:nvSpPr>
        <p:spPr>
          <a:xfrm>
            <a:off x="3540252" y="3581400"/>
            <a:ext cx="440690" cy="87630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140"/>
              </a:spcBef>
            </a:pPr>
            <a:r>
              <a:rPr sz="3600" spc="-7" baseline="-16203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4872101" y="3591940"/>
            <a:ext cx="448309" cy="882650"/>
            <a:chOff x="4872101" y="3591940"/>
            <a:chExt cx="448309" cy="882650"/>
          </a:xfrm>
        </p:grpSpPr>
        <p:pic>
          <p:nvPicPr>
            <p:cNvPr id="81" name="object 8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75276" y="3595115"/>
              <a:ext cx="441960" cy="876299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4875276" y="3595115"/>
              <a:ext cx="441959" cy="876300"/>
            </a:xfrm>
            <a:custGeom>
              <a:avLst/>
              <a:gdLst/>
              <a:ahLst/>
              <a:cxnLst/>
              <a:rect l="l" t="t" r="r" b="b"/>
              <a:pathLst>
                <a:path w="441960" h="876300">
                  <a:moveTo>
                    <a:pt x="0" y="876299"/>
                  </a:moveTo>
                  <a:lnTo>
                    <a:pt x="441960" y="876299"/>
                  </a:lnTo>
                  <a:lnTo>
                    <a:pt x="441960" y="0"/>
                  </a:lnTo>
                  <a:lnTo>
                    <a:pt x="0" y="0"/>
                  </a:lnTo>
                  <a:lnTo>
                    <a:pt x="0" y="876299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4934711" y="3611321"/>
            <a:ext cx="778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600" spc="-120" baseline="-28935" dirty="0">
                <a:latin typeface="Calibri"/>
                <a:cs typeface="Calibri"/>
              </a:rPr>
              <a:t>a</a:t>
            </a:r>
            <a:r>
              <a:rPr sz="2400" spc="-120" baseline="-17361" dirty="0">
                <a:latin typeface="Calibri"/>
                <a:cs typeface="Calibri"/>
              </a:rPr>
              <a:t>2</a:t>
            </a:r>
            <a:r>
              <a:rPr sz="2800" spc="-8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64808" y="3589020"/>
            <a:ext cx="441959" cy="878205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870"/>
              </a:spcBef>
            </a:pPr>
            <a:r>
              <a:rPr sz="240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2441320" y="4818760"/>
            <a:ext cx="457834" cy="861694"/>
            <a:chOff x="2441320" y="4818760"/>
            <a:chExt cx="457834" cy="861694"/>
          </a:xfrm>
        </p:grpSpPr>
        <p:pic>
          <p:nvPicPr>
            <p:cNvPr id="86" name="object 8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44495" y="4821935"/>
              <a:ext cx="451104" cy="854963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2444495" y="4821935"/>
              <a:ext cx="451484" cy="855344"/>
            </a:xfrm>
            <a:custGeom>
              <a:avLst/>
              <a:gdLst/>
              <a:ahLst/>
              <a:cxnLst/>
              <a:rect l="l" t="t" r="r" b="b"/>
              <a:pathLst>
                <a:path w="451485" h="855345">
                  <a:moveTo>
                    <a:pt x="0" y="854963"/>
                  </a:moveTo>
                  <a:lnTo>
                    <a:pt x="451104" y="854963"/>
                  </a:lnTo>
                  <a:lnTo>
                    <a:pt x="451104" y="0"/>
                  </a:lnTo>
                  <a:lnTo>
                    <a:pt x="0" y="0"/>
                  </a:lnTo>
                  <a:lnTo>
                    <a:pt x="0" y="85496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2500248" y="4943932"/>
            <a:ext cx="3390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-16203" dirty="0">
                <a:latin typeface="Calibri"/>
                <a:cs typeface="Calibri"/>
              </a:rPr>
              <a:t>b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20141" y="4841621"/>
            <a:ext cx="814069" cy="838835"/>
            <a:chOff x="620141" y="4841621"/>
            <a:chExt cx="814069" cy="838835"/>
          </a:xfrm>
        </p:grpSpPr>
        <p:pic>
          <p:nvPicPr>
            <p:cNvPr id="90" name="object 9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3316" y="4844796"/>
              <a:ext cx="807720" cy="832103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623316" y="4844796"/>
              <a:ext cx="807720" cy="832485"/>
            </a:xfrm>
            <a:custGeom>
              <a:avLst/>
              <a:gdLst/>
              <a:ahLst/>
              <a:cxnLst/>
              <a:rect l="l" t="t" r="r" b="b"/>
              <a:pathLst>
                <a:path w="807719" h="832485">
                  <a:moveTo>
                    <a:pt x="0" y="832103"/>
                  </a:moveTo>
                  <a:lnTo>
                    <a:pt x="807720" y="832103"/>
                  </a:lnTo>
                  <a:lnTo>
                    <a:pt x="807720" y="0"/>
                  </a:lnTo>
                  <a:lnTo>
                    <a:pt x="0" y="0"/>
                  </a:lnTo>
                  <a:lnTo>
                    <a:pt x="0" y="832103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801928" y="4955540"/>
            <a:ext cx="450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-16203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1520825" y="4817236"/>
            <a:ext cx="447040" cy="884555"/>
            <a:chOff x="1520825" y="4817236"/>
            <a:chExt cx="447040" cy="884555"/>
          </a:xfrm>
        </p:grpSpPr>
        <p:pic>
          <p:nvPicPr>
            <p:cNvPr id="94" name="object 9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24000" y="4820411"/>
              <a:ext cx="440436" cy="877824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1524000" y="4820411"/>
              <a:ext cx="440690" cy="878205"/>
            </a:xfrm>
            <a:custGeom>
              <a:avLst/>
              <a:gdLst/>
              <a:ahLst/>
              <a:cxnLst/>
              <a:rect l="l" t="t" r="r" b="b"/>
              <a:pathLst>
                <a:path w="440689" h="878204">
                  <a:moveTo>
                    <a:pt x="0" y="877824"/>
                  </a:moveTo>
                  <a:lnTo>
                    <a:pt x="440436" y="877824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877824"/>
                  </a:lnTo>
                  <a:close/>
                </a:path>
              </a:pathLst>
            </a:custGeom>
            <a:ln w="609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1665858" y="5044897"/>
            <a:ext cx="1581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116582" y="5030546"/>
            <a:ext cx="177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32054" y="5045202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𝜎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455866" y="5133975"/>
            <a:ext cx="2601595" cy="282575"/>
          </a:xfrm>
          <a:custGeom>
            <a:avLst/>
            <a:gdLst/>
            <a:ahLst/>
            <a:cxnLst/>
            <a:rect l="l" t="t" r="r" b="b"/>
            <a:pathLst>
              <a:path w="2601595" h="282575">
                <a:moveTo>
                  <a:pt x="2511234" y="0"/>
                </a:moveTo>
                <a:lnTo>
                  <a:pt x="2507170" y="11430"/>
                </a:lnTo>
                <a:lnTo>
                  <a:pt x="2523533" y="18522"/>
                </a:lnTo>
                <a:lnTo>
                  <a:pt x="2537587" y="28352"/>
                </a:lnTo>
                <a:lnTo>
                  <a:pt x="2566120" y="73852"/>
                </a:lnTo>
                <a:lnTo>
                  <a:pt x="2574450" y="115623"/>
                </a:lnTo>
                <a:lnTo>
                  <a:pt x="2575496" y="139700"/>
                </a:lnTo>
                <a:lnTo>
                  <a:pt x="2574448" y="164635"/>
                </a:lnTo>
                <a:lnTo>
                  <a:pt x="2566066" y="207601"/>
                </a:lnTo>
                <a:lnTo>
                  <a:pt x="2537587" y="253857"/>
                </a:lnTo>
                <a:lnTo>
                  <a:pt x="2507678" y="270891"/>
                </a:lnTo>
                <a:lnTo>
                  <a:pt x="2511234" y="282321"/>
                </a:lnTo>
                <a:lnTo>
                  <a:pt x="2549731" y="264255"/>
                </a:lnTo>
                <a:lnTo>
                  <a:pt x="2578036" y="233044"/>
                </a:lnTo>
                <a:lnTo>
                  <a:pt x="2595467" y="191135"/>
                </a:lnTo>
                <a:lnTo>
                  <a:pt x="2601277" y="141224"/>
                </a:lnTo>
                <a:lnTo>
                  <a:pt x="2599822" y="115341"/>
                </a:lnTo>
                <a:lnTo>
                  <a:pt x="2588150" y="69482"/>
                </a:lnTo>
                <a:lnTo>
                  <a:pt x="2565026" y="32146"/>
                </a:lnTo>
                <a:lnTo>
                  <a:pt x="2531689" y="7381"/>
                </a:lnTo>
                <a:lnTo>
                  <a:pt x="2511234" y="0"/>
                </a:lnTo>
                <a:close/>
              </a:path>
              <a:path w="2601595" h="282575">
                <a:moveTo>
                  <a:pt x="90030" y="0"/>
                </a:moveTo>
                <a:lnTo>
                  <a:pt x="51617" y="18097"/>
                </a:lnTo>
                <a:lnTo>
                  <a:pt x="23291" y="49530"/>
                </a:lnTo>
                <a:lnTo>
                  <a:pt x="5821" y="91424"/>
                </a:lnTo>
                <a:lnTo>
                  <a:pt x="0" y="141224"/>
                </a:lnTo>
                <a:lnTo>
                  <a:pt x="1450" y="167179"/>
                </a:lnTo>
                <a:lnTo>
                  <a:pt x="13056" y="213090"/>
                </a:lnTo>
                <a:lnTo>
                  <a:pt x="36098" y="250281"/>
                </a:lnTo>
                <a:lnTo>
                  <a:pt x="69503" y="274943"/>
                </a:lnTo>
                <a:lnTo>
                  <a:pt x="90030" y="282321"/>
                </a:lnTo>
                <a:lnTo>
                  <a:pt x="93611" y="270891"/>
                </a:lnTo>
                <a:lnTo>
                  <a:pt x="77521" y="263773"/>
                </a:lnTo>
                <a:lnTo>
                  <a:pt x="63636" y="253857"/>
                </a:lnTo>
                <a:lnTo>
                  <a:pt x="35156" y="207601"/>
                </a:lnTo>
                <a:lnTo>
                  <a:pt x="26788" y="164635"/>
                </a:lnTo>
                <a:lnTo>
                  <a:pt x="25742" y="139700"/>
                </a:lnTo>
                <a:lnTo>
                  <a:pt x="26788" y="115623"/>
                </a:lnTo>
                <a:lnTo>
                  <a:pt x="35156" y="73852"/>
                </a:lnTo>
                <a:lnTo>
                  <a:pt x="63749" y="28352"/>
                </a:lnTo>
                <a:lnTo>
                  <a:pt x="94056" y="11430"/>
                </a:lnTo>
                <a:lnTo>
                  <a:pt x="900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0" name="object 100"/>
          <p:cNvGrpSpPr/>
          <p:nvPr/>
        </p:nvGrpSpPr>
        <p:grpSpPr>
          <a:xfrm>
            <a:off x="5443601" y="5190616"/>
            <a:ext cx="457834" cy="861694"/>
            <a:chOff x="5443601" y="5190616"/>
            <a:chExt cx="457834" cy="861694"/>
          </a:xfrm>
        </p:grpSpPr>
        <p:pic>
          <p:nvPicPr>
            <p:cNvPr id="101" name="object 10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6776" y="5193791"/>
              <a:ext cx="451103" cy="854963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5446776" y="5193791"/>
              <a:ext cx="451484" cy="855344"/>
            </a:xfrm>
            <a:custGeom>
              <a:avLst/>
              <a:gdLst/>
              <a:ahLst/>
              <a:cxnLst/>
              <a:rect l="l" t="t" r="r" b="b"/>
              <a:pathLst>
                <a:path w="451485" h="855345">
                  <a:moveTo>
                    <a:pt x="0" y="854963"/>
                  </a:moveTo>
                  <a:lnTo>
                    <a:pt x="451103" y="854963"/>
                  </a:lnTo>
                  <a:lnTo>
                    <a:pt x="451103" y="0"/>
                  </a:lnTo>
                  <a:lnTo>
                    <a:pt x="0" y="0"/>
                  </a:lnTo>
                  <a:lnTo>
                    <a:pt x="0" y="854963"/>
                  </a:lnTo>
                  <a:close/>
                </a:path>
              </a:pathLst>
            </a:custGeom>
            <a:ln w="609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5503164" y="5315813"/>
            <a:ext cx="339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-16203" dirty="0">
                <a:latin typeface="Calibri"/>
                <a:cs typeface="Calibri"/>
              </a:rPr>
              <a:t>b</a:t>
            </a: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3622421" y="5189092"/>
            <a:ext cx="1349375" cy="882650"/>
            <a:chOff x="3622421" y="5189092"/>
            <a:chExt cx="1349375" cy="882650"/>
          </a:xfrm>
        </p:grpSpPr>
        <p:pic>
          <p:nvPicPr>
            <p:cNvPr id="105" name="object 10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625596" y="5216651"/>
              <a:ext cx="807720" cy="832104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3625596" y="5216651"/>
              <a:ext cx="807720" cy="832485"/>
            </a:xfrm>
            <a:custGeom>
              <a:avLst/>
              <a:gdLst/>
              <a:ahLst/>
              <a:cxnLst/>
              <a:rect l="l" t="t" r="r" b="b"/>
              <a:pathLst>
                <a:path w="807720" h="832485">
                  <a:moveTo>
                    <a:pt x="0" y="832104"/>
                  </a:moveTo>
                  <a:lnTo>
                    <a:pt x="807720" y="832104"/>
                  </a:lnTo>
                  <a:lnTo>
                    <a:pt x="807720" y="0"/>
                  </a:lnTo>
                  <a:lnTo>
                    <a:pt x="0" y="0"/>
                  </a:lnTo>
                  <a:lnTo>
                    <a:pt x="0" y="832104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26280" y="5192267"/>
              <a:ext cx="441960" cy="876300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4526280" y="5192267"/>
              <a:ext cx="441959" cy="876300"/>
            </a:xfrm>
            <a:custGeom>
              <a:avLst/>
              <a:gdLst/>
              <a:ahLst/>
              <a:cxnLst/>
              <a:rect l="l" t="t" r="r" b="b"/>
              <a:pathLst>
                <a:path w="441960" h="876300">
                  <a:moveTo>
                    <a:pt x="0" y="876299"/>
                  </a:moveTo>
                  <a:lnTo>
                    <a:pt x="441960" y="876299"/>
                  </a:lnTo>
                  <a:lnTo>
                    <a:pt x="441960" y="0"/>
                  </a:lnTo>
                  <a:lnTo>
                    <a:pt x="0" y="0"/>
                  </a:lnTo>
                  <a:lnTo>
                    <a:pt x="0" y="876299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3792092" y="5326786"/>
            <a:ext cx="1131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831215" algn="l"/>
              </a:tabLst>
            </a:pPr>
            <a:r>
              <a:rPr sz="3600" spc="-7" baseline="-16203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2	</a:t>
            </a:r>
            <a:r>
              <a:rPr sz="3600" spc="-7" baseline="-16203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119496" y="54023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234944" y="5416397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𝜎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2877311" y="2528316"/>
            <a:ext cx="3182620" cy="3259454"/>
            <a:chOff x="2877311" y="2528316"/>
            <a:chExt cx="3182620" cy="3259454"/>
          </a:xfrm>
        </p:grpSpPr>
        <p:sp>
          <p:nvSpPr>
            <p:cNvPr id="113" name="object 113"/>
            <p:cNvSpPr/>
            <p:nvPr/>
          </p:nvSpPr>
          <p:spPr>
            <a:xfrm>
              <a:off x="3150870" y="4458461"/>
              <a:ext cx="2908935" cy="1329690"/>
            </a:xfrm>
            <a:custGeom>
              <a:avLst/>
              <a:gdLst/>
              <a:ahLst/>
              <a:cxnLst/>
              <a:rect l="l" t="t" r="r" b="b"/>
              <a:pathLst>
                <a:path w="2908935" h="1329689">
                  <a:moveTo>
                    <a:pt x="401574" y="1058291"/>
                  </a:moveTo>
                  <a:lnTo>
                    <a:pt x="397510" y="1046861"/>
                  </a:lnTo>
                  <a:lnTo>
                    <a:pt x="377050" y="1054252"/>
                  </a:lnTo>
                  <a:lnTo>
                    <a:pt x="359117" y="1064958"/>
                  </a:lnTo>
                  <a:lnTo>
                    <a:pt x="330835" y="1096391"/>
                  </a:lnTo>
                  <a:lnTo>
                    <a:pt x="313283" y="1138301"/>
                  </a:lnTo>
                  <a:lnTo>
                    <a:pt x="307467" y="1188097"/>
                  </a:lnTo>
                  <a:lnTo>
                    <a:pt x="308914" y="1214043"/>
                  </a:lnTo>
                  <a:lnTo>
                    <a:pt x="320535" y="1259928"/>
                  </a:lnTo>
                  <a:lnTo>
                    <a:pt x="343585" y="1297152"/>
                  </a:lnTo>
                  <a:lnTo>
                    <a:pt x="376974" y="1321816"/>
                  </a:lnTo>
                  <a:lnTo>
                    <a:pt x="397510" y="1329194"/>
                  </a:lnTo>
                  <a:lnTo>
                    <a:pt x="401066" y="1317739"/>
                  </a:lnTo>
                  <a:lnTo>
                    <a:pt x="385013" y="1310614"/>
                  </a:lnTo>
                  <a:lnTo>
                    <a:pt x="371157" y="1300695"/>
                  </a:lnTo>
                  <a:lnTo>
                    <a:pt x="342671" y="1254467"/>
                  </a:lnTo>
                  <a:lnTo>
                    <a:pt x="334289" y="1211529"/>
                  </a:lnTo>
                  <a:lnTo>
                    <a:pt x="333248" y="1186611"/>
                  </a:lnTo>
                  <a:lnTo>
                    <a:pt x="334289" y="1162532"/>
                  </a:lnTo>
                  <a:lnTo>
                    <a:pt x="342671" y="1120724"/>
                  </a:lnTo>
                  <a:lnTo>
                    <a:pt x="371259" y="1075220"/>
                  </a:lnTo>
                  <a:lnTo>
                    <a:pt x="385279" y="1065390"/>
                  </a:lnTo>
                  <a:lnTo>
                    <a:pt x="401574" y="1058291"/>
                  </a:lnTo>
                  <a:close/>
                </a:path>
                <a:path w="2908935" h="1329689">
                  <a:moveTo>
                    <a:pt x="611124" y="0"/>
                  </a:moveTo>
                  <a:lnTo>
                    <a:pt x="497078" y="57658"/>
                  </a:lnTo>
                  <a:lnTo>
                    <a:pt x="527583" y="80352"/>
                  </a:lnTo>
                  <a:lnTo>
                    <a:pt x="0" y="789940"/>
                  </a:lnTo>
                  <a:lnTo>
                    <a:pt x="30480" y="812673"/>
                  </a:lnTo>
                  <a:lnTo>
                    <a:pt x="558177" y="103111"/>
                  </a:lnTo>
                  <a:lnTo>
                    <a:pt x="588772" y="125857"/>
                  </a:lnTo>
                  <a:lnTo>
                    <a:pt x="599567" y="65024"/>
                  </a:lnTo>
                  <a:lnTo>
                    <a:pt x="611124" y="0"/>
                  </a:lnTo>
                  <a:close/>
                </a:path>
                <a:path w="2908935" h="1329689">
                  <a:moveTo>
                    <a:pt x="2908681" y="1188097"/>
                  </a:moveTo>
                  <a:lnTo>
                    <a:pt x="2902864" y="1138301"/>
                  </a:lnTo>
                  <a:lnTo>
                    <a:pt x="2885440" y="1096391"/>
                  </a:lnTo>
                  <a:lnTo>
                    <a:pt x="2857081" y="1064958"/>
                  </a:lnTo>
                  <a:lnTo>
                    <a:pt x="2818638" y="1046861"/>
                  </a:lnTo>
                  <a:lnTo>
                    <a:pt x="2814701" y="1058291"/>
                  </a:lnTo>
                  <a:lnTo>
                    <a:pt x="2831007" y="1065390"/>
                  </a:lnTo>
                  <a:lnTo>
                    <a:pt x="2845054" y="1075220"/>
                  </a:lnTo>
                  <a:lnTo>
                    <a:pt x="2873591" y="1120724"/>
                  </a:lnTo>
                  <a:lnTo>
                    <a:pt x="2881973" y="1162532"/>
                  </a:lnTo>
                  <a:lnTo>
                    <a:pt x="2883027" y="1186611"/>
                  </a:lnTo>
                  <a:lnTo>
                    <a:pt x="2881973" y="1211529"/>
                  </a:lnTo>
                  <a:lnTo>
                    <a:pt x="2873591" y="1254467"/>
                  </a:lnTo>
                  <a:lnTo>
                    <a:pt x="2845092" y="1300695"/>
                  </a:lnTo>
                  <a:lnTo>
                    <a:pt x="2815082" y="1317739"/>
                  </a:lnTo>
                  <a:lnTo>
                    <a:pt x="2818638" y="1329194"/>
                  </a:lnTo>
                  <a:lnTo>
                    <a:pt x="2857195" y="1311135"/>
                  </a:lnTo>
                  <a:lnTo>
                    <a:pt x="2885567" y="1279855"/>
                  </a:lnTo>
                  <a:lnTo>
                    <a:pt x="2902877" y="1237983"/>
                  </a:lnTo>
                  <a:lnTo>
                    <a:pt x="2907220" y="1214043"/>
                  </a:lnTo>
                  <a:lnTo>
                    <a:pt x="2908681" y="11880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80359" y="2531364"/>
              <a:ext cx="451103" cy="854963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2880359" y="2531364"/>
              <a:ext cx="451484" cy="855344"/>
            </a:xfrm>
            <a:custGeom>
              <a:avLst/>
              <a:gdLst/>
              <a:ahLst/>
              <a:cxnLst/>
              <a:rect l="l" t="t" r="r" b="b"/>
              <a:pathLst>
                <a:path w="451485" h="855345">
                  <a:moveTo>
                    <a:pt x="0" y="854963"/>
                  </a:moveTo>
                  <a:lnTo>
                    <a:pt x="451103" y="854963"/>
                  </a:lnTo>
                  <a:lnTo>
                    <a:pt x="451103" y="0"/>
                  </a:lnTo>
                  <a:lnTo>
                    <a:pt x="0" y="0"/>
                  </a:lnTo>
                  <a:lnTo>
                    <a:pt x="0" y="854963"/>
                  </a:lnTo>
                  <a:close/>
                </a:path>
              </a:pathLst>
            </a:custGeom>
            <a:ln w="609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6" name="object 116"/>
          <p:cNvGrpSpPr/>
          <p:nvPr/>
        </p:nvGrpSpPr>
        <p:grpSpPr>
          <a:xfrm>
            <a:off x="6460109" y="5783453"/>
            <a:ext cx="2219325" cy="861694"/>
            <a:chOff x="6460109" y="5783453"/>
            <a:chExt cx="2219325" cy="861694"/>
          </a:xfrm>
        </p:grpSpPr>
        <p:pic>
          <p:nvPicPr>
            <p:cNvPr id="117" name="object 11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25028" y="5786628"/>
              <a:ext cx="451103" cy="854963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8225028" y="5786628"/>
              <a:ext cx="451484" cy="855344"/>
            </a:xfrm>
            <a:custGeom>
              <a:avLst/>
              <a:gdLst/>
              <a:ahLst/>
              <a:cxnLst/>
              <a:rect l="l" t="t" r="r" b="b"/>
              <a:pathLst>
                <a:path w="451484" h="855345">
                  <a:moveTo>
                    <a:pt x="0" y="854964"/>
                  </a:moveTo>
                  <a:lnTo>
                    <a:pt x="451103" y="854964"/>
                  </a:lnTo>
                  <a:lnTo>
                    <a:pt x="451103" y="0"/>
                  </a:lnTo>
                  <a:lnTo>
                    <a:pt x="0" y="0"/>
                  </a:lnTo>
                  <a:lnTo>
                    <a:pt x="0" y="854964"/>
                  </a:lnTo>
                  <a:close/>
                </a:path>
              </a:pathLst>
            </a:custGeom>
            <a:ln w="609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463284" y="5807964"/>
              <a:ext cx="807719" cy="833628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6463284" y="5807964"/>
              <a:ext cx="807720" cy="833755"/>
            </a:xfrm>
            <a:custGeom>
              <a:avLst/>
              <a:gdLst/>
              <a:ahLst/>
              <a:cxnLst/>
              <a:rect l="l" t="t" r="r" b="b"/>
              <a:pathLst>
                <a:path w="807720" h="833754">
                  <a:moveTo>
                    <a:pt x="0" y="833628"/>
                  </a:moveTo>
                  <a:lnTo>
                    <a:pt x="807719" y="833628"/>
                  </a:lnTo>
                  <a:lnTo>
                    <a:pt x="807719" y="0"/>
                  </a:lnTo>
                  <a:lnTo>
                    <a:pt x="0" y="0"/>
                  </a:lnTo>
                  <a:lnTo>
                    <a:pt x="0" y="833628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6651370" y="5919317"/>
            <a:ext cx="433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-16203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7362317" y="5781928"/>
            <a:ext cx="447040" cy="882650"/>
            <a:chOff x="7362317" y="5781928"/>
            <a:chExt cx="447040" cy="882650"/>
          </a:xfrm>
        </p:grpSpPr>
        <p:pic>
          <p:nvPicPr>
            <p:cNvPr id="123" name="object 12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365492" y="5785103"/>
              <a:ext cx="440435" cy="876300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7365492" y="5785103"/>
              <a:ext cx="440690" cy="876300"/>
            </a:xfrm>
            <a:custGeom>
              <a:avLst/>
              <a:gdLst/>
              <a:ahLst/>
              <a:cxnLst/>
              <a:rect l="l" t="t" r="r" b="b"/>
              <a:pathLst>
                <a:path w="440690" h="876300">
                  <a:moveTo>
                    <a:pt x="0" y="876300"/>
                  </a:moveTo>
                  <a:lnTo>
                    <a:pt x="440435" y="876300"/>
                  </a:lnTo>
                  <a:lnTo>
                    <a:pt x="440435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7958455" y="599490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038850" y="6008928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𝜎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6263385" y="6097676"/>
            <a:ext cx="2534285" cy="282575"/>
          </a:xfrm>
          <a:custGeom>
            <a:avLst/>
            <a:gdLst/>
            <a:ahLst/>
            <a:cxnLst/>
            <a:rect l="l" t="t" r="r" b="b"/>
            <a:pathLst>
              <a:path w="2534284" h="282575">
                <a:moveTo>
                  <a:pt x="2444115" y="0"/>
                </a:moveTo>
                <a:lnTo>
                  <a:pt x="2440050" y="11455"/>
                </a:lnTo>
                <a:lnTo>
                  <a:pt x="2456414" y="18551"/>
                </a:lnTo>
                <a:lnTo>
                  <a:pt x="2470467" y="28371"/>
                </a:lnTo>
                <a:lnTo>
                  <a:pt x="2499000" y="73880"/>
                </a:lnTo>
                <a:lnTo>
                  <a:pt x="2507331" y="115661"/>
                </a:lnTo>
                <a:lnTo>
                  <a:pt x="2508377" y="139750"/>
                </a:lnTo>
                <a:lnTo>
                  <a:pt x="2507329" y="164648"/>
                </a:lnTo>
                <a:lnTo>
                  <a:pt x="2498947" y="207582"/>
                </a:lnTo>
                <a:lnTo>
                  <a:pt x="2470467" y="253822"/>
                </a:lnTo>
                <a:lnTo>
                  <a:pt x="2440559" y="270865"/>
                </a:lnTo>
                <a:lnTo>
                  <a:pt x="2444115" y="282320"/>
                </a:lnTo>
                <a:lnTo>
                  <a:pt x="2482611" y="264263"/>
                </a:lnTo>
                <a:lnTo>
                  <a:pt x="2510916" y="232994"/>
                </a:lnTo>
                <a:lnTo>
                  <a:pt x="2528347" y="191111"/>
                </a:lnTo>
                <a:lnTo>
                  <a:pt x="2534158" y="141236"/>
                </a:lnTo>
                <a:lnTo>
                  <a:pt x="2532703" y="115355"/>
                </a:lnTo>
                <a:lnTo>
                  <a:pt x="2521031" y="69474"/>
                </a:lnTo>
                <a:lnTo>
                  <a:pt x="2497907" y="32127"/>
                </a:lnTo>
                <a:lnTo>
                  <a:pt x="2464569" y="7386"/>
                </a:lnTo>
                <a:lnTo>
                  <a:pt x="2444115" y="0"/>
                </a:lnTo>
                <a:close/>
              </a:path>
              <a:path w="2534284" h="282575">
                <a:moveTo>
                  <a:pt x="90042" y="0"/>
                </a:moveTo>
                <a:lnTo>
                  <a:pt x="51546" y="18095"/>
                </a:lnTo>
                <a:lnTo>
                  <a:pt x="23240" y="49479"/>
                </a:lnTo>
                <a:lnTo>
                  <a:pt x="5810" y="91433"/>
                </a:lnTo>
                <a:lnTo>
                  <a:pt x="0" y="141236"/>
                </a:lnTo>
                <a:lnTo>
                  <a:pt x="1450" y="167173"/>
                </a:lnTo>
                <a:lnTo>
                  <a:pt x="13019" y="213051"/>
                </a:lnTo>
                <a:lnTo>
                  <a:pt x="36018" y="250279"/>
                </a:lnTo>
                <a:lnTo>
                  <a:pt x="69494" y="274944"/>
                </a:lnTo>
                <a:lnTo>
                  <a:pt x="90042" y="282320"/>
                </a:lnTo>
                <a:lnTo>
                  <a:pt x="93599" y="270865"/>
                </a:lnTo>
                <a:lnTo>
                  <a:pt x="77475" y="263738"/>
                </a:lnTo>
                <a:lnTo>
                  <a:pt x="63579" y="253822"/>
                </a:lnTo>
                <a:lnTo>
                  <a:pt x="35083" y="207582"/>
                </a:lnTo>
                <a:lnTo>
                  <a:pt x="26701" y="164648"/>
                </a:lnTo>
                <a:lnTo>
                  <a:pt x="25653" y="139750"/>
                </a:lnTo>
                <a:lnTo>
                  <a:pt x="26701" y="115661"/>
                </a:lnTo>
                <a:lnTo>
                  <a:pt x="35083" y="73880"/>
                </a:lnTo>
                <a:lnTo>
                  <a:pt x="63674" y="28371"/>
                </a:lnTo>
                <a:lnTo>
                  <a:pt x="93979" y="11455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7351521" y="5908040"/>
            <a:ext cx="12731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976630" algn="l"/>
              </a:tabLst>
            </a:pPr>
            <a:r>
              <a:rPr sz="3600" spc="-7" baseline="-16203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L-1	</a:t>
            </a:r>
            <a:r>
              <a:rPr sz="3600" spc="-7" baseline="-16203" dirty="0">
                <a:latin typeface="Calibri"/>
                <a:cs typeface="Calibri"/>
              </a:rPr>
              <a:t>b</a:t>
            </a:r>
            <a:r>
              <a:rPr sz="1600" spc="-5" dirty="0"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2962401" y="2744215"/>
            <a:ext cx="186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122422" y="2754883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5351526" y="4437126"/>
            <a:ext cx="902969" cy="1184275"/>
          </a:xfrm>
          <a:custGeom>
            <a:avLst/>
            <a:gdLst/>
            <a:ahLst/>
            <a:cxnLst/>
            <a:rect l="l" t="t" r="r" b="b"/>
            <a:pathLst>
              <a:path w="902970" h="1184275">
                <a:moveTo>
                  <a:pt x="809180" y="1138555"/>
                </a:moveTo>
                <a:lnTo>
                  <a:pt x="755903" y="1138555"/>
                </a:lnTo>
                <a:lnTo>
                  <a:pt x="737235" y="1156817"/>
                </a:lnTo>
                <a:lnTo>
                  <a:pt x="763904" y="1184033"/>
                </a:lnTo>
                <a:lnTo>
                  <a:pt x="782701" y="1165669"/>
                </a:lnTo>
                <a:lnTo>
                  <a:pt x="801243" y="1146937"/>
                </a:lnTo>
                <a:lnTo>
                  <a:pt x="809180" y="1138555"/>
                </a:lnTo>
                <a:close/>
              </a:path>
              <a:path w="902970" h="1184275">
                <a:moveTo>
                  <a:pt x="841552" y="1101852"/>
                </a:moveTo>
                <a:lnTo>
                  <a:pt x="791463" y="1101852"/>
                </a:lnTo>
                <a:lnTo>
                  <a:pt x="773811" y="1120648"/>
                </a:lnTo>
                <a:lnTo>
                  <a:pt x="755873" y="1138585"/>
                </a:lnTo>
                <a:lnTo>
                  <a:pt x="809180" y="1138555"/>
                </a:lnTo>
                <a:lnTo>
                  <a:pt x="819403" y="1127760"/>
                </a:lnTo>
                <a:lnTo>
                  <a:pt x="836802" y="1107948"/>
                </a:lnTo>
                <a:lnTo>
                  <a:pt x="841552" y="1101852"/>
                </a:lnTo>
                <a:close/>
              </a:path>
              <a:path w="902970" h="1184275">
                <a:moveTo>
                  <a:pt x="774064" y="1120267"/>
                </a:moveTo>
                <a:lnTo>
                  <a:pt x="773686" y="1120648"/>
                </a:lnTo>
                <a:lnTo>
                  <a:pt x="774064" y="1120267"/>
                </a:lnTo>
                <a:close/>
              </a:path>
              <a:path w="902970" h="1184275">
                <a:moveTo>
                  <a:pt x="807720" y="1083183"/>
                </a:moveTo>
                <a:lnTo>
                  <a:pt x="790956" y="1102360"/>
                </a:lnTo>
                <a:lnTo>
                  <a:pt x="791463" y="1101852"/>
                </a:lnTo>
                <a:lnTo>
                  <a:pt x="841552" y="1101852"/>
                </a:lnTo>
                <a:lnTo>
                  <a:pt x="852932" y="1087247"/>
                </a:lnTo>
                <a:lnTo>
                  <a:pt x="855061" y="1084072"/>
                </a:lnTo>
                <a:lnTo>
                  <a:pt x="807085" y="1084072"/>
                </a:lnTo>
                <a:lnTo>
                  <a:pt x="807720" y="1083183"/>
                </a:lnTo>
                <a:close/>
              </a:path>
              <a:path w="902970" h="1184275">
                <a:moveTo>
                  <a:pt x="868157" y="1064387"/>
                </a:moveTo>
                <a:lnTo>
                  <a:pt x="822451" y="1064387"/>
                </a:lnTo>
                <a:lnTo>
                  <a:pt x="821689" y="1065403"/>
                </a:lnTo>
                <a:lnTo>
                  <a:pt x="807085" y="1084072"/>
                </a:lnTo>
                <a:lnTo>
                  <a:pt x="855061" y="1084072"/>
                </a:lnTo>
                <a:lnTo>
                  <a:pt x="867410" y="1065657"/>
                </a:lnTo>
                <a:lnTo>
                  <a:pt x="868157" y="1064387"/>
                </a:lnTo>
                <a:close/>
              </a:path>
              <a:path w="902970" h="1184275">
                <a:moveTo>
                  <a:pt x="821880" y="1065119"/>
                </a:moveTo>
                <a:lnTo>
                  <a:pt x="821658" y="1065403"/>
                </a:lnTo>
                <a:lnTo>
                  <a:pt x="821880" y="1065119"/>
                </a:lnTo>
                <a:close/>
              </a:path>
              <a:path w="902970" h="1184275">
                <a:moveTo>
                  <a:pt x="822451" y="1064387"/>
                </a:moveTo>
                <a:lnTo>
                  <a:pt x="821880" y="1065119"/>
                </a:lnTo>
                <a:lnTo>
                  <a:pt x="821689" y="1065403"/>
                </a:lnTo>
                <a:lnTo>
                  <a:pt x="822451" y="1064387"/>
                </a:lnTo>
                <a:close/>
              </a:path>
              <a:path w="902970" h="1184275">
                <a:moveTo>
                  <a:pt x="878929" y="1044956"/>
                </a:moveTo>
                <a:lnTo>
                  <a:pt x="835406" y="1044956"/>
                </a:lnTo>
                <a:lnTo>
                  <a:pt x="834771" y="1045972"/>
                </a:lnTo>
                <a:lnTo>
                  <a:pt x="821880" y="1065119"/>
                </a:lnTo>
                <a:lnTo>
                  <a:pt x="822451" y="1064387"/>
                </a:lnTo>
                <a:lnTo>
                  <a:pt x="868157" y="1064387"/>
                </a:lnTo>
                <a:lnTo>
                  <a:pt x="874140" y="1054227"/>
                </a:lnTo>
                <a:lnTo>
                  <a:pt x="878929" y="1044956"/>
                </a:lnTo>
                <a:close/>
              </a:path>
              <a:path w="902970" h="1184275">
                <a:moveTo>
                  <a:pt x="835081" y="1045439"/>
                </a:moveTo>
                <a:lnTo>
                  <a:pt x="834724" y="1045972"/>
                </a:lnTo>
                <a:lnTo>
                  <a:pt x="835081" y="1045439"/>
                </a:lnTo>
                <a:close/>
              </a:path>
              <a:path w="902970" h="1184275">
                <a:moveTo>
                  <a:pt x="835406" y="1044956"/>
                </a:moveTo>
                <a:lnTo>
                  <a:pt x="835081" y="1045439"/>
                </a:lnTo>
                <a:lnTo>
                  <a:pt x="834771" y="1045972"/>
                </a:lnTo>
                <a:lnTo>
                  <a:pt x="835406" y="1044956"/>
                </a:lnTo>
                <a:close/>
              </a:path>
              <a:path w="902970" h="1184275">
                <a:moveTo>
                  <a:pt x="840994" y="1035304"/>
                </a:moveTo>
                <a:lnTo>
                  <a:pt x="835081" y="1045439"/>
                </a:lnTo>
                <a:lnTo>
                  <a:pt x="835406" y="1044956"/>
                </a:lnTo>
                <a:lnTo>
                  <a:pt x="878929" y="1044956"/>
                </a:lnTo>
                <a:lnTo>
                  <a:pt x="880110" y="1042670"/>
                </a:lnTo>
                <a:lnTo>
                  <a:pt x="883141" y="1036193"/>
                </a:lnTo>
                <a:lnTo>
                  <a:pt x="840613" y="1036193"/>
                </a:lnTo>
                <a:lnTo>
                  <a:pt x="840994" y="1035304"/>
                </a:lnTo>
                <a:close/>
              </a:path>
              <a:path w="902970" h="1184275">
                <a:moveTo>
                  <a:pt x="850773" y="1015238"/>
                </a:moveTo>
                <a:lnTo>
                  <a:pt x="845820" y="1026287"/>
                </a:lnTo>
                <a:lnTo>
                  <a:pt x="840613" y="1036193"/>
                </a:lnTo>
                <a:lnTo>
                  <a:pt x="883141" y="1036193"/>
                </a:lnTo>
                <a:lnTo>
                  <a:pt x="885698" y="1030732"/>
                </a:lnTo>
                <a:lnTo>
                  <a:pt x="890397" y="1018286"/>
                </a:lnTo>
                <a:lnTo>
                  <a:pt x="891032" y="1016381"/>
                </a:lnTo>
                <a:lnTo>
                  <a:pt x="850391" y="1016381"/>
                </a:lnTo>
                <a:lnTo>
                  <a:pt x="850773" y="1015238"/>
                </a:lnTo>
                <a:close/>
              </a:path>
              <a:path w="902970" h="1184275">
                <a:moveTo>
                  <a:pt x="846201" y="1025398"/>
                </a:moveTo>
                <a:lnTo>
                  <a:pt x="845740" y="1026287"/>
                </a:lnTo>
                <a:lnTo>
                  <a:pt x="846201" y="1025398"/>
                </a:lnTo>
                <a:close/>
              </a:path>
              <a:path w="902970" h="1184275">
                <a:moveTo>
                  <a:pt x="894748" y="1005078"/>
                </a:moveTo>
                <a:lnTo>
                  <a:pt x="854710" y="1005078"/>
                </a:lnTo>
                <a:lnTo>
                  <a:pt x="850391" y="1016381"/>
                </a:lnTo>
                <a:lnTo>
                  <a:pt x="891032" y="1016381"/>
                </a:lnTo>
                <a:lnTo>
                  <a:pt x="894588" y="1005713"/>
                </a:lnTo>
                <a:lnTo>
                  <a:pt x="894748" y="1005078"/>
                </a:lnTo>
                <a:close/>
              </a:path>
              <a:path w="902970" h="1184275">
                <a:moveTo>
                  <a:pt x="899583" y="983742"/>
                </a:moveTo>
                <a:lnTo>
                  <a:pt x="860933" y="983742"/>
                </a:lnTo>
                <a:lnTo>
                  <a:pt x="860678" y="985012"/>
                </a:lnTo>
                <a:lnTo>
                  <a:pt x="857885" y="995553"/>
                </a:lnTo>
                <a:lnTo>
                  <a:pt x="854328" y="1005967"/>
                </a:lnTo>
                <a:lnTo>
                  <a:pt x="854710" y="1005078"/>
                </a:lnTo>
                <a:lnTo>
                  <a:pt x="894748" y="1005078"/>
                </a:lnTo>
                <a:lnTo>
                  <a:pt x="897889" y="992632"/>
                </a:lnTo>
                <a:lnTo>
                  <a:pt x="899583" y="983742"/>
                </a:lnTo>
                <a:close/>
              </a:path>
              <a:path w="902970" h="1184275">
                <a:moveTo>
                  <a:pt x="858138" y="994410"/>
                </a:moveTo>
                <a:lnTo>
                  <a:pt x="857762" y="995553"/>
                </a:lnTo>
                <a:lnTo>
                  <a:pt x="858138" y="994410"/>
                </a:lnTo>
                <a:close/>
              </a:path>
              <a:path w="902970" h="1184275">
                <a:moveTo>
                  <a:pt x="860874" y="983966"/>
                </a:moveTo>
                <a:lnTo>
                  <a:pt x="860605" y="985012"/>
                </a:lnTo>
                <a:lnTo>
                  <a:pt x="860874" y="983966"/>
                </a:lnTo>
                <a:close/>
              </a:path>
              <a:path w="902970" h="1184275">
                <a:moveTo>
                  <a:pt x="860933" y="983742"/>
                </a:moveTo>
                <a:lnTo>
                  <a:pt x="860874" y="983966"/>
                </a:lnTo>
                <a:lnTo>
                  <a:pt x="860678" y="985012"/>
                </a:lnTo>
                <a:lnTo>
                  <a:pt x="860933" y="983742"/>
                </a:lnTo>
                <a:close/>
              </a:path>
              <a:path w="902970" h="1184275">
                <a:moveTo>
                  <a:pt x="901261" y="972820"/>
                </a:moveTo>
                <a:lnTo>
                  <a:pt x="862964" y="972820"/>
                </a:lnTo>
                <a:lnTo>
                  <a:pt x="860874" y="983966"/>
                </a:lnTo>
                <a:lnTo>
                  <a:pt x="860933" y="983742"/>
                </a:lnTo>
                <a:lnTo>
                  <a:pt x="899583" y="983742"/>
                </a:lnTo>
                <a:lnTo>
                  <a:pt x="900429" y="979297"/>
                </a:lnTo>
                <a:lnTo>
                  <a:pt x="901261" y="972820"/>
                </a:lnTo>
                <a:close/>
              </a:path>
              <a:path w="902970" h="1184275">
                <a:moveTo>
                  <a:pt x="902434" y="961263"/>
                </a:moveTo>
                <a:lnTo>
                  <a:pt x="864362" y="961263"/>
                </a:lnTo>
                <a:lnTo>
                  <a:pt x="864235" y="962787"/>
                </a:lnTo>
                <a:lnTo>
                  <a:pt x="862711" y="973836"/>
                </a:lnTo>
                <a:lnTo>
                  <a:pt x="862964" y="972820"/>
                </a:lnTo>
                <a:lnTo>
                  <a:pt x="901261" y="972820"/>
                </a:lnTo>
                <a:lnTo>
                  <a:pt x="902208" y="965454"/>
                </a:lnTo>
                <a:lnTo>
                  <a:pt x="902434" y="961263"/>
                </a:lnTo>
                <a:close/>
              </a:path>
              <a:path w="902970" h="1184275">
                <a:moveTo>
                  <a:pt x="864278" y="961898"/>
                </a:moveTo>
                <a:lnTo>
                  <a:pt x="864161" y="962787"/>
                </a:lnTo>
                <a:lnTo>
                  <a:pt x="864278" y="961898"/>
                </a:lnTo>
                <a:close/>
              </a:path>
              <a:path w="902970" h="1184275">
                <a:moveTo>
                  <a:pt x="902956" y="949833"/>
                </a:moveTo>
                <a:lnTo>
                  <a:pt x="864870" y="949833"/>
                </a:lnTo>
                <a:lnTo>
                  <a:pt x="864870" y="950976"/>
                </a:lnTo>
                <a:lnTo>
                  <a:pt x="864795" y="951357"/>
                </a:lnTo>
                <a:lnTo>
                  <a:pt x="864278" y="961898"/>
                </a:lnTo>
                <a:lnTo>
                  <a:pt x="864362" y="961263"/>
                </a:lnTo>
                <a:lnTo>
                  <a:pt x="902434" y="961263"/>
                </a:lnTo>
                <a:lnTo>
                  <a:pt x="902970" y="951357"/>
                </a:lnTo>
                <a:lnTo>
                  <a:pt x="902956" y="949833"/>
                </a:lnTo>
                <a:close/>
              </a:path>
              <a:path w="902970" h="1184275">
                <a:moveTo>
                  <a:pt x="864860" y="950018"/>
                </a:moveTo>
                <a:lnTo>
                  <a:pt x="864813" y="950976"/>
                </a:lnTo>
                <a:lnTo>
                  <a:pt x="864860" y="950018"/>
                </a:lnTo>
                <a:close/>
              </a:path>
              <a:path w="902970" h="1184275">
                <a:moveTo>
                  <a:pt x="902851" y="937641"/>
                </a:moveTo>
                <a:lnTo>
                  <a:pt x="864743" y="937641"/>
                </a:lnTo>
                <a:lnTo>
                  <a:pt x="864870" y="939165"/>
                </a:lnTo>
                <a:lnTo>
                  <a:pt x="864860" y="950018"/>
                </a:lnTo>
                <a:lnTo>
                  <a:pt x="864870" y="949833"/>
                </a:lnTo>
                <a:lnTo>
                  <a:pt x="902956" y="949833"/>
                </a:lnTo>
                <a:lnTo>
                  <a:pt x="902851" y="937641"/>
                </a:lnTo>
                <a:close/>
              </a:path>
              <a:path w="902970" h="1184275">
                <a:moveTo>
                  <a:pt x="864743" y="937656"/>
                </a:moveTo>
                <a:lnTo>
                  <a:pt x="864757" y="939165"/>
                </a:lnTo>
                <a:lnTo>
                  <a:pt x="864743" y="937656"/>
                </a:lnTo>
                <a:close/>
              </a:path>
              <a:path w="902970" h="1184275">
                <a:moveTo>
                  <a:pt x="901898" y="925576"/>
                </a:moveTo>
                <a:lnTo>
                  <a:pt x="863726" y="925576"/>
                </a:lnTo>
                <a:lnTo>
                  <a:pt x="863853" y="926592"/>
                </a:lnTo>
                <a:lnTo>
                  <a:pt x="864743" y="937656"/>
                </a:lnTo>
                <a:lnTo>
                  <a:pt x="902851" y="937641"/>
                </a:lnTo>
                <a:lnTo>
                  <a:pt x="902843" y="936625"/>
                </a:lnTo>
                <a:lnTo>
                  <a:pt x="901898" y="925576"/>
                </a:lnTo>
                <a:close/>
              </a:path>
              <a:path w="902970" h="1184275">
                <a:moveTo>
                  <a:pt x="863754" y="925900"/>
                </a:moveTo>
                <a:lnTo>
                  <a:pt x="863812" y="926592"/>
                </a:lnTo>
                <a:lnTo>
                  <a:pt x="863754" y="925900"/>
                </a:lnTo>
                <a:close/>
              </a:path>
              <a:path w="902970" h="1184275">
                <a:moveTo>
                  <a:pt x="897904" y="899160"/>
                </a:moveTo>
                <a:lnTo>
                  <a:pt x="859027" y="899160"/>
                </a:lnTo>
                <a:lnTo>
                  <a:pt x="859282" y="900303"/>
                </a:lnTo>
                <a:lnTo>
                  <a:pt x="862076" y="913638"/>
                </a:lnTo>
                <a:lnTo>
                  <a:pt x="863754" y="925900"/>
                </a:lnTo>
                <a:lnTo>
                  <a:pt x="863726" y="925576"/>
                </a:lnTo>
                <a:lnTo>
                  <a:pt x="901898" y="925576"/>
                </a:lnTo>
                <a:lnTo>
                  <a:pt x="901573" y="921766"/>
                </a:lnTo>
                <a:lnTo>
                  <a:pt x="899413" y="906526"/>
                </a:lnTo>
                <a:lnTo>
                  <a:pt x="897904" y="899160"/>
                </a:lnTo>
                <a:close/>
              </a:path>
              <a:path w="902970" h="1184275">
                <a:moveTo>
                  <a:pt x="861822" y="912495"/>
                </a:moveTo>
                <a:lnTo>
                  <a:pt x="861986" y="913638"/>
                </a:lnTo>
                <a:lnTo>
                  <a:pt x="861822" y="912495"/>
                </a:lnTo>
                <a:close/>
              </a:path>
              <a:path w="902970" h="1184275">
                <a:moveTo>
                  <a:pt x="859214" y="900046"/>
                </a:moveTo>
                <a:lnTo>
                  <a:pt x="859268" y="900303"/>
                </a:lnTo>
                <a:lnTo>
                  <a:pt x="859214" y="900046"/>
                </a:lnTo>
                <a:close/>
              </a:path>
              <a:path w="902970" h="1184275">
                <a:moveTo>
                  <a:pt x="894709" y="885317"/>
                </a:moveTo>
                <a:lnTo>
                  <a:pt x="855345" y="885317"/>
                </a:lnTo>
                <a:lnTo>
                  <a:pt x="859214" y="900046"/>
                </a:lnTo>
                <a:lnTo>
                  <a:pt x="859027" y="899160"/>
                </a:lnTo>
                <a:lnTo>
                  <a:pt x="897904" y="899160"/>
                </a:lnTo>
                <a:lnTo>
                  <a:pt x="896238" y="891032"/>
                </a:lnTo>
                <a:lnTo>
                  <a:pt x="894709" y="885317"/>
                </a:lnTo>
                <a:close/>
              </a:path>
              <a:path w="902970" h="1184275">
                <a:moveTo>
                  <a:pt x="890608" y="870966"/>
                </a:moveTo>
                <a:lnTo>
                  <a:pt x="850519" y="870966"/>
                </a:lnTo>
                <a:lnTo>
                  <a:pt x="855599" y="886460"/>
                </a:lnTo>
                <a:lnTo>
                  <a:pt x="855345" y="885317"/>
                </a:lnTo>
                <a:lnTo>
                  <a:pt x="894709" y="885317"/>
                </a:lnTo>
                <a:lnTo>
                  <a:pt x="891921" y="874903"/>
                </a:lnTo>
                <a:lnTo>
                  <a:pt x="890608" y="870966"/>
                </a:lnTo>
                <a:close/>
              </a:path>
              <a:path w="902970" h="1184275">
                <a:moveTo>
                  <a:pt x="885478" y="855980"/>
                </a:moveTo>
                <a:lnTo>
                  <a:pt x="844676" y="855980"/>
                </a:lnTo>
                <a:lnTo>
                  <a:pt x="845058" y="856869"/>
                </a:lnTo>
                <a:lnTo>
                  <a:pt x="850773" y="871855"/>
                </a:lnTo>
                <a:lnTo>
                  <a:pt x="850519" y="870966"/>
                </a:lnTo>
                <a:lnTo>
                  <a:pt x="890608" y="870966"/>
                </a:lnTo>
                <a:lnTo>
                  <a:pt x="886460" y="858520"/>
                </a:lnTo>
                <a:lnTo>
                  <a:pt x="885478" y="855980"/>
                </a:lnTo>
                <a:close/>
              </a:path>
              <a:path w="902970" h="1184275">
                <a:moveTo>
                  <a:pt x="844786" y="856265"/>
                </a:moveTo>
                <a:lnTo>
                  <a:pt x="845018" y="856869"/>
                </a:lnTo>
                <a:lnTo>
                  <a:pt x="844786" y="856265"/>
                </a:lnTo>
                <a:close/>
              </a:path>
              <a:path w="902970" h="1184275">
                <a:moveTo>
                  <a:pt x="879413" y="840486"/>
                </a:moveTo>
                <a:lnTo>
                  <a:pt x="837691" y="840486"/>
                </a:lnTo>
                <a:lnTo>
                  <a:pt x="838073" y="841248"/>
                </a:lnTo>
                <a:lnTo>
                  <a:pt x="844786" y="856265"/>
                </a:lnTo>
                <a:lnTo>
                  <a:pt x="844676" y="855980"/>
                </a:lnTo>
                <a:lnTo>
                  <a:pt x="885478" y="855980"/>
                </a:lnTo>
                <a:lnTo>
                  <a:pt x="879983" y="841756"/>
                </a:lnTo>
                <a:lnTo>
                  <a:pt x="879413" y="840486"/>
                </a:lnTo>
                <a:close/>
              </a:path>
              <a:path w="902970" h="1184275">
                <a:moveTo>
                  <a:pt x="837754" y="840625"/>
                </a:moveTo>
                <a:lnTo>
                  <a:pt x="838034" y="841248"/>
                </a:lnTo>
                <a:lnTo>
                  <a:pt x="837754" y="840625"/>
                </a:lnTo>
                <a:close/>
              </a:path>
              <a:path w="902970" h="1184275">
                <a:moveTo>
                  <a:pt x="863790" y="807593"/>
                </a:moveTo>
                <a:lnTo>
                  <a:pt x="820038" y="807593"/>
                </a:lnTo>
                <a:lnTo>
                  <a:pt x="820420" y="808228"/>
                </a:lnTo>
                <a:lnTo>
                  <a:pt x="829945" y="825119"/>
                </a:lnTo>
                <a:lnTo>
                  <a:pt x="837754" y="840625"/>
                </a:lnTo>
                <a:lnTo>
                  <a:pt x="837691" y="840486"/>
                </a:lnTo>
                <a:lnTo>
                  <a:pt x="879413" y="840486"/>
                </a:lnTo>
                <a:lnTo>
                  <a:pt x="872172" y="824357"/>
                </a:lnTo>
                <a:lnTo>
                  <a:pt x="863790" y="807593"/>
                </a:lnTo>
                <a:close/>
              </a:path>
              <a:path w="902970" h="1184275">
                <a:moveTo>
                  <a:pt x="829437" y="824357"/>
                </a:moveTo>
                <a:lnTo>
                  <a:pt x="829826" y="825119"/>
                </a:lnTo>
                <a:lnTo>
                  <a:pt x="829437" y="824357"/>
                </a:lnTo>
                <a:close/>
              </a:path>
              <a:path w="902970" h="1184275">
                <a:moveTo>
                  <a:pt x="820134" y="807762"/>
                </a:moveTo>
                <a:lnTo>
                  <a:pt x="820397" y="808228"/>
                </a:lnTo>
                <a:lnTo>
                  <a:pt x="820134" y="807762"/>
                </a:lnTo>
                <a:close/>
              </a:path>
              <a:path w="902970" h="1184275">
                <a:moveTo>
                  <a:pt x="853928" y="790194"/>
                </a:moveTo>
                <a:lnTo>
                  <a:pt x="809371" y="790194"/>
                </a:lnTo>
                <a:lnTo>
                  <a:pt x="820134" y="807762"/>
                </a:lnTo>
                <a:lnTo>
                  <a:pt x="820038" y="807593"/>
                </a:lnTo>
                <a:lnTo>
                  <a:pt x="863790" y="807593"/>
                </a:lnTo>
                <a:lnTo>
                  <a:pt x="863346" y="806704"/>
                </a:lnTo>
                <a:lnTo>
                  <a:pt x="853928" y="790194"/>
                </a:lnTo>
                <a:close/>
              </a:path>
              <a:path w="902970" h="1184275">
                <a:moveTo>
                  <a:pt x="843028" y="772287"/>
                </a:moveTo>
                <a:lnTo>
                  <a:pt x="797433" y="772287"/>
                </a:lnTo>
                <a:lnTo>
                  <a:pt x="809751" y="790829"/>
                </a:lnTo>
                <a:lnTo>
                  <a:pt x="809371" y="790194"/>
                </a:lnTo>
                <a:lnTo>
                  <a:pt x="853928" y="790194"/>
                </a:lnTo>
                <a:lnTo>
                  <a:pt x="853059" y="788669"/>
                </a:lnTo>
                <a:lnTo>
                  <a:pt x="843028" y="772287"/>
                </a:lnTo>
                <a:close/>
              </a:path>
              <a:path w="902970" h="1184275">
                <a:moveTo>
                  <a:pt x="830706" y="753618"/>
                </a:moveTo>
                <a:lnTo>
                  <a:pt x="784098" y="753618"/>
                </a:lnTo>
                <a:lnTo>
                  <a:pt x="784478" y="754126"/>
                </a:lnTo>
                <a:lnTo>
                  <a:pt x="797687" y="772794"/>
                </a:lnTo>
                <a:lnTo>
                  <a:pt x="797433" y="772287"/>
                </a:lnTo>
                <a:lnTo>
                  <a:pt x="843028" y="772287"/>
                </a:lnTo>
                <a:lnTo>
                  <a:pt x="841628" y="770001"/>
                </a:lnTo>
                <a:lnTo>
                  <a:pt x="830706" y="753618"/>
                </a:lnTo>
                <a:close/>
              </a:path>
              <a:path w="902970" h="1184275">
                <a:moveTo>
                  <a:pt x="784175" y="753726"/>
                </a:moveTo>
                <a:lnTo>
                  <a:pt x="784457" y="754126"/>
                </a:lnTo>
                <a:lnTo>
                  <a:pt x="784175" y="753726"/>
                </a:lnTo>
                <a:close/>
              </a:path>
              <a:path w="902970" h="1184275">
                <a:moveTo>
                  <a:pt x="817212" y="734441"/>
                </a:moveTo>
                <a:lnTo>
                  <a:pt x="769493" y="734441"/>
                </a:lnTo>
                <a:lnTo>
                  <a:pt x="784175" y="753726"/>
                </a:lnTo>
                <a:lnTo>
                  <a:pt x="830706" y="753618"/>
                </a:lnTo>
                <a:lnTo>
                  <a:pt x="828928" y="750951"/>
                </a:lnTo>
                <a:lnTo>
                  <a:pt x="817212" y="734441"/>
                </a:lnTo>
                <a:close/>
              </a:path>
              <a:path w="902970" h="1184275">
                <a:moveTo>
                  <a:pt x="750468" y="652018"/>
                </a:moveTo>
                <a:lnTo>
                  <a:pt x="699388" y="652018"/>
                </a:lnTo>
                <a:lnTo>
                  <a:pt x="718820" y="673735"/>
                </a:lnTo>
                <a:lnTo>
                  <a:pt x="736981" y="694563"/>
                </a:lnTo>
                <a:lnTo>
                  <a:pt x="753999" y="715010"/>
                </a:lnTo>
                <a:lnTo>
                  <a:pt x="769747" y="734822"/>
                </a:lnTo>
                <a:lnTo>
                  <a:pt x="769493" y="734441"/>
                </a:lnTo>
                <a:lnTo>
                  <a:pt x="817212" y="734441"/>
                </a:lnTo>
                <a:lnTo>
                  <a:pt x="814959" y="731266"/>
                </a:lnTo>
                <a:lnTo>
                  <a:pt x="799719" y="711200"/>
                </a:lnTo>
                <a:lnTo>
                  <a:pt x="783336" y="690753"/>
                </a:lnTo>
                <a:lnTo>
                  <a:pt x="765810" y="669671"/>
                </a:lnTo>
                <a:lnTo>
                  <a:pt x="750468" y="652018"/>
                </a:lnTo>
                <a:close/>
              </a:path>
              <a:path w="902970" h="1184275">
                <a:moveTo>
                  <a:pt x="753618" y="714629"/>
                </a:moveTo>
                <a:lnTo>
                  <a:pt x="753922" y="715010"/>
                </a:lnTo>
                <a:lnTo>
                  <a:pt x="753618" y="714629"/>
                </a:lnTo>
                <a:close/>
              </a:path>
              <a:path w="902970" h="1184275">
                <a:moveTo>
                  <a:pt x="736726" y="694309"/>
                </a:moveTo>
                <a:lnTo>
                  <a:pt x="736938" y="694563"/>
                </a:lnTo>
                <a:lnTo>
                  <a:pt x="736726" y="694309"/>
                </a:lnTo>
                <a:close/>
              </a:path>
              <a:path w="902970" h="1184275">
                <a:moveTo>
                  <a:pt x="718565" y="673481"/>
                </a:moveTo>
                <a:lnTo>
                  <a:pt x="718787" y="673735"/>
                </a:lnTo>
                <a:lnTo>
                  <a:pt x="718565" y="673481"/>
                </a:lnTo>
                <a:close/>
              </a:path>
              <a:path w="902970" h="1184275">
                <a:moveTo>
                  <a:pt x="730901" y="630174"/>
                </a:moveTo>
                <a:lnTo>
                  <a:pt x="679069" y="630174"/>
                </a:lnTo>
                <a:lnTo>
                  <a:pt x="699515" y="652272"/>
                </a:lnTo>
                <a:lnTo>
                  <a:pt x="699388" y="652018"/>
                </a:lnTo>
                <a:lnTo>
                  <a:pt x="750468" y="652018"/>
                </a:lnTo>
                <a:lnTo>
                  <a:pt x="747268" y="648335"/>
                </a:lnTo>
                <a:lnTo>
                  <a:pt x="730901" y="630174"/>
                </a:lnTo>
                <a:close/>
              </a:path>
              <a:path w="902970" h="1184275">
                <a:moveTo>
                  <a:pt x="688688" y="585088"/>
                </a:moveTo>
                <a:lnTo>
                  <a:pt x="635635" y="585088"/>
                </a:lnTo>
                <a:lnTo>
                  <a:pt x="657987" y="608076"/>
                </a:lnTo>
                <a:lnTo>
                  <a:pt x="679196" y="630428"/>
                </a:lnTo>
                <a:lnTo>
                  <a:pt x="679069" y="630174"/>
                </a:lnTo>
                <a:lnTo>
                  <a:pt x="730901" y="630174"/>
                </a:lnTo>
                <a:lnTo>
                  <a:pt x="727583" y="626491"/>
                </a:lnTo>
                <a:lnTo>
                  <a:pt x="706882" y="604138"/>
                </a:lnTo>
                <a:lnTo>
                  <a:pt x="688688" y="585088"/>
                </a:lnTo>
                <a:close/>
              </a:path>
              <a:path w="902970" h="1184275">
                <a:moveTo>
                  <a:pt x="657860" y="607949"/>
                </a:moveTo>
                <a:close/>
              </a:path>
              <a:path w="902970" h="1184275">
                <a:moveTo>
                  <a:pt x="642765" y="538480"/>
                </a:moveTo>
                <a:lnTo>
                  <a:pt x="588390" y="538480"/>
                </a:lnTo>
                <a:lnTo>
                  <a:pt x="612521" y="562101"/>
                </a:lnTo>
                <a:lnTo>
                  <a:pt x="635762" y="585343"/>
                </a:lnTo>
                <a:lnTo>
                  <a:pt x="635635" y="585088"/>
                </a:lnTo>
                <a:lnTo>
                  <a:pt x="688688" y="585088"/>
                </a:lnTo>
                <a:lnTo>
                  <a:pt x="685291" y="581532"/>
                </a:lnTo>
                <a:lnTo>
                  <a:pt x="662813" y="558419"/>
                </a:lnTo>
                <a:lnTo>
                  <a:pt x="642765" y="538480"/>
                </a:lnTo>
                <a:close/>
              </a:path>
              <a:path w="902970" h="1184275">
                <a:moveTo>
                  <a:pt x="618435" y="514604"/>
                </a:moveTo>
                <a:lnTo>
                  <a:pt x="563499" y="514604"/>
                </a:lnTo>
                <a:lnTo>
                  <a:pt x="588518" y="538607"/>
                </a:lnTo>
                <a:lnTo>
                  <a:pt x="588390" y="538480"/>
                </a:lnTo>
                <a:lnTo>
                  <a:pt x="642765" y="538480"/>
                </a:lnTo>
                <a:lnTo>
                  <a:pt x="639318" y="535051"/>
                </a:lnTo>
                <a:lnTo>
                  <a:pt x="618435" y="514604"/>
                </a:lnTo>
                <a:close/>
              </a:path>
              <a:path w="902970" h="1184275">
                <a:moveTo>
                  <a:pt x="567228" y="465581"/>
                </a:moveTo>
                <a:lnTo>
                  <a:pt x="511428" y="465581"/>
                </a:lnTo>
                <a:lnTo>
                  <a:pt x="537972" y="490347"/>
                </a:lnTo>
                <a:lnTo>
                  <a:pt x="563626" y="514731"/>
                </a:lnTo>
                <a:lnTo>
                  <a:pt x="618435" y="514604"/>
                </a:lnTo>
                <a:lnTo>
                  <a:pt x="614934" y="511175"/>
                </a:lnTo>
                <a:lnTo>
                  <a:pt x="589914" y="487044"/>
                </a:lnTo>
                <a:lnTo>
                  <a:pt x="567228" y="465581"/>
                </a:lnTo>
                <a:close/>
              </a:path>
              <a:path w="902970" h="1184275">
                <a:moveTo>
                  <a:pt x="485040" y="390017"/>
                </a:moveTo>
                <a:lnTo>
                  <a:pt x="428116" y="390017"/>
                </a:lnTo>
                <a:lnTo>
                  <a:pt x="456564" y="415544"/>
                </a:lnTo>
                <a:lnTo>
                  <a:pt x="511556" y="465709"/>
                </a:lnTo>
                <a:lnTo>
                  <a:pt x="511428" y="465581"/>
                </a:lnTo>
                <a:lnTo>
                  <a:pt x="567228" y="465581"/>
                </a:lnTo>
                <a:lnTo>
                  <a:pt x="564007" y="462534"/>
                </a:lnTo>
                <a:lnTo>
                  <a:pt x="537337" y="437642"/>
                </a:lnTo>
                <a:lnTo>
                  <a:pt x="510032" y="412623"/>
                </a:lnTo>
                <a:lnTo>
                  <a:pt x="485040" y="390017"/>
                </a:lnTo>
                <a:close/>
              </a:path>
              <a:path w="902970" h="1184275">
                <a:moveTo>
                  <a:pt x="456346" y="364236"/>
                </a:moveTo>
                <a:lnTo>
                  <a:pt x="399161" y="364236"/>
                </a:lnTo>
                <a:lnTo>
                  <a:pt x="428116" y="390144"/>
                </a:lnTo>
                <a:lnTo>
                  <a:pt x="485040" y="390017"/>
                </a:lnTo>
                <a:lnTo>
                  <a:pt x="456346" y="364236"/>
                </a:lnTo>
                <a:close/>
              </a:path>
              <a:path w="902970" h="1184275">
                <a:moveTo>
                  <a:pt x="427285" y="338328"/>
                </a:moveTo>
                <a:lnTo>
                  <a:pt x="369570" y="338328"/>
                </a:lnTo>
                <a:lnTo>
                  <a:pt x="399161" y="364363"/>
                </a:lnTo>
                <a:lnTo>
                  <a:pt x="456346" y="364236"/>
                </a:lnTo>
                <a:lnTo>
                  <a:pt x="427285" y="338328"/>
                </a:lnTo>
                <a:close/>
              </a:path>
              <a:path w="902970" h="1184275">
                <a:moveTo>
                  <a:pt x="367157" y="285750"/>
                </a:moveTo>
                <a:lnTo>
                  <a:pt x="308990" y="285750"/>
                </a:lnTo>
                <a:lnTo>
                  <a:pt x="369697" y="338455"/>
                </a:lnTo>
                <a:lnTo>
                  <a:pt x="427285" y="338328"/>
                </a:lnTo>
                <a:lnTo>
                  <a:pt x="424434" y="335788"/>
                </a:lnTo>
                <a:lnTo>
                  <a:pt x="394715" y="309625"/>
                </a:lnTo>
                <a:lnTo>
                  <a:pt x="367157" y="285750"/>
                </a:lnTo>
                <a:close/>
              </a:path>
              <a:path w="902970" h="1184275">
                <a:moveTo>
                  <a:pt x="242102" y="178435"/>
                </a:moveTo>
                <a:lnTo>
                  <a:pt x="183261" y="178435"/>
                </a:lnTo>
                <a:lnTo>
                  <a:pt x="246887" y="232410"/>
                </a:lnTo>
                <a:lnTo>
                  <a:pt x="309118" y="285876"/>
                </a:lnTo>
                <a:lnTo>
                  <a:pt x="308990" y="285750"/>
                </a:lnTo>
                <a:lnTo>
                  <a:pt x="367157" y="285750"/>
                </a:lnTo>
                <a:lnTo>
                  <a:pt x="271525" y="203454"/>
                </a:lnTo>
                <a:lnTo>
                  <a:pt x="242102" y="178435"/>
                </a:lnTo>
                <a:close/>
              </a:path>
              <a:path w="902970" h="1184275">
                <a:moveTo>
                  <a:pt x="99911" y="58710"/>
                </a:moveTo>
                <a:lnTo>
                  <a:pt x="75486" y="87961"/>
                </a:lnTo>
                <a:lnTo>
                  <a:pt x="183261" y="178562"/>
                </a:lnTo>
                <a:lnTo>
                  <a:pt x="242102" y="178435"/>
                </a:lnTo>
                <a:lnTo>
                  <a:pt x="207899" y="149351"/>
                </a:lnTo>
                <a:lnTo>
                  <a:pt x="99911" y="58710"/>
                </a:lnTo>
                <a:close/>
              </a:path>
              <a:path w="902970" h="1184275">
                <a:moveTo>
                  <a:pt x="0" y="0"/>
                </a:moveTo>
                <a:lnTo>
                  <a:pt x="51053" y="117221"/>
                </a:lnTo>
                <a:lnTo>
                  <a:pt x="75486" y="87961"/>
                </a:lnTo>
                <a:lnTo>
                  <a:pt x="60833" y="75692"/>
                </a:lnTo>
                <a:lnTo>
                  <a:pt x="85344" y="46481"/>
                </a:lnTo>
                <a:lnTo>
                  <a:pt x="110122" y="46481"/>
                </a:lnTo>
                <a:lnTo>
                  <a:pt x="124333" y="29463"/>
                </a:lnTo>
                <a:lnTo>
                  <a:pt x="0" y="0"/>
                </a:lnTo>
                <a:close/>
              </a:path>
              <a:path w="902970" h="1184275">
                <a:moveTo>
                  <a:pt x="85344" y="46481"/>
                </a:moveTo>
                <a:lnTo>
                  <a:pt x="60833" y="75692"/>
                </a:lnTo>
                <a:lnTo>
                  <a:pt x="75486" y="87961"/>
                </a:lnTo>
                <a:lnTo>
                  <a:pt x="99911" y="58710"/>
                </a:lnTo>
                <a:lnTo>
                  <a:pt x="85344" y="46481"/>
                </a:lnTo>
                <a:close/>
              </a:path>
              <a:path w="902970" h="1184275">
                <a:moveTo>
                  <a:pt x="110122" y="46481"/>
                </a:moveTo>
                <a:lnTo>
                  <a:pt x="85344" y="46481"/>
                </a:lnTo>
                <a:lnTo>
                  <a:pt x="99911" y="58710"/>
                </a:lnTo>
                <a:lnTo>
                  <a:pt x="110122" y="46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925818" y="4374896"/>
            <a:ext cx="2047875" cy="1826260"/>
          </a:xfrm>
          <a:custGeom>
            <a:avLst/>
            <a:gdLst/>
            <a:ahLst/>
            <a:cxnLst/>
            <a:rect l="l" t="t" r="r" b="b"/>
            <a:pathLst>
              <a:path w="2047875" h="1826260">
                <a:moveTo>
                  <a:pt x="1997490" y="1738706"/>
                </a:moveTo>
                <a:lnTo>
                  <a:pt x="1955164" y="1738706"/>
                </a:lnTo>
                <a:lnTo>
                  <a:pt x="1942973" y="1761845"/>
                </a:lnTo>
                <a:lnTo>
                  <a:pt x="1917573" y="1807057"/>
                </a:lnTo>
                <a:lnTo>
                  <a:pt x="1950847" y="1825650"/>
                </a:lnTo>
                <a:lnTo>
                  <a:pt x="1976501" y="1779816"/>
                </a:lnTo>
                <a:lnTo>
                  <a:pt x="1988947" y="1756206"/>
                </a:lnTo>
                <a:lnTo>
                  <a:pt x="1997490" y="1738706"/>
                </a:lnTo>
                <a:close/>
              </a:path>
              <a:path w="2047875" h="1826260">
                <a:moveTo>
                  <a:pt x="1943100" y="1761426"/>
                </a:moveTo>
                <a:lnTo>
                  <a:pt x="1942865" y="1761845"/>
                </a:lnTo>
                <a:lnTo>
                  <a:pt x="1943100" y="1761426"/>
                </a:lnTo>
                <a:close/>
              </a:path>
              <a:path w="2047875" h="1826260">
                <a:moveTo>
                  <a:pt x="2017637" y="1692020"/>
                </a:moveTo>
                <a:lnTo>
                  <a:pt x="1976881" y="1692020"/>
                </a:lnTo>
                <a:lnTo>
                  <a:pt x="1976501" y="1692909"/>
                </a:lnTo>
                <a:lnTo>
                  <a:pt x="1966086" y="1716214"/>
                </a:lnTo>
                <a:lnTo>
                  <a:pt x="1954783" y="1739226"/>
                </a:lnTo>
                <a:lnTo>
                  <a:pt x="1955164" y="1738706"/>
                </a:lnTo>
                <a:lnTo>
                  <a:pt x="1997490" y="1738706"/>
                </a:lnTo>
                <a:lnTo>
                  <a:pt x="2000757" y="1732013"/>
                </a:lnTo>
                <a:lnTo>
                  <a:pt x="2011806" y="1707070"/>
                </a:lnTo>
                <a:lnTo>
                  <a:pt x="2017637" y="1692020"/>
                </a:lnTo>
                <a:close/>
              </a:path>
              <a:path w="2047875" h="1826260">
                <a:moveTo>
                  <a:pt x="1966340" y="1715604"/>
                </a:moveTo>
                <a:lnTo>
                  <a:pt x="1966042" y="1716214"/>
                </a:lnTo>
                <a:lnTo>
                  <a:pt x="1966340" y="1715604"/>
                </a:lnTo>
                <a:close/>
              </a:path>
              <a:path w="2047875" h="1826260">
                <a:moveTo>
                  <a:pt x="1976602" y="1692646"/>
                </a:moveTo>
                <a:lnTo>
                  <a:pt x="1976485" y="1692909"/>
                </a:lnTo>
                <a:lnTo>
                  <a:pt x="1976602" y="1692646"/>
                </a:lnTo>
                <a:close/>
              </a:path>
              <a:path w="2047875" h="1826260">
                <a:moveTo>
                  <a:pt x="2026134" y="1667954"/>
                </a:moveTo>
                <a:lnTo>
                  <a:pt x="1986152" y="1667954"/>
                </a:lnTo>
                <a:lnTo>
                  <a:pt x="1976602" y="1692646"/>
                </a:lnTo>
                <a:lnTo>
                  <a:pt x="1976881" y="1692020"/>
                </a:lnTo>
                <a:lnTo>
                  <a:pt x="2017637" y="1692020"/>
                </a:lnTo>
                <a:lnTo>
                  <a:pt x="2021839" y="1681175"/>
                </a:lnTo>
                <a:lnTo>
                  <a:pt x="2026134" y="1667954"/>
                </a:lnTo>
                <a:close/>
              </a:path>
              <a:path w="2047875" h="1826260">
                <a:moveTo>
                  <a:pt x="2033430" y="1643037"/>
                </a:moveTo>
                <a:lnTo>
                  <a:pt x="1994153" y="1643037"/>
                </a:lnTo>
                <a:lnTo>
                  <a:pt x="1985782" y="1668911"/>
                </a:lnTo>
                <a:lnTo>
                  <a:pt x="1986152" y="1667954"/>
                </a:lnTo>
                <a:lnTo>
                  <a:pt x="2026134" y="1667954"/>
                </a:lnTo>
                <a:lnTo>
                  <a:pt x="2030602" y="1654200"/>
                </a:lnTo>
                <a:lnTo>
                  <a:pt x="2033430" y="1643037"/>
                </a:lnTo>
                <a:close/>
              </a:path>
              <a:path w="2047875" h="1826260">
                <a:moveTo>
                  <a:pt x="2039350" y="1617332"/>
                </a:moveTo>
                <a:lnTo>
                  <a:pt x="2000630" y="1617332"/>
                </a:lnTo>
                <a:lnTo>
                  <a:pt x="2000377" y="1618602"/>
                </a:lnTo>
                <a:lnTo>
                  <a:pt x="1993773" y="1644192"/>
                </a:lnTo>
                <a:lnTo>
                  <a:pt x="1994153" y="1643037"/>
                </a:lnTo>
                <a:lnTo>
                  <a:pt x="2033430" y="1643037"/>
                </a:lnTo>
                <a:lnTo>
                  <a:pt x="2037714" y="1626120"/>
                </a:lnTo>
                <a:lnTo>
                  <a:pt x="2039350" y="1617332"/>
                </a:lnTo>
                <a:close/>
              </a:path>
              <a:path w="2047875" h="1826260">
                <a:moveTo>
                  <a:pt x="2000549" y="1617651"/>
                </a:moveTo>
                <a:lnTo>
                  <a:pt x="2000306" y="1618602"/>
                </a:lnTo>
                <a:lnTo>
                  <a:pt x="2000549" y="1617651"/>
                </a:lnTo>
                <a:close/>
              </a:path>
              <a:path w="2047875" h="1826260">
                <a:moveTo>
                  <a:pt x="2000630" y="1617332"/>
                </a:moveTo>
                <a:lnTo>
                  <a:pt x="2000549" y="1617651"/>
                </a:lnTo>
                <a:lnTo>
                  <a:pt x="2000377" y="1618602"/>
                </a:lnTo>
                <a:lnTo>
                  <a:pt x="2000630" y="1617332"/>
                </a:lnTo>
                <a:close/>
              </a:path>
              <a:path w="2047875" h="1826260">
                <a:moveTo>
                  <a:pt x="2005456" y="1590598"/>
                </a:moveTo>
                <a:lnTo>
                  <a:pt x="2000549" y="1617651"/>
                </a:lnTo>
                <a:lnTo>
                  <a:pt x="2000630" y="1617332"/>
                </a:lnTo>
                <a:lnTo>
                  <a:pt x="2039350" y="1617332"/>
                </a:lnTo>
                <a:lnTo>
                  <a:pt x="2043176" y="1596770"/>
                </a:lnTo>
                <a:lnTo>
                  <a:pt x="2043668" y="1592021"/>
                </a:lnTo>
                <a:lnTo>
                  <a:pt x="2005329" y="1592021"/>
                </a:lnTo>
                <a:lnTo>
                  <a:pt x="2005456" y="1590598"/>
                </a:lnTo>
                <a:close/>
              </a:path>
              <a:path w="2047875" h="1826260">
                <a:moveTo>
                  <a:pt x="2046548" y="1562582"/>
                </a:moveTo>
                <a:lnTo>
                  <a:pt x="2008504" y="1562582"/>
                </a:lnTo>
                <a:lnTo>
                  <a:pt x="2005329" y="1592021"/>
                </a:lnTo>
                <a:lnTo>
                  <a:pt x="2043668" y="1592021"/>
                </a:lnTo>
                <a:lnTo>
                  <a:pt x="2046351" y="1566151"/>
                </a:lnTo>
                <a:lnTo>
                  <a:pt x="2046548" y="1562582"/>
                </a:lnTo>
                <a:close/>
              </a:path>
              <a:path w="2047875" h="1826260">
                <a:moveTo>
                  <a:pt x="2047614" y="1533397"/>
                </a:moveTo>
                <a:lnTo>
                  <a:pt x="2009521" y="1533397"/>
                </a:lnTo>
                <a:lnTo>
                  <a:pt x="2009521" y="1534198"/>
                </a:lnTo>
                <a:lnTo>
                  <a:pt x="2009266" y="1549018"/>
                </a:lnTo>
                <a:lnTo>
                  <a:pt x="2009163" y="1550073"/>
                </a:lnTo>
                <a:lnTo>
                  <a:pt x="2008377" y="1563535"/>
                </a:lnTo>
                <a:lnTo>
                  <a:pt x="2008504" y="1562582"/>
                </a:lnTo>
                <a:lnTo>
                  <a:pt x="2046548" y="1562582"/>
                </a:lnTo>
                <a:lnTo>
                  <a:pt x="2047239" y="1550073"/>
                </a:lnTo>
                <a:lnTo>
                  <a:pt x="2047609" y="1534198"/>
                </a:lnTo>
                <a:lnTo>
                  <a:pt x="2047614" y="1533397"/>
                </a:lnTo>
                <a:close/>
              </a:path>
              <a:path w="2047875" h="1826260">
                <a:moveTo>
                  <a:pt x="2009266" y="1548295"/>
                </a:moveTo>
                <a:lnTo>
                  <a:pt x="2009224" y="1549018"/>
                </a:lnTo>
                <a:lnTo>
                  <a:pt x="2009266" y="1548295"/>
                </a:lnTo>
                <a:close/>
              </a:path>
              <a:path w="2047875" h="1826260">
                <a:moveTo>
                  <a:pt x="2009513" y="1533872"/>
                </a:moveTo>
                <a:lnTo>
                  <a:pt x="2009507" y="1534198"/>
                </a:lnTo>
                <a:lnTo>
                  <a:pt x="2009513" y="1533872"/>
                </a:lnTo>
                <a:close/>
              </a:path>
              <a:path w="2047875" h="1826260">
                <a:moveTo>
                  <a:pt x="2047267" y="1518094"/>
                </a:moveTo>
                <a:lnTo>
                  <a:pt x="2009139" y="1518094"/>
                </a:lnTo>
                <a:lnTo>
                  <a:pt x="2009513" y="1533872"/>
                </a:lnTo>
                <a:lnTo>
                  <a:pt x="2009521" y="1533397"/>
                </a:lnTo>
                <a:lnTo>
                  <a:pt x="2047614" y="1533397"/>
                </a:lnTo>
                <a:lnTo>
                  <a:pt x="2047267" y="1518094"/>
                </a:lnTo>
                <a:close/>
              </a:path>
              <a:path w="2047875" h="1826260">
                <a:moveTo>
                  <a:pt x="2040318" y="1452181"/>
                </a:moveTo>
                <a:lnTo>
                  <a:pt x="2001647" y="1452181"/>
                </a:lnTo>
                <a:lnTo>
                  <a:pt x="2001774" y="1452841"/>
                </a:lnTo>
                <a:lnTo>
                  <a:pt x="2004567" y="1469999"/>
                </a:lnTo>
                <a:lnTo>
                  <a:pt x="2006727" y="1486687"/>
                </a:lnTo>
                <a:lnTo>
                  <a:pt x="2008251" y="1502994"/>
                </a:lnTo>
                <a:lnTo>
                  <a:pt x="2009139" y="1518742"/>
                </a:lnTo>
                <a:lnTo>
                  <a:pt x="2009139" y="1518094"/>
                </a:lnTo>
                <a:lnTo>
                  <a:pt x="2047267" y="1518094"/>
                </a:lnTo>
                <a:lnTo>
                  <a:pt x="2047239" y="1516875"/>
                </a:lnTo>
                <a:lnTo>
                  <a:pt x="2046224" y="1499704"/>
                </a:lnTo>
                <a:lnTo>
                  <a:pt x="2044573" y="1482216"/>
                </a:lnTo>
                <a:lnTo>
                  <a:pt x="2042286" y="1464132"/>
                </a:lnTo>
                <a:lnTo>
                  <a:pt x="2040318" y="1452181"/>
                </a:lnTo>
                <a:close/>
              </a:path>
              <a:path w="2047875" h="1826260">
                <a:moveTo>
                  <a:pt x="2008124" y="1502270"/>
                </a:moveTo>
                <a:lnTo>
                  <a:pt x="2008168" y="1502994"/>
                </a:lnTo>
                <a:lnTo>
                  <a:pt x="2008124" y="1502270"/>
                </a:lnTo>
                <a:close/>
              </a:path>
              <a:path w="2047875" h="1826260">
                <a:moveTo>
                  <a:pt x="2006600" y="1486128"/>
                </a:moveTo>
                <a:lnTo>
                  <a:pt x="2006654" y="1486687"/>
                </a:lnTo>
                <a:lnTo>
                  <a:pt x="2006600" y="1486128"/>
                </a:lnTo>
                <a:close/>
              </a:path>
              <a:path w="2047875" h="1826260">
                <a:moveTo>
                  <a:pt x="2004440" y="1469250"/>
                </a:moveTo>
                <a:lnTo>
                  <a:pt x="2004539" y="1469999"/>
                </a:lnTo>
                <a:lnTo>
                  <a:pt x="2004440" y="1469250"/>
                </a:lnTo>
                <a:close/>
              </a:path>
              <a:path w="2047875" h="1826260">
                <a:moveTo>
                  <a:pt x="2001671" y="1452328"/>
                </a:moveTo>
                <a:lnTo>
                  <a:pt x="2001755" y="1452841"/>
                </a:lnTo>
                <a:lnTo>
                  <a:pt x="2001671" y="1452328"/>
                </a:lnTo>
                <a:close/>
              </a:path>
              <a:path w="2047875" h="1826260">
                <a:moveTo>
                  <a:pt x="2036928" y="1434464"/>
                </a:moveTo>
                <a:lnTo>
                  <a:pt x="1998090" y="1434464"/>
                </a:lnTo>
                <a:lnTo>
                  <a:pt x="1998217" y="1435087"/>
                </a:lnTo>
                <a:lnTo>
                  <a:pt x="2001671" y="1452328"/>
                </a:lnTo>
                <a:lnTo>
                  <a:pt x="2001647" y="1452181"/>
                </a:lnTo>
                <a:lnTo>
                  <a:pt x="2040318" y="1452181"/>
                </a:lnTo>
                <a:lnTo>
                  <a:pt x="2039238" y="1445628"/>
                </a:lnTo>
                <a:lnTo>
                  <a:pt x="2036928" y="1434464"/>
                </a:lnTo>
                <a:close/>
              </a:path>
              <a:path w="2047875" h="1826260">
                <a:moveTo>
                  <a:pt x="1998202" y="1435022"/>
                </a:moveTo>
                <a:close/>
              </a:path>
              <a:path w="2047875" h="1826260">
                <a:moveTo>
                  <a:pt x="2032859" y="1416227"/>
                </a:moveTo>
                <a:lnTo>
                  <a:pt x="1993773" y="1416227"/>
                </a:lnTo>
                <a:lnTo>
                  <a:pt x="1998202" y="1435022"/>
                </a:lnTo>
                <a:lnTo>
                  <a:pt x="1998090" y="1434464"/>
                </a:lnTo>
                <a:lnTo>
                  <a:pt x="2036928" y="1434464"/>
                </a:lnTo>
                <a:lnTo>
                  <a:pt x="2035302" y="1426603"/>
                </a:lnTo>
                <a:lnTo>
                  <a:pt x="2032859" y="1416227"/>
                </a:lnTo>
                <a:close/>
              </a:path>
              <a:path w="2047875" h="1826260">
                <a:moveTo>
                  <a:pt x="2028081" y="1397266"/>
                </a:moveTo>
                <a:lnTo>
                  <a:pt x="1988692" y="1397266"/>
                </a:lnTo>
                <a:lnTo>
                  <a:pt x="1993773" y="1416697"/>
                </a:lnTo>
                <a:lnTo>
                  <a:pt x="1993773" y="1416227"/>
                </a:lnTo>
                <a:lnTo>
                  <a:pt x="2032859" y="1416227"/>
                </a:lnTo>
                <a:lnTo>
                  <a:pt x="2030729" y="1407185"/>
                </a:lnTo>
                <a:lnTo>
                  <a:pt x="2028081" y="1397266"/>
                </a:lnTo>
                <a:close/>
              </a:path>
              <a:path w="2047875" h="1826260">
                <a:moveTo>
                  <a:pt x="2022652" y="1377988"/>
                </a:moveTo>
                <a:lnTo>
                  <a:pt x="1982851" y="1377988"/>
                </a:lnTo>
                <a:lnTo>
                  <a:pt x="1988820" y="1397888"/>
                </a:lnTo>
                <a:lnTo>
                  <a:pt x="1988692" y="1397266"/>
                </a:lnTo>
                <a:lnTo>
                  <a:pt x="2028081" y="1397266"/>
                </a:lnTo>
                <a:lnTo>
                  <a:pt x="2025396" y="1387208"/>
                </a:lnTo>
                <a:lnTo>
                  <a:pt x="2022652" y="1377988"/>
                </a:lnTo>
                <a:close/>
              </a:path>
              <a:path w="2047875" h="1826260">
                <a:moveTo>
                  <a:pt x="1985192" y="1265732"/>
                </a:moveTo>
                <a:lnTo>
                  <a:pt x="1945004" y="1265732"/>
                </a:lnTo>
                <a:lnTo>
                  <a:pt x="1953259" y="1290332"/>
                </a:lnTo>
                <a:lnTo>
                  <a:pt x="1961133" y="1314005"/>
                </a:lnTo>
                <a:lnTo>
                  <a:pt x="1968753" y="1336649"/>
                </a:lnTo>
                <a:lnTo>
                  <a:pt x="1976247" y="1358150"/>
                </a:lnTo>
                <a:lnTo>
                  <a:pt x="1982977" y="1378508"/>
                </a:lnTo>
                <a:lnTo>
                  <a:pt x="1982851" y="1377988"/>
                </a:lnTo>
                <a:lnTo>
                  <a:pt x="2022652" y="1377988"/>
                </a:lnTo>
                <a:lnTo>
                  <a:pt x="2019300" y="1366723"/>
                </a:lnTo>
                <a:lnTo>
                  <a:pt x="2012314" y="1345780"/>
                </a:lnTo>
                <a:lnTo>
                  <a:pt x="2004875" y="1324394"/>
                </a:lnTo>
                <a:lnTo>
                  <a:pt x="1997202" y="1301813"/>
                </a:lnTo>
                <a:lnTo>
                  <a:pt x="1989327" y="1278242"/>
                </a:lnTo>
                <a:lnTo>
                  <a:pt x="1985192" y="1265732"/>
                </a:lnTo>
                <a:close/>
              </a:path>
              <a:path w="2047875" h="1826260">
                <a:moveTo>
                  <a:pt x="1976120" y="1357934"/>
                </a:moveTo>
                <a:lnTo>
                  <a:pt x="1976191" y="1358150"/>
                </a:lnTo>
                <a:lnTo>
                  <a:pt x="1976120" y="1357934"/>
                </a:lnTo>
                <a:close/>
              </a:path>
              <a:path w="2047875" h="1826260">
                <a:moveTo>
                  <a:pt x="2004822" y="1324241"/>
                </a:moveTo>
                <a:lnTo>
                  <a:pt x="2004822" y="1324394"/>
                </a:lnTo>
                <a:lnTo>
                  <a:pt x="2004822" y="1324241"/>
                </a:lnTo>
                <a:close/>
              </a:path>
              <a:path w="2047875" h="1826260">
                <a:moveTo>
                  <a:pt x="1976703" y="1240370"/>
                </a:moveTo>
                <a:lnTo>
                  <a:pt x="1936496" y="1240370"/>
                </a:lnTo>
                <a:lnTo>
                  <a:pt x="1945004" y="1265796"/>
                </a:lnTo>
                <a:lnTo>
                  <a:pt x="1985192" y="1265732"/>
                </a:lnTo>
                <a:lnTo>
                  <a:pt x="1981200" y="1253655"/>
                </a:lnTo>
                <a:lnTo>
                  <a:pt x="1976703" y="1240370"/>
                </a:lnTo>
                <a:close/>
              </a:path>
              <a:path w="2047875" h="1826260">
                <a:moveTo>
                  <a:pt x="1948736" y="1159636"/>
                </a:moveTo>
                <a:lnTo>
                  <a:pt x="1908302" y="1159636"/>
                </a:lnTo>
                <a:lnTo>
                  <a:pt x="1918207" y="1187322"/>
                </a:lnTo>
                <a:lnTo>
                  <a:pt x="1927478" y="1214196"/>
                </a:lnTo>
                <a:lnTo>
                  <a:pt x="1936496" y="1240485"/>
                </a:lnTo>
                <a:lnTo>
                  <a:pt x="1976703" y="1240370"/>
                </a:lnTo>
                <a:lnTo>
                  <a:pt x="1972563" y="1228140"/>
                </a:lnTo>
                <a:lnTo>
                  <a:pt x="1963547" y="1201800"/>
                </a:lnTo>
                <a:lnTo>
                  <a:pt x="1954149" y="1174622"/>
                </a:lnTo>
                <a:lnTo>
                  <a:pt x="1948736" y="1159636"/>
                </a:lnTo>
                <a:close/>
              </a:path>
              <a:path w="2047875" h="1826260">
                <a:moveTo>
                  <a:pt x="1918080" y="1187195"/>
                </a:moveTo>
                <a:lnTo>
                  <a:pt x="1918125" y="1187322"/>
                </a:lnTo>
                <a:lnTo>
                  <a:pt x="1918080" y="1187195"/>
                </a:lnTo>
                <a:close/>
              </a:path>
              <a:path w="2047875" h="1826260">
                <a:moveTo>
                  <a:pt x="1916847" y="1073657"/>
                </a:moveTo>
                <a:lnTo>
                  <a:pt x="1876043" y="1073657"/>
                </a:lnTo>
                <a:lnTo>
                  <a:pt x="1887347" y="1102994"/>
                </a:lnTo>
                <a:lnTo>
                  <a:pt x="1898141" y="1131696"/>
                </a:lnTo>
                <a:lnTo>
                  <a:pt x="1908302" y="1159763"/>
                </a:lnTo>
                <a:lnTo>
                  <a:pt x="1948736" y="1159636"/>
                </a:lnTo>
                <a:lnTo>
                  <a:pt x="1933828" y="1118361"/>
                </a:lnTo>
                <a:lnTo>
                  <a:pt x="1922906" y="1089278"/>
                </a:lnTo>
                <a:lnTo>
                  <a:pt x="1916847" y="1073657"/>
                </a:lnTo>
                <a:close/>
              </a:path>
              <a:path w="2047875" h="1826260">
                <a:moveTo>
                  <a:pt x="1898014" y="1131442"/>
                </a:moveTo>
                <a:lnTo>
                  <a:pt x="1898107" y="1131696"/>
                </a:lnTo>
                <a:lnTo>
                  <a:pt x="1898014" y="1131442"/>
                </a:lnTo>
                <a:close/>
              </a:path>
              <a:path w="2047875" h="1826260">
                <a:moveTo>
                  <a:pt x="1887220" y="1102740"/>
                </a:moveTo>
                <a:lnTo>
                  <a:pt x="1887315" y="1102994"/>
                </a:lnTo>
                <a:lnTo>
                  <a:pt x="1887220" y="1102740"/>
                </a:lnTo>
                <a:close/>
              </a:path>
              <a:path w="2047875" h="1826260">
                <a:moveTo>
                  <a:pt x="1789060" y="805433"/>
                </a:moveTo>
                <a:lnTo>
                  <a:pt x="1744726" y="805433"/>
                </a:lnTo>
                <a:lnTo>
                  <a:pt x="1762505" y="835405"/>
                </a:lnTo>
                <a:lnTo>
                  <a:pt x="1779397" y="865123"/>
                </a:lnTo>
                <a:lnTo>
                  <a:pt x="1795272" y="894968"/>
                </a:lnTo>
                <a:lnTo>
                  <a:pt x="1810511" y="925067"/>
                </a:lnTo>
                <a:lnTo>
                  <a:pt x="1824862" y="955039"/>
                </a:lnTo>
                <a:lnTo>
                  <a:pt x="1838578" y="985011"/>
                </a:lnTo>
                <a:lnTo>
                  <a:pt x="1851786" y="1014856"/>
                </a:lnTo>
                <a:lnTo>
                  <a:pt x="1864232" y="1044574"/>
                </a:lnTo>
                <a:lnTo>
                  <a:pt x="1876043" y="1074038"/>
                </a:lnTo>
                <a:lnTo>
                  <a:pt x="1876043" y="1073657"/>
                </a:lnTo>
                <a:lnTo>
                  <a:pt x="1916847" y="1073657"/>
                </a:lnTo>
                <a:lnTo>
                  <a:pt x="1911477" y="1059814"/>
                </a:lnTo>
                <a:lnTo>
                  <a:pt x="1886711" y="999743"/>
                </a:lnTo>
                <a:lnTo>
                  <a:pt x="1859279" y="938783"/>
                </a:lnTo>
                <a:lnTo>
                  <a:pt x="1828927" y="877315"/>
                </a:lnTo>
                <a:lnTo>
                  <a:pt x="1795399" y="816101"/>
                </a:lnTo>
                <a:lnTo>
                  <a:pt x="1789060" y="805433"/>
                </a:lnTo>
                <a:close/>
              </a:path>
              <a:path w="2047875" h="1826260">
                <a:moveTo>
                  <a:pt x="1864105" y="1044320"/>
                </a:moveTo>
                <a:lnTo>
                  <a:pt x="1864208" y="1044574"/>
                </a:lnTo>
                <a:lnTo>
                  <a:pt x="1864105" y="1044320"/>
                </a:lnTo>
                <a:close/>
              </a:path>
              <a:path w="2047875" h="1826260">
                <a:moveTo>
                  <a:pt x="1851659" y="1014602"/>
                </a:moveTo>
                <a:lnTo>
                  <a:pt x="1851766" y="1014856"/>
                </a:lnTo>
                <a:lnTo>
                  <a:pt x="1851659" y="1014602"/>
                </a:lnTo>
                <a:close/>
              </a:path>
              <a:path w="2047875" h="1826260">
                <a:moveTo>
                  <a:pt x="1838452" y="984757"/>
                </a:moveTo>
                <a:lnTo>
                  <a:pt x="1838564" y="985011"/>
                </a:lnTo>
                <a:lnTo>
                  <a:pt x="1838452" y="984757"/>
                </a:lnTo>
                <a:close/>
              </a:path>
              <a:path w="2047875" h="1826260">
                <a:moveTo>
                  <a:pt x="1824735" y="954785"/>
                </a:moveTo>
                <a:lnTo>
                  <a:pt x="1824852" y="955039"/>
                </a:lnTo>
                <a:lnTo>
                  <a:pt x="1824735" y="954785"/>
                </a:lnTo>
                <a:close/>
              </a:path>
              <a:path w="2047875" h="1826260">
                <a:moveTo>
                  <a:pt x="1810257" y="924686"/>
                </a:moveTo>
                <a:lnTo>
                  <a:pt x="1810441" y="925067"/>
                </a:lnTo>
                <a:lnTo>
                  <a:pt x="1810257" y="924686"/>
                </a:lnTo>
                <a:close/>
              </a:path>
              <a:path w="2047875" h="1826260">
                <a:moveTo>
                  <a:pt x="1795017" y="894714"/>
                </a:moveTo>
                <a:lnTo>
                  <a:pt x="1795147" y="894968"/>
                </a:lnTo>
                <a:lnTo>
                  <a:pt x="1795017" y="894714"/>
                </a:lnTo>
                <a:close/>
              </a:path>
              <a:path w="2047875" h="1826260">
                <a:moveTo>
                  <a:pt x="1779142" y="864742"/>
                </a:moveTo>
                <a:lnTo>
                  <a:pt x="1779346" y="865123"/>
                </a:lnTo>
                <a:lnTo>
                  <a:pt x="1779142" y="864742"/>
                </a:lnTo>
                <a:close/>
              </a:path>
              <a:path w="2047875" h="1826260">
                <a:moveTo>
                  <a:pt x="1762252" y="835024"/>
                </a:moveTo>
                <a:lnTo>
                  <a:pt x="1762469" y="835405"/>
                </a:lnTo>
                <a:lnTo>
                  <a:pt x="1762252" y="835024"/>
                </a:lnTo>
                <a:close/>
              </a:path>
              <a:path w="2047875" h="1826260">
                <a:moveTo>
                  <a:pt x="1771391" y="776351"/>
                </a:moveTo>
                <a:lnTo>
                  <a:pt x="1726310" y="776351"/>
                </a:lnTo>
                <a:lnTo>
                  <a:pt x="1744979" y="805941"/>
                </a:lnTo>
                <a:lnTo>
                  <a:pt x="1744726" y="805433"/>
                </a:lnTo>
                <a:lnTo>
                  <a:pt x="1789060" y="805433"/>
                </a:lnTo>
                <a:lnTo>
                  <a:pt x="1777364" y="785748"/>
                </a:lnTo>
                <a:lnTo>
                  <a:pt x="1771391" y="776351"/>
                </a:lnTo>
                <a:close/>
              </a:path>
              <a:path w="2047875" h="1826260">
                <a:moveTo>
                  <a:pt x="1752873" y="747648"/>
                </a:moveTo>
                <a:lnTo>
                  <a:pt x="1707006" y="747648"/>
                </a:lnTo>
                <a:lnTo>
                  <a:pt x="1726564" y="776858"/>
                </a:lnTo>
                <a:lnTo>
                  <a:pt x="1726310" y="776351"/>
                </a:lnTo>
                <a:lnTo>
                  <a:pt x="1771391" y="776351"/>
                </a:lnTo>
                <a:lnTo>
                  <a:pt x="1758314" y="755776"/>
                </a:lnTo>
                <a:lnTo>
                  <a:pt x="1752873" y="747648"/>
                </a:lnTo>
                <a:close/>
              </a:path>
              <a:path w="2047875" h="1826260">
                <a:moveTo>
                  <a:pt x="1733612" y="719327"/>
                </a:moveTo>
                <a:lnTo>
                  <a:pt x="1686813" y="719327"/>
                </a:lnTo>
                <a:lnTo>
                  <a:pt x="1687195" y="719835"/>
                </a:lnTo>
                <a:lnTo>
                  <a:pt x="1707260" y="748029"/>
                </a:lnTo>
                <a:lnTo>
                  <a:pt x="1707006" y="747648"/>
                </a:lnTo>
                <a:lnTo>
                  <a:pt x="1752873" y="747648"/>
                </a:lnTo>
                <a:lnTo>
                  <a:pt x="1738502" y="726185"/>
                </a:lnTo>
                <a:lnTo>
                  <a:pt x="1733612" y="719327"/>
                </a:lnTo>
                <a:close/>
              </a:path>
              <a:path w="2047875" h="1826260">
                <a:moveTo>
                  <a:pt x="1686920" y="719478"/>
                </a:moveTo>
                <a:lnTo>
                  <a:pt x="1687175" y="719835"/>
                </a:lnTo>
                <a:lnTo>
                  <a:pt x="1686920" y="719478"/>
                </a:lnTo>
                <a:close/>
              </a:path>
              <a:path w="2047875" h="1826260">
                <a:moveTo>
                  <a:pt x="1713591" y="691641"/>
                </a:moveTo>
                <a:lnTo>
                  <a:pt x="1665604" y="691641"/>
                </a:lnTo>
                <a:lnTo>
                  <a:pt x="1686920" y="719478"/>
                </a:lnTo>
                <a:lnTo>
                  <a:pt x="1686813" y="719327"/>
                </a:lnTo>
                <a:lnTo>
                  <a:pt x="1733612" y="719327"/>
                </a:lnTo>
                <a:lnTo>
                  <a:pt x="1717675" y="696976"/>
                </a:lnTo>
                <a:lnTo>
                  <a:pt x="1713591" y="691641"/>
                </a:lnTo>
                <a:close/>
              </a:path>
              <a:path w="2047875" h="1826260">
                <a:moveTo>
                  <a:pt x="1670837" y="638047"/>
                </a:moveTo>
                <a:lnTo>
                  <a:pt x="1620265" y="638047"/>
                </a:lnTo>
                <a:lnTo>
                  <a:pt x="1643887" y="664971"/>
                </a:lnTo>
                <a:lnTo>
                  <a:pt x="1665985" y="692149"/>
                </a:lnTo>
                <a:lnTo>
                  <a:pt x="1665604" y="691641"/>
                </a:lnTo>
                <a:lnTo>
                  <a:pt x="1713591" y="691641"/>
                </a:lnTo>
                <a:lnTo>
                  <a:pt x="1695703" y="668273"/>
                </a:lnTo>
                <a:lnTo>
                  <a:pt x="1672716" y="640206"/>
                </a:lnTo>
                <a:lnTo>
                  <a:pt x="1670837" y="638047"/>
                </a:lnTo>
                <a:close/>
              </a:path>
              <a:path w="2047875" h="1826260">
                <a:moveTo>
                  <a:pt x="1643506" y="664590"/>
                </a:moveTo>
                <a:lnTo>
                  <a:pt x="1643817" y="664971"/>
                </a:lnTo>
                <a:lnTo>
                  <a:pt x="1643506" y="664590"/>
                </a:lnTo>
                <a:close/>
              </a:path>
              <a:path w="2047875" h="1826260">
                <a:moveTo>
                  <a:pt x="1648600" y="612520"/>
                </a:moveTo>
                <a:lnTo>
                  <a:pt x="1596135" y="612520"/>
                </a:lnTo>
                <a:lnTo>
                  <a:pt x="1596643" y="613028"/>
                </a:lnTo>
                <a:lnTo>
                  <a:pt x="1620774" y="638682"/>
                </a:lnTo>
                <a:lnTo>
                  <a:pt x="1620265" y="638047"/>
                </a:lnTo>
                <a:lnTo>
                  <a:pt x="1670837" y="638047"/>
                </a:lnTo>
                <a:lnTo>
                  <a:pt x="1648600" y="612520"/>
                </a:lnTo>
                <a:close/>
              </a:path>
              <a:path w="2047875" h="1826260">
                <a:moveTo>
                  <a:pt x="1596258" y="612651"/>
                </a:moveTo>
                <a:lnTo>
                  <a:pt x="1596614" y="613028"/>
                </a:lnTo>
                <a:lnTo>
                  <a:pt x="1596258" y="612651"/>
                </a:lnTo>
                <a:close/>
              </a:path>
              <a:path w="2047875" h="1826260">
                <a:moveTo>
                  <a:pt x="1625132" y="587755"/>
                </a:moveTo>
                <a:lnTo>
                  <a:pt x="1570862" y="587755"/>
                </a:lnTo>
                <a:lnTo>
                  <a:pt x="1596258" y="612651"/>
                </a:lnTo>
                <a:lnTo>
                  <a:pt x="1596135" y="612520"/>
                </a:lnTo>
                <a:lnTo>
                  <a:pt x="1648600" y="612520"/>
                </a:lnTo>
                <a:lnTo>
                  <a:pt x="1625132" y="587755"/>
                </a:lnTo>
                <a:close/>
              </a:path>
              <a:path w="2047875" h="1826260">
                <a:moveTo>
                  <a:pt x="1576145" y="541019"/>
                </a:moveTo>
                <a:lnTo>
                  <a:pt x="1517014" y="541019"/>
                </a:lnTo>
                <a:lnTo>
                  <a:pt x="1517650" y="541527"/>
                </a:lnTo>
                <a:lnTo>
                  <a:pt x="1545208" y="564387"/>
                </a:lnTo>
                <a:lnTo>
                  <a:pt x="1571371" y="588263"/>
                </a:lnTo>
                <a:lnTo>
                  <a:pt x="1570862" y="587755"/>
                </a:lnTo>
                <a:lnTo>
                  <a:pt x="1625132" y="587755"/>
                </a:lnTo>
                <a:lnTo>
                  <a:pt x="1623567" y="586104"/>
                </a:lnTo>
                <a:lnTo>
                  <a:pt x="1597278" y="560196"/>
                </a:lnTo>
                <a:lnTo>
                  <a:pt x="1576145" y="541019"/>
                </a:lnTo>
                <a:close/>
              </a:path>
              <a:path w="2047875" h="1826260">
                <a:moveTo>
                  <a:pt x="1544574" y="563879"/>
                </a:moveTo>
                <a:lnTo>
                  <a:pt x="1545132" y="564387"/>
                </a:lnTo>
                <a:lnTo>
                  <a:pt x="1544574" y="563879"/>
                </a:lnTo>
                <a:close/>
              </a:path>
              <a:path w="2047875" h="1826260">
                <a:moveTo>
                  <a:pt x="1517362" y="541307"/>
                </a:moveTo>
                <a:lnTo>
                  <a:pt x="1517627" y="541527"/>
                </a:lnTo>
                <a:lnTo>
                  <a:pt x="1517362" y="541307"/>
                </a:lnTo>
                <a:close/>
              </a:path>
              <a:path w="2047875" h="1826260">
                <a:moveTo>
                  <a:pt x="1437470" y="440308"/>
                </a:moveTo>
                <a:lnTo>
                  <a:pt x="1360677" y="440308"/>
                </a:lnTo>
                <a:lnTo>
                  <a:pt x="1395095" y="459485"/>
                </a:lnTo>
                <a:lnTo>
                  <a:pt x="1427860" y="478916"/>
                </a:lnTo>
                <a:lnTo>
                  <a:pt x="1459229" y="498855"/>
                </a:lnTo>
                <a:lnTo>
                  <a:pt x="1489202" y="519683"/>
                </a:lnTo>
                <a:lnTo>
                  <a:pt x="1517362" y="541307"/>
                </a:lnTo>
                <a:lnTo>
                  <a:pt x="1517014" y="541019"/>
                </a:lnTo>
                <a:lnTo>
                  <a:pt x="1576145" y="541019"/>
                </a:lnTo>
                <a:lnTo>
                  <a:pt x="1541145" y="511428"/>
                </a:lnTo>
                <a:lnTo>
                  <a:pt x="1479930" y="466978"/>
                </a:lnTo>
                <a:lnTo>
                  <a:pt x="1447546" y="446277"/>
                </a:lnTo>
                <a:lnTo>
                  <a:pt x="1437470" y="440308"/>
                </a:lnTo>
                <a:close/>
              </a:path>
              <a:path w="2047875" h="1826260">
                <a:moveTo>
                  <a:pt x="1488439" y="519175"/>
                </a:moveTo>
                <a:lnTo>
                  <a:pt x="1489103" y="519683"/>
                </a:lnTo>
                <a:lnTo>
                  <a:pt x="1488439" y="519175"/>
                </a:lnTo>
                <a:close/>
              </a:path>
              <a:path w="2047875" h="1826260">
                <a:moveTo>
                  <a:pt x="1458595" y="498474"/>
                </a:moveTo>
                <a:lnTo>
                  <a:pt x="1459144" y="498855"/>
                </a:lnTo>
                <a:lnTo>
                  <a:pt x="1458595" y="498474"/>
                </a:lnTo>
                <a:close/>
              </a:path>
              <a:path w="2047875" h="1826260">
                <a:moveTo>
                  <a:pt x="1427352" y="478662"/>
                </a:moveTo>
                <a:lnTo>
                  <a:pt x="1427753" y="478916"/>
                </a:lnTo>
                <a:lnTo>
                  <a:pt x="1427352" y="478662"/>
                </a:lnTo>
                <a:close/>
              </a:path>
              <a:path w="2047875" h="1826260">
                <a:moveTo>
                  <a:pt x="1394586" y="459231"/>
                </a:moveTo>
                <a:lnTo>
                  <a:pt x="1395016" y="459485"/>
                </a:lnTo>
                <a:lnTo>
                  <a:pt x="1394586" y="459231"/>
                </a:lnTo>
                <a:close/>
              </a:path>
              <a:path w="2047875" h="1826260">
                <a:moveTo>
                  <a:pt x="1406129" y="422020"/>
                </a:moveTo>
                <a:lnTo>
                  <a:pt x="1325372" y="422020"/>
                </a:lnTo>
                <a:lnTo>
                  <a:pt x="1325879" y="422274"/>
                </a:lnTo>
                <a:lnTo>
                  <a:pt x="1361058" y="440562"/>
                </a:lnTo>
                <a:lnTo>
                  <a:pt x="1360677" y="440308"/>
                </a:lnTo>
                <a:lnTo>
                  <a:pt x="1437470" y="440308"/>
                </a:lnTo>
                <a:lnTo>
                  <a:pt x="1413890" y="426338"/>
                </a:lnTo>
                <a:lnTo>
                  <a:pt x="1406129" y="422020"/>
                </a:lnTo>
                <a:close/>
              </a:path>
              <a:path w="2047875" h="1826260">
                <a:moveTo>
                  <a:pt x="1325565" y="422121"/>
                </a:moveTo>
                <a:lnTo>
                  <a:pt x="1325860" y="422274"/>
                </a:lnTo>
                <a:lnTo>
                  <a:pt x="1325565" y="422121"/>
                </a:lnTo>
                <a:close/>
              </a:path>
              <a:path w="2047875" h="1826260">
                <a:moveTo>
                  <a:pt x="1373830" y="404240"/>
                </a:moveTo>
                <a:lnTo>
                  <a:pt x="1288923" y="404240"/>
                </a:lnTo>
                <a:lnTo>
                  <a:pt x="1325565" y="422121"/>
                </a:lnTo>
                <a:lnTo>
                  <a:pt x="1325372" y="422020"/>
                </a:lnTo>
                <a:lnTo>
                  <a:pt x="1406129" y="422020"/>
                </a:lnTo>
                <a:lnTo>
                  <a:pt x="1378965" y="406907"/>
                </a:lnTo>
                <a:lnTo>
                  <a:pt x="1373830" y="404240"/>
                </a:lnTo>
                <a:close/>
              </a:path>
              <a:path w="2047875" h="1826260">
                <a:moveTo>
                  <a:pt x="1305567" y="370077"/>
                </a:moveTo>
                <a:lnTo>
                  <a:pt x="1212341" y="370077"/>
                </a:lnTo>
                <a:lnTo>
                  <a:pt x="1251584" y="387095"/>
                </a:lnTo>
                <a:lnTo>
                  <a:pt x="1289303" y="404494"/>
                </a:lnTo>
                <a:lnTo>
                  <a:pt x="1288923" y="404240"/>
                </a:lnTo>
                <a:lnTo>
                  <a:pt x="1373830" y="404240"/>
                </a:lnTo>
                <a:lnTo>
                  <a:pt x="1342771" y="388111"/>
                </a:lnTo>
                <a:lnTo>
                  <a:pt x="1305567" y="370077"/>
                </a:lnTo>
                <a:close/>
              </a:path>
              <a:path w="2047875" h="1826260">
                <a:moveTo>
                  <a:pt x="1251203" y="386968"/>
                </a:moveTo>
                <a:lnTo>
                  <a:pt x="1251480" y="387095"/>
                </a:lnTo>
                <a:lnTo>
                  <a:pt x="1251203" y="386968"/>
                </a:lnTo>
                <a:close/>
              </a:path>
              <a:path w="2047875" h="1826260">
                <a:moveTo>
                  <a:pt x="1195924" y="322198"/>
                </a:moveTo>
                <a:lnTo>
                  <a:pt x="1089278" y="322198"/>
                </a:lnTo>
                <a:lnTo>
                  <a:pt x="1131697" y="337819"/>
                </a:lnTo>
                <a:lnTo>
                  <a:pt x="1172717" y="353821"/>
                </a:lnTo>
                <a:lnTo>
                  <a:pt x="1212596" y="370204"/>
                </a:lnTo>
                <a:lnTo>
                  <a:pt x="1212341" y="370077"/>
                </a:lnTo>
                <a:lnTo>
                  <a:pt x="1305567" y="370077"/>
                </a:lnTo>
                <a:lnTo>
                  <a:pt x="1266825" y="352170"/>
                </a:lnTo>
                <a:lnTo>
                  <a:pt x="1227327" y="335152"/>
                </a:lnTo>
                <a:lnTo>
                  <a:pt x="1195924" y="322198"/>
                </a:lnTo>
                <a:close/>
              </a:path>
              <a:path w="2047875" h="1826260">
                <a:moveTo>
                  <a:pt x="1172336" y="353694"/>
                </a:moveTo>
                <a:lnTo>
                  <a:pt x="1172646" y="353821"/>
                </a:lnTo>
                <a:lnTo>
                  <a:pt x="1172336" y="353694"/>
                </a:lnTo>
                <a:close/>
              </a:path>
              <a:path w="2047875" h="1826260">
                <a:moveTo>
                  <a:pt x="1131315" y="337692"/>
                </a:moveTo>
                <a:lnTo>
                  <a:pt x="1131642" y="337819"/>
                </a:lnTo>
                <a:lnTo>
                  <a:pt x="1131315" y="337692"/>
                </a:lnTo>
                <a:close/>
              </a:path>
              <a:path w="2047875" h="1826260">
                <a:moveTo>
                  <a:pt x="1157724" y="307085"/>
                </a:moveTo>
                <a:lnTo>
                  <a:pt x="1046226" y="307085"/>
                </a:lnTo>
                <a:lnTo>
                  <a:pt x="1046606" y="307212"/>
                </a:lnTo>
                <a:lnTo>
                  <a:pt x="1089532" y="322325"/>
                </a:lnTo>
                <a:lnTo>
                  <a:pt x="1089278" y="322198"/>
                </a:lnTo>
                <a:lnTo>
                  <a:pt x="1195924" y="322198"/>
                </a:lnTo>
                <a:lnTo>
                  <a:pt x="1186687" y="318388"/>
                </a:lnTo>
                <a:lnTo>
                  <a:pt x="1157724" y="307085"/>
                </a:lnTo>
                <a:close/>
              </a:path>
              <a:path w="2047875" h="1826260">
                <a:moveTo>
                  <a:pt x="1046244" y="307092"/>
                </a:moveTo>
                <a:lnTo>
                  <a:pt x="1046586" y="307212"/>
                </a:lnTo>
                <a:lnTo>
                  <a:pt x="1046244" y="307092"/>
                </a:lnTo>
                <a:close/>
              </a:path>
              <a:path w="2047875" h="1826260">
                <a:moveTo>
                  <a:pt x="1037463" y="264032"/>
                </a:moveTo>
                <a:lnTo>
                  <a:pt x="911732" y="264032"/>
                </a:lnTo>
                <a:lnTo>
                  <a:pt x="957706" y="278129"/>
                </a:lnTo>
                <a:lnTo>
                  <a:pt x="957452" y="278129"/>
                </a:lnTo>
                <a:lnTo>
                  <a:pt x="1002537" y="292480"/>
                </a:lnTo>
                <a:lnTo>
                  <a:pt x="1002283" y="292480"/>
                </a:lnTo>
                <a:lnTo>
                  <a:pt x="1046244" y="307092"/>
                </a:lnTo>
                <a:lnTo>
                  <a:pt x="1157724" y="307085"/>
                </a:lnTo>
                <a:lnTo>
                  <a:pt x="1145031" y="302132"/>
                </a:lnTo>
                <a:lnTo>
                  <a:pt x="1102359" y="286384"/>
                </a:lnTo>
                <a:lnTo>
                  <a:pt x="1058799" y="271144"/>
                </a:lnTo>
                <a:lnTo>
                  <a:pt x="1037463" y="264032"/>
                </a:lnTo>
                <a:close/>
              </a:path>
              <a:path w="2047875" h="1826260">
                <a:moveTo>
                  <a:pt x="910632" y="224027"/>
                </a:moveTo>
                <a:lnTo>
                  <a:pt x="770127" y="224027"/>
                </a:lnTo>
                <a:lnTo>
                  <a:pt x="818260" y="237108"/>
                </a:lnTo>
                <a:lnTo>
                  <a:pt x="818006" y="237108"/>
                </a:lnTo>
                <a:lnTo>
                  <a:pt x="865504" y="250443"/>
                </a:lnTo>
                <a:lnTo>
                  <a:pt x="865251" y="250443"/>
                </a:lnTo>
                <a:lnTo>
                  <a:pt x="911986" y="264159"/>
                </a:lnTo>
                <a:lnTo>
                  <a:pt x="911732" y="264032"/>
                </a:lnTo>
                <a:lnTo>
                  <a:pt x="1037463" y="264032"/>
                </a:lnTo>
                <a:lnTo>
                  <a:pt x="1014222" y="256285"/>
                </a:lnTo>
                <a:lnTo>
                  <a:pt x="969009" y="241807"/>
                </a:lnTo>
                <a:lnTo>
                  <a:pt x="922781" y="227583"/>
                </a:lnTo>
                <a:lnTo>
                  <a:pt x="910632" y="224027"/>
                </a:lnTo>
                <a:close/>
              </a:path>
              <a:path w="2047875" h="1826260">
                <a:moveTo>
                  <a:pt x="822202" y="198754"/>
                </a:moveTo>
                <a:lnTo>
                  <a:pt x="672337" y="198754"/>
                </a:lnTo>
                <a:lnTo>
                  <a:pt x="721740" y="211327"/>
                </a:lnTo>
                <a:lnTo>
                  <a:pt x="770254" y="224154"/>
                </a:lnTo>
                <a:lnTo>
                  <a:pt x="910632" y="224027"/>
                </a:lnTo>
                <a:lnTo>
                  <a:pt x="875918" y="213867"/>
                </a:lnTo>
                <a:lnTo>
                  <a:pt x="828293" y="200405"/>
                </a:lnTo>
                <a:lnTo>
                  <a:pt x="822202" y="198754"/>
                </a:lnTo>
                <a:close/>
              </a:path>
              <a:path w="2047875" h="1826260">
                <a:moveTo>
                  <a:pt x="115864" y="37345"/>
                </a:moveTo>
                <a:lnTo>
                  <a:pt x="108284" y="74695"/>
                </a:lnTo>
                <a:lnTo>
                  <a:pt x="314325" y="117220"/>
                </a:lnTo>
                <a:lnTo>
                  <a:pt x="418718" y="139699"/>
                </a:lnTo>
                <a:lnTo>
                  <a:pt x="521588" y="162813"/>
                </a:lnTo>
                <a:lnTo>
                  <a:pt x="622807" y="186689"/>
                </a:lnTo>
                <a:lnTo>
                  <a:pt x="622553" y="186689"/>
                </a:lnTo>
                <a:lnTo>
                  <a:pt x="672464" y="198881"/>
                </a:lnTo>
                <a:lnTo>
                  <a:pt x="822202" y="198754"/>
                </a:lnTo>
                <a:lnTo>
                  <a:pt x="731265" y="174497"/>
                </a:lnTo>
                <a:lnTo>
                  <a:pt x="681608" y="161797"/>
                </a:lnTo>
                <a:lnTo>
                  <a:pt x="530098" y="125729"/>
                </a:lnTo>
                <a:lnTo>
                  <a:pt x="426847" y="102488"/>
                </a:lnTo>
                <a:lnTo>
                  <a:pt x="115864" y="37345"/>
                </a:lnTo>
                <a:close/>
              </a:path>
              <a:path w="2047875" h="1826260">
                <a:moveTo>
                  <a:pt x="123443" y="0"/>
                </a:moveTo>
                <a:lnTo>
                  <a:pt x="0" y="33273"/>
                </a:lnTo>
                <a:lnTo>
                  <a:pt x="100710" y="112013"/>
                </a:lnTo>
                <a:lnTo>
                  <a:pt x="108284" y="74695"/>
                </a:lnTo>
                <a:lnTo>
                  <a:pt x="89534" y="70865"/>
                </a:lnTo>
                <a:lnTo>
                  <a:pt x="97154" y="33527"/>
                </a:lnTo>
                <a:lnTo>
                  <a:pt x="116639" y="33527"/>
                </a:lnTo>
                <a:lnTo>
                  <a:pt x="123443" y="0"/>
                </a:lnTo>
                <a:close/>
              </a:path>
              <a:path w="2047875" h="1826260">
                <a:moveTo>
                  <a:pt x="97154" y="33527"/>
                </a:moveTo>
                <a:lnTo>
                  <a:pt x="89534" y="70865"/>
                </a:lnTo>
                <a:lnTo>
                  <a:pt x="108284" y="74695"/>
                </a:lnTo>
                <a:lnTo>
                  <a:pt x="115864" y="37345"/>
                </a:lnTo>
                <a:lnTo>
                  <a:pt x="97154" y="33527"/>
                </a:lnTo>
                <a:close/>
              </a:path>
              <a:path w="2047875" h="1826260">
                <a:moveTo>
                  <a:pt x="116639" y="33527"/>
                </a:moveTo>
                <a:lnTo>
                  <a:pt x="97154" y="33527"/>
                </a:lnTo>
                <a:lnTo>
                  <a:pt x="115864" y="37345"/>
                </a:lnTo>
                <a:lnTo>
                  <a:pt x="116639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5931204"/>
            <a:ext cx="516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𝜎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9632" y="5681345"/>
            <a:ext cx="7802880" cy="884555"/>
            <a:chOff x="919632" y="5681345"/>
            <a:chExt cx="7802880" cy="884555"/>
          </a:xfrm>
        </p:grpSpPr>
        <p:sp>
          <p:nvSpPr>
            <p:cNvPr id="4" name="object 4"/>
            <p:cNvSpPr/>
            <p:nvPr/>
          </p:nvSpPr>
          <p:spPr>
            <a:xfrm>
              <a:off x="919632" y="6019876"/>
              <a:ext cx="7802880" cy="287655"/>
            </a:xfrm>
            <a:custGeom>
              <a:avLst/>
              <a:gdLst/>
              <a:ahLst/>
              <a:cxnLst/>
              <a:rect l="l" t="t" r="r" b="b"/>
              <a:pathLst>
                <a:path w="7802880" h="287654">
                  <a:moveTo>
                    <a:pt x="94068" y="11455"/>
                  </a:moveTo>
                  <a:lnTo>
                    <a:pt x="90043" y="0"/>
                  </a:lnTo>
                  <a:lnTo>
                    <a:pt x="69570" y="7391"/>
                  </a:lnTo>
                  <a:lnTo>
                    <a:pt x="51625" y="18097"/>
                  </a:lnTo>
                  <a:lnTo>
                    <a:pt x="23291" y="49479"/>
                  </a:lnTo>
                  <a:lnTo>
                    <a:pt x="5816" y="91440"/>
                  </a:lnTo>
                  <a:lnTo>
                    <a:pt x="0" y="141236"/>
                  </a:lnTo>
                  <a:lnTo>
                    <a:pt x="1447" y="167182"/>
                  </a:lnTo>
                  <a:lnTo>
                    <a:pt x="13055" y="213055"/>
                  </a:lnTo>
                  <a:lnTo>
                    <a:pt x="36093" y="250278"/>
                  </a:lnTo>
                  <a:lnTo>
                    <a:pt x="69507" y="274955"/>
                  </a:lnTo>
                  <a:lnTo>
                    <a:pt x="90043" y="282321"/>
                  </a:lnTo>
                  <a:lnTo>
                    <a:pt x="93624" y="270865"/>
                  </a:lnTo>
                  <a:lnTo>
                    <a:pt x="77533" y="263740"/>
                  </a:lnTo>
                  <a:lnTo>
                    <a:pt x="63639" y="253834"/>
                  </a:lnTo>
                  <a:lnTo>
                    <a:pt x="35166" y="207594"/>
                  </a:lnTo>
                  <a:lnTo>
                    <a:pt x="26797" y="164655"/>
                  </a:lnTo>
                  <a:lnTo>
                    <a:pt x="25755" y="139750"/>
                  </a:lnTo>
                  <a:lnTo>
                    <a:pt x="26797" y="115671"/>
                  </a:lnTo>
                  <a:lnTo>
                    <a:pt x="35166" y="73888"/>
                  </a:lnTo>
                  <a:lnTo>
                    <a:pt x="63754" y="28371"/>
                  </a:lnTo>
                  <a:lnTo>
                    <a:pt x="77774" y="18554"/>
                  </a:lnTo>
                  <a:lnTo>
                    <a:pt x="94068" y="11455"/>
                  </a:lnTo>
                  <a:close/>
                </a:path>
                <a:path w="7802880" h="287654">
                  <a:moveTo>
                    <a:pt x="1844141" y="16205"/>
                  </a:moveTo>
                  <a:lnTo>
                    <a:pt x="1840204" y="4724"/>
                  </a:lnTo>
                  <a:lnTo>
                    <a:pt x="1819719" y="12128"/>
                  </a:lnTo>
                  <a:lnTo>
                    <a:pt x="1801749" y="22834"/>
                  </a:lnTo>
                  <a:lnTo>
                    <a:pt x="1773402" y="54216"/>
                  </a:lnTo>
                  <a:lnTo>
                    <a:pt x="1755965" y="96177"/>
                  </a:lnTo>
                  <a:lnTo>
                    <a:pt x="1750161" y="145973"/>
                  </a:lnTo>
                  <a:lnTo>
                    <a:pt x="1751609" y="171919"/>
                  </a:lnTo>
                  <a:lnTo>
                    <a:pt x="1763229" y="217792"/>
                  </a:lnTo>
                  <a:lnTo>
                    <a:pt x="1786229" y="255016"/>
                  </a:lnTo>
                  <a:lnTo>
                    <a:pt x="1819656" y="279679"/>
                  </a:lnTo>
                  <a:lnTo>
                    <a:pt x="1840204" y="287058"/>
                  </a:lnTo>
                  <a:lnTo>
                    <a:pt x="1843760" y="275602"/>
                  </a:lnTo>
                  <a:lnTo>
                    <a:pt x="1827631" y="268478"/>
                  </a:lnTo>
                  <a:lnTo>
                    <a:pt x="1813737" y="258559"/>
                  </a:lnTo>
                  <a:lnTo>
                    <a:pt x="1785264" y="212331"/>
                  </a:lnTo>
                  <a:lnTo>
                    <a:pt x="1776958" y="169392"/>
                  </a:lnTo>
                  <a:lnTo>
                    <a:pt x="1775942" y="144475"/>
                  </a:lnTo>
                  <a:lnTo>
                    <a:pt x="1776958" y="120396"/>
                  </a:lnTo>
                  <a:lnTo>
                    <a:pt x="1785264" y="78613"/>
                  </a:lnTo>
                  <a:lnTo>
                    <a:pt x="1813877" y="33108"/>
                  </a:lnTo>
                  <a:lnTo>
                    <a:pt x="1827898" y="23291"/>
                  </a:lnTo>
                  <a:lnTo>
                    <a:pt x="1844141" y="16205"/>
                  </a:lnTo>
                  <a:close/>
                </a:path>
                <a:path w="7802880" h="287654">
                  <a:moveTo>
                    <a:pt x="6552031" y="145973"/>
                  </a:moveTo>
                  <a:lnTo>
                    <a:pt x="6546215" y="96177"/>
                  </a:lnTo>
                  <a:lnTo>
                    <a:pt x="6528790" y="54216"/>
                  </a:lnTo>
                  <a:lnTo>
                    <a:pt x="6500381" y="22834"/>
                  </a:lnTo>
                  <a:lnTo>
                    <a:pt x="6461988" y="4724"/>
                  </a:lnTo>
                  <a:lnTo>
                    <a:pt x="6457924" y="16205"/>
                  </a:lnTo>
                  <a:lnTo>
                    <a:pt x="6474295" y="23291"/>
                  </a:lnTo>
                  <a:lnTo>
                    <a:pt x="6488379" y="33108"/>
                  </a:lnTo>
                  <a:lnTo>
                    <a:pt x="6516916" y="78613"/>
                  </a:lnTo>
                  <a:lnTo>
                    <a:pt x="6525222" y="120396"/>
                  </a:lnTo>
                  <a:lnTo>
                    <a:pt x="6526250" y="144475"/>
                  </a:lnTo>
                  <a:lnTo>
                    <a:pt x="6525196" y="169392"/>
                  </a:lnTo>
                  <a:lnTo>
                    <a:pt x="6516814" y="212331"/>
                  </a:lnTo>
                  <a:lnTo>
                    <a:pt x="6488379" y="258559"/>
                  </a:lnTo>
                  <a:lnTo>
                    <a:pt x="6458432" y="275602"/>
                  </a:lnTo>
                  <a:lnTo>
                    <a:pt x="6461988" y="287058"/>
                  </a:lnTo>
                  <a:lnTo>
                    <a:pt x="6500482" y="268998"/>
                  </a:lnTo>
                  <a:lnTo>
                    <a:pt x="6528790" y="237718"/>
                  </a:lnTo>
                  <a:lnTo>
                    <a:pt x="6546215" y="195846"/>
                  </a:lnTo>
                  <a:lnTo>
                    <a:pt x="6550571" y="171919"/>
                  </a:lnTo>
                  <a:lnTo>
                    <a:pt x="6552031" y="145973"/>
                  </a:lnTo>
                  <a:close/>
                </a:path>
                <a:path w="7802880" h="287654">
                  <a:moveTo>
                    <a:pt x="7802600" y="141236"/>
                  </a:moveTo>
                  <a:lnTo>
                    <a:pt x="7796784" y="91440"/>
                  </a:lnTo>
                  <a:lnTo>
                    <a:pt x="7779359" y="49479"/>
                  </a:lnTo>
                  <a:lnTo>
                    <a:pt x="7751051" y="18097"/>
                  </a:lnTo>
                  <a:lnTo>
                    <a:pt x="7712557" y="0"/>
                  </a:lnTo>
                  <a:lnTo>
                    <a:pt x="7708620" y="11455"/>
                  </a:lnTo>
                  <a:lnTo>
                    <a:pt x="7724927" y="18554"/>
                  </a:lnTo>
                  <a:lnTo>
                    <a:pt x="7738973" y="28371"/>
                  </a:lnTo>
                  <a:lnTo>
                    <a:pt x="7767510" y="73888"/>
                  </a:lnTo>
                  <a:lnTo>
                    <a:pt x="7775892" y="115671"/>
                  </a:lnTo>
                  <a:lnTo>
                    <a:pt x="7776946" y="139750"/>
                  </a:lnTo>
                  <a:lnTo>
                    <a:pt x="7775892" y="164655"/>
                  </a:lnTo>
                  <a:lnTo>
                    <a:pt x="7767510" y="207594"/>
                  </a:lnTo>
                  <a:lnTo>
                    <a:pt x="7739012" y="253834"/>
                  </a:lnTo>
                  <a:lnTo>
                    <a:pt x="7709001" y="270865"/>
                  </a:lnTo>
                  <a:lnTo>
                    <a:pt x="7712557" y="282321"/>
                  </a:lnTo>
                  <a:lnTo>
                    <a:pt x="7751115" y="264261"/>
                  </a:lnTo>
                  <a:lnTo>
                    <a:pt x="7779486" y="232981"/>
                  </a:lnTo>
                  <a:lnTo>
                    <a:pt x="7796847" y="191109"/>
                  </a:lnTo>
                  <a:lnTo>
                    <a:pt x="7801165" y="167182"/>
                  </a:lnTo>
                  <a:lnTo>
                    <a:pt x="7802600" y="141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4456" y="5687568"/>
              <a:ext cx="451103" cy="8534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34456" y="5687568"/>
              <a:ext cx="451484" cy="853440"/>
            </a:xfrm>
            <a:custGeom>
              <a:avLst/>
              <a:gdLst/>
              <a:ahLst/>
              <a:cxnLst/>
              <a:rect l="l" t="t" r="r" b="b"/>
              <a:pathLst>
                <a:path w="451485" h="853440">
                  <a:moveTo>
                    <a:pt x="0" y="853439"/>
                  </a:moveTo>
                  <a:lnTo>
                    <a:pt x="451103" y="853439"/>
                  </a:lnTo>
                  <a:lnTo>
                    <a:pt x="451103" y="0"/>
                  </a:lnTo>
                  <a:lnTo>
                    <a:pt x="0" y="0"/>
                  </a:lnTo>
                  <a:lnTo>
                    <a:pt x="0" y="853439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3276" y="5708904"/>
              <a:ext cx="807720" cy="8321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13276" y="5708904"/>
              <a:ext cx="807720" cy="832485"/>
            </a:xfrm>
            <a:custGeom>
              <a:avLst/>
              <a:gdLst/>
              <a:ahLst/>
              <a:cxnLst/>
              <a:rect l="l" t="t" r="r" b="b"/>
              <a:pathLst>
                <a:path w="807720" h="832484">
                  <a:moveTo>
                    <a:pt x="0" y="832104"/>
                  </a:moveTo>
                  <a:lnTo>
                    <a:pt x="807720" y="832104"/>
                  </a:lnTo>
                  <a:lnTo>
                    <a:pt x="807720" y="0"/>
                  </a:lnTo>
                  <a:lnTo>
                    <a:pt x="0" y="0"/>
                  </a:lnTo>
                  <a:lnTo>
                    <a:pt x="0" y="832104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3960" y="5684520"/>
              <a:ext cx="441960" cy="8778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13960" y="5684520"/>
              <a:ext cx="441959" cy="878205"/>
            </a:xfrm>
            <a:custGeom>
              <a:avLst/>
              <a:gdLst/>
              <a:ahLst/>
              <a:cxnLst/>
              <a:rect l="l" t="t" r="r" b="b"/>
              <a:pathLst>
                <a:path w="441960" h="878204">
                  <a:moveTo>
                    <a:pt x="0" y="877823"/>
                  </a:moveTo>
                  <a:lnTo>
                    <a:pt x="441960" y="877823"/>
                  </a:lnTo>
                  <a:lnTo>
                    <a:pt x="441960" y="0"/>
                  </a:lnTo>
                  <a:lnTo>
                    <a:pt x="0" y="0"/>
                  </a:lnTo>
                  <a:lnTo>
                    <a:pt x="0" y="877823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46017" y="5998146"/>
              <a:ext cx="2601595" cy="282575"/>
            </a:xfrm>
            <a:custGeom>
              <a:avLst/>
              <a:gdLst/>
              <a:ahLst/>
              <a:cxnLst/>
              <a:rect l="l" t="t" r="r" b="b"/>
              <a:pathLst>
                <a:path w="2601595" h="282575">
                  <a:moveTo>
                    <a:pt x="2511171" y="0"/>
                  </a:moveTo>
                  <a:lnTo>
                    <a:pt x="2507107" y="11455"/>
                  </a:lnTo>
                  <a:lnTo>
                    <a:pt x="2523470" y="18549"/>
                  </a:lnTo>
                  <a:lnTo>
                    <a:pt x="2537523" y="28367"/>
                  </a:lnTo>
                  <a:lnTo>
                    <a:pt x="2566056" y="73880"/>
                  </a:lnTo>
                  <a:lnTo>
                    <a:pt x="2574387" y="115661"/>
                  </a:lnTo>
                  <a:lnTo>
                    <a:pt x="2575433" y="139750"/>
                  </a:lnTo>
                  <a:lnTo>
                    <a:pt x="2574385" y="164648"/>
                  </a:lnTo>
                  <a:lnTo>
                    <a:pt x="2566003" y="207582"/>
                  </a:lnTo>
                  <a:lnTo>
                    <a:pt x="2537523" y="253822"/>
                  </a:lnTo>
                  <a:lnTo>
                    <a:pt x="2507615" y="270865"/>
                  </a:lnTo>
                  <a:lnTo>
                    <a:pt x="2511171" y="282320"/>
                  </a:lnTo>
                  <a:lnTo>
                    <a:pt x="2549667" y="264261"/>
                  </a:lnTo>
                  <a:lnTo>
                    <a:pt x="2577973" y="232981"/>
                  </a:lnTo>
                  <a:lnTo>
                    <a:pt x="2595403" y="191109"/>
                  </a:lnTo>
                  <a:lnTo>
                    <a:pt x="2601214" y="141236"/>
                  </a:lnTo>
                  <a:lnTo>
                    <a:pt x="2599761" y="115355"/>
                  </a:lnTo>
                  <a:lnTo>
                    <a:pt x="2588140" y="69474"/>
                  </a:lnTo>
                  <a:lnTo>
                    <a:pt x="2565017" y="32127"/>
                  </a:lnTo>
                  <a:lnTo>
                    <a:pt x="2531627" y="7386"/>
                  </a:lnTo>
                  <a:lnTo>
                    <a:pt x="2511171" y="0"/>
                  </a:lnTo>
                  <a:close/>
                </a:path>
                <a:path w="2601595" h="282575">
                  <a:moveTo>
                    <a:pt x="90043" y="0"/>
                  </a:moveTo>
                  <a:lnTo>
                    <a:pt x="51593" y="18095"/>
                  </a:lnTo>
                  <a:lnTo>
                    <a:pt x="23241" y="49479"/>
                  </a:lnTo>
                  <a:lnTo>
                    <a:pt x="5810" y="91433"/>
                  </a:lnTo>
                  <a:lnTo>
                    <a:pt x="0" y="141236"/>
                  </a:lnTo>
                  <a:lnTo>
                    <a:pt x="1452" y="167173"/>
                  </a:lnTo>
                  <a:lnTo>
                    <a:pt x="13073" y="213045"/>
                  </a:lnTo>
                  <a:lnTo>
                    <a:pt x="36071" y="250274"/>
                  </a:lnTo>
                  <a:lnTo>
                    <a:pt x="69496" y="274943"/>
                  </a:lnTo>
                  <a:lnTo>
                    <a:pt x="90043" y="282320"/>
                  </a:lnTo>
                  <a:lnTo>
                    <a:pt x="93599" y="270865"/>
                  </a:lnTo>
                  <a:lnTo>
                    <a:pt x="77475" y="263738"/>
                  </a:lnTo>
                  <a:lnTo>
                    <a:pt x="63579" y="253822"/>
                  </a:lnTo>
                  <a:lnTo>
                    <a:pt x="35083" y="207582"/>
                  </a:lnTo>
                  <a:lnTo>
                    <a:pt x="26701" y="164648"/>
                  </a:lnTo>
                  <a:lnTo>
                    <a:pt x="25654" y="139750"/>
                  </a:lnTo>
                  <a:lnTo>
                    <a:pt x="26701" y="115661"/>
                  </a:lnTo>
                  <a:lnTo>
                    <a:pt x="35083" y="73880"/>
                  </a:lnTo>
                  <a:lnTo>
                    <a:pt x="63722" y="28367"/>
                  </a:lnTo>
                  <a:lnTo>
                    <a:pt x="93980" y="11455"/>
                  </a:lnTo>
                  <a:lnTo>
                    <a:pt x="90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6288" y="5702808"/>
              <a:ext cx="451103" cy="854963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847088" y="1589532"/>
            <a:ext cx="5334000" cy="2693035"/>
            <a:chOff x="1847088" y="1589532"/>
            <a:chExt cx="5334000" cy="2693035"/>
          </a:xfrm>
        </p:grpSpPr>
        <p:sp>
          <p:nvSpPr>
            <p:cNvPr id="14" name="object 14"/>
            <p:cNvSpPr/>
            <p:nvPr/>
          </p:nvSpPr>
          <p:spPr>
            <a:xfrm>
              <a:off x="1847088" y="1589531"/>
              <a:ext cx="3255645" cy="2693035"/>
            </a:xfrm>
            <a:custGeom>
              <a:avLst/>
              <a:gdLst/>
              <a:ahLst/>
              <a:cxnLst/>
              <a:rect l="l" t="t" r="r" b="b"/>
              <a:pathLst>
                <a:path w="3255645" h="2693035">
                  <a:moveTo>
                    <a:pt x="498348" y="44196"/>
                  </a:moveTo>
                  <a:lnTo>
                    <a:pt x="0" y="44196"/>
                  </a:lnTo>
                  <a:lnTo>
                    <a:pt x="0" y="2670048"/>
                  </a:lnTo>
                  <a:lnTo>
                    <a:pt x="498348" y="2670048"/>
                  </a:lnTo>
                  <a:lnTo>
                    <a:pt x="498348" y="44196"/>
                  </a:lnTo>
                  <a:close/>
                </a:path>
                <a:path w="3255645" h="2693035">
                  <a:moveTo>
                    <a:pt x="1929384" y="16764"/>
                  </a:moveTo>
                  <a:lnTo>
                    <a:pt x="1182624" y="16764"/>
                  </a:lnTo>
                  <a:lnTo>
                    <a:pt x="1182624" y="2692908"/>
                  </a:lnTo>
                  <a:lnTo>
                    <a:pt x="1929384" y="2692908"/>
                  </a:lnTo>
                  <a:lnTo>
                    <a:pt x="1929384" y="16764"/>
                  </a:lnTo>
                  <a:close/>
                </a:path>
                <a:path w="3255645" h="2693035">
                  <a:moveTo>
                    <a:pt x="3255264" y="0"/>
                  </a:moveTo>
                  <a:lnTo>
                    <a:pt x="2508504" y="0"/>
                  </a:lnTo>
                  <a:lnTo>
                    <a:pt x="2508504" y="2676144"/>
                  </a:lnTo>
                  <a:lnTo>
                    <a:pt x="3255264" y="2676144"/>
                  </a:lnTo>
                  <a:lnTo>
                    <a:pt x="325526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15668" y="2351532"/>
              <a:ext cx="342900" cy="3429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15668" y="2351532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20240" y="1781556"/>
              <a:ext cx="342900" cy="3429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920240" y="1781556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66816" y="1606296"/>
              <a:ext cx="746760" cy="2676525"/>
            </a:xfrm>
            <a:custGeom>
              <a:avLst/>
              <a:gdLst/>
              <a:ahLst/>
              <a:cxnLst/>
              <a:rect l="l" t="t" r="r" b="b"/>
              <a:pathLst>
                <a:path w="746759" h="2676525">
                  <a:moveTo>
                    <a:pt x="746760" y="0"/>
                  </a:moveTo>
                  <a:lnTo>
                    <a:pt x="0" y="0"/>
                  </a:lnTo>
                  <a:lnTo>
                    <a:pt x="0" y="2676143"/>
                  </a:lnTo>
                  <a:lnTo>
                    <a:pt x="746760" y="2676143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30290" y="1837943"/>
              <a:ext cx="1050925" cy="2103120"/>
            </a:xfrm>
            <a:custGeom>
              <a:avLst/>
              <a:gdLst/>
              <a:ahLst/>
              <a:cxnLst/>
              <a:rect l="l" t="t" r="r" b="b"/>
              <a:pathLst>
                <a:path w="1050925" h="2103120">
                  <a:moveTo>
                    <a:pt x="1039876" y="2064258"/>
                  </a:moveTo>
                  <a:lnTo>
                    <a:pt x="1013968" y="2051304"/>
                  </a:lnTo>
                  <a:lnTo>
                    <a:pt x="962152" y="2025396"/>
                  </a:lnTo>
                  <a:lnTo>
                    <a:pt x="962152" y="2051304"/>
                  </a:lnTo>
                  <a:lnTo>
                    <a:pt x="134112" y="2051304"/>
                  </a:lnTo>
                  <a:lnTo>
                    <a:pt x="134112" y="2077212"/>
                  </a:lnTo>
                  <a:lnTo>
                    <a:pt x="962152" y="2077212"/>
                  </a:lnTo>
                  <a:lnTo>
                    <a:pt x="962152" y="2103120"/>
                  </a:lnTo>
                  <a:lnTo>
                    <a:pt x="1013968" y="2077212"/>
                  </a:lnTo>
                  <a:lnTo>
                    <a:pt x="1039876" y="2064258"/>
                  </a:lnTo>
                  <a:close/>
                </a:path>
                <a:path w="1050925" h="2103120">
                  <a:moveTo>
                    <a:pt x="1042924" y="817626"/>
                  </a:moveTo>
                  <a:lnTo>
                    <a:pt x="1017016" y="804672"/>
                  </a:lnTo>
                  <a:lnTo>
                    <a:pt x="965200" y="778764"/>
                  </a:lnTo>
                  <a:lnTo>
                    <a:pt x="965200" y="804672"/>
                  </a:lnTo>
                  <a:lnTo>
                    <a:pt x="24384" y="804672"/>
                  </a:lnTo>
                  <a:lnTo>
                    <a:pt x="24384" y="830580"/>
                  </a:lnTo>
                  <a:lnTo>
                    <a:pt x="965200" y="830580"/>
                  </a:lnTo>
                  <a:lnTo>
                    <a:pt x="965200" y="856488"/>
                  </a:lnTo>
                  <a:lnTo>
                    <a:pt x="1017016" y="830580"/>
                  </a:lnTo>
                  <a:lnTo>
                    <a:pt x="1042924" y="817626"/>
                  </a:lnTo>
                  <a:close/>
                </a:path>
                <a:path w="1050925" h="2103120">
                  <a:moveTo>
                    <a:pt x="1050417" y="38862"/>
                  </a:moveTo>
                  <a:lnTo>
                    <a:pt x="1024509" y="25908"/>
                  </a:lnTo>
                  <a:lnTo>
                    <a:pt x="972693" y="0"/>
                  </a:lnTo>
                  <a:lnTo>
                    <a:pt x="972693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972693" y="51816"/>
                  </a:lnTo>
                  <a:lnTo>
                    <a:pt x="972693" y="77724"/>
                  </a:lnTo>
                  <a:lnTo>
                    <a:pt x="1024496" y="51816"/>
                  </a:lnTo>
                  <a:lnTo>
                    <a:pt x="1050417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960046" y="1672843"/>
            <a:ext cx="29654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550" i="1" spc="-80" dirty="0">
                <a:latin typeface="Times New Roman"/>
                <a:cs typeface="Times New Roman"/>
              </a:rPr>
              <a:t>x</a:t>
            </a:r>
            <a:r>
              <a:rPr sz="2250" spc="-120" baseline="-24074" dirty="0">
                <a:latin typeface="Times New Roman"/>
                <a:cs typeface="Times New Roman"/>
              </a:rPr>
              <a:t>1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64777" y="2256538"/>
            <a:ext cx="318135" cy="417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550" i="1" spc="5" dirty="0">
                <a:latin typeface="Times New Roman"/>
                <a:cs typeface="Times New Roman"/>
              </a:rPr>
              <a:t>x</a:t>
            </a:r>
            <a:r>
              <a:rPr sz="2250" spc="7" baseline="-24074" dirty="0">
                <a:latin typeface="Times New Roman"/>
                <a:cs typeface="Times New Roman"/>
              </a:rPr>
              <a:t>2</a:t>
            </a:r>
            <a:endParaRPr sz="2250" baseline="-24074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14929" y="1613788"/>
            <a:ext cx="591820" cy="2588260"/>
            <a:chOff x="3114929" y="1613788"/>
            <a:chExt cx="591820" cy="2588260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27248" y="1616963"/>
              <a:ext cx="573024" cy="57454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127248" y="1616963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4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2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4" y="287274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2" y="574548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28772" y="2395727"/>
              <a:ext cx="574548" cy="57454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128772" y="2395727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18104" y="3624071"/>
              <a:ext cx="573023" cy="57454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118104" y="3624071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3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1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3" y="287273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1" y="574547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282060" y="3050539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921636" y="3745865"/>
            <a:ext cx="349250" cy="349250"/>
            <a:chOff x="1921636" y="3745865"/>
            <a:chExt cx="349250" cy="349250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24811" y="3749040"/>
              <a:ext cx="342900" cy="3429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924811" y="3749040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899411" y="3640326"/>
            <a:ext cx="401320" cy="417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14"/>
              </a:spcBef>
            </a:pPr>
            <a:r>
              <a:rPr sz="2550" i="1" spc="25" dirty="0">
                <a:latin typeface="Times New Roman"/>
                <a:cs typeface="Times New Roman"/>
              </a:rPr>
              <a:t>x</a:t>
            </a:r>
            <a:r>
              <a:rPr sz="2250" spc="37" baseline="-24074" dirty="0">
                <a:latin typeface="Times New Roman"/>
                <a:cs typeface="Times New Roman"/>
              </a:rPr>
              <a:t>N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67483" y="3038601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430140" y="1613788"/>
            <a:ext cx="591820" cy="2588260"/>
            <a:chOff x="4430140" y="1613788"/>
            <a:chExt cx="591820" cy="2588260"/>
          </a:xfrm>
        </p:grpSpPr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42459" y="1616963"/>
              <a:ext cx="574548" cy="57454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442459" y="1616963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43983" y="2395727"/>
              <a:ext cx="574548" cy="57454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443983" y="2395727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33315" y="3624071"/>
              <a:ext cx="574548" cy="574547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433315" y="3624071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597908" y="3050539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839840" y="1595500"/>
            <a:ext cx="590550" cy="2586990"/>
            <a:chOff x="5839840" y="1595500"/>
            <a:chExt cx="590550" cy="2586990"/>
          </a:xfrm>
        </p:grpSpPr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43015" y="1598675"/>
              <a:ext cx="574548" cy="57454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843015" y="1598675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44539" y="2357627"/>
              <a:ext cx="574548" cy="57454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844539" y="2357627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52159" y="3604259"/>
              <a:ext cx="574548" cy="57454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852159" y="3604259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017133" y="3027933"/>
            <a:ext cx="381000" cy="5168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41467" y="1569466"/>
            <a:ext cx="516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248280" y="1866900"/>
            <a:ext cx="2203450" cy="2091055"/>
            <a:chOff x="2248280" y="1866900"/>
            <a:chExt cx="2203450" cy="2091055"/>
          </a:xfrm>
        </p:grpSpPr>
        <p:sp>
          <p:nvSpPr>
            <p:cNvPr id="54" name="object 54"/>
            <p:cNvSpPr/>
            <p:nvPr/>
          </p:nvSpPr>
          <p:spPr>
            <a:xfrm>
              <a:off x="2248281" y="1866899"/>
              <a:ext cx="2203450" cy="2091055"/>
            </a:xfrm>
            <a:custGeom>
              <a:avLst/>
              <a:gdLst/>
              <a:ahLst/>
              <a:cxnLst/>
              <a:rect l="l" t="t" r="r" b="b"/>
              <a:pathLst>
                <a:path w="2203450" h="2091054">
                  <a:moveTo>
                    <a:pt x="844981" y="2057527"/>
                  </a:moveTo>
                  <a:lnTo>
                    <a:pt x="804799" y="2057527"/>
                  </a:lnTo>
                  <a:lnTo>
                    <a:pt x="791794" y="2057527"/>
                  </a:lnTo>
                  <a:lnTo>
                    <a:pt x="791337" y="2083181"/>
                  </a:lnTo>
                  <a:lnTo>
                    <a:pt x="844981" y="2057527"/>
                  </a:lnTo>
                  <a:close/>
                </a:path>
                <a:path w="2203450" h="2091054">
                  <a:moveTo>
                    <a:pt x="885825" y="125476"/>
                  </a:moveTo>
                  <a:lnTo>
                    <a:pt x="883208" y="94234"/>
                  </a:lnTo>
                  <a:lnTo>
                    <a:pt x="878624" y="39395"/>
                  </a:lnTo>
                  <a:lnTo>
                    <a:pt x="879602" y="38862"/>
                  </a:lnTo>
                  <a:lnTo>
                    <a:pt x="856234" y="28194"/>
                  </a:lnTo>
                  <a:lnTo>
                    <a:pt x="835393" y="18681"/>
                  </a:lnTo>
                  <a:lnTo>
                    <a:pt x="835393" y="112014"/>
                  </a:lnTo>
                  <a:lnTo>
                    <a:pt x="641324" y="597077"/>
                  </a:lnTo>
                  <a:lnTo>
                    <a:pt x="631164" y="588505"/>
                  </a:lnTo>
                  <a:lnTo>
                    <a:pt x="631164" y="622465"/>
                  </a:lnTo>
                  <a:lnTo>
                    <a:pt x="580567" y="748931"/>
                  </a:lnTo>
                  <a:lnTo>
                    <a:pt x="570738" y="747141"/>
                  </a:lnTo>
                  <a:lnTo>
                    <a:pt x="570738" y="773480"/>
                  </a:lnTo>
                  <a:lnTo>
                    <a:pt x="455269" y="1062088"/>
                  </a:lnTo>
                  <a:lnTo>
                    <a:pt x="441744" y="1031074"/>
                  </a:lnTo>
                  <a:lnTo>
                    <a:pt x="441744" y="1095883"/>
                  </a:lnTo>
                  <a:lnTo>
                    <a:pt x="385241" y="1237119"/>
                  </a:lnTo>
                  <a:lnTo>
                    <a:pt x="37465" y="675589"/>
                  </a:lnTo>
                  <a:lnTo>
                    <a:pt x="277698" y="719683"/>
                  </a:lnTo>
                  <a:lnTo>
                    <a:pt x="441744" y="1095883"/>
                  </a:lnTo>
                  <a:lnTo>
                    <a:pt x="441744" y="1031074"/>
                  </a:lnTo>
                  <a:lnTo>
                    <a:pt x="308419" y="725322"/>
                  </a:lnTo>
                  <a:lnTo>
                    <a:pt x="570738" y="773480"/>
                  </a:lnTo>
                  <a:lnTo>
                    <a:pt x="570738" y="747141"/>
                  </a:lnTo>
                  <a:lnTo>
                    <a:pt x="295948" y="696734"/>
                  </a:lnTo>
                  <a:lnTo>
                    <a:pt x="220497" y="523684"/>
                  </a:lnTo>
                  <a:lnTo>
                    <a:pt x="379666" y="410273"/>
                  </a:lnTo>
                  <a:lnTo>
                    <a:pt x="631164" y="622465"/>
                  </a:lnTo>
                  <a:lnTo>
                    <a:pt x="631164" y="588505"/>
                  </a:lnTo>
                  <a:lnTo>
                    <a:pt x="401497" y="394716"/>
                  </a:lnTo>
                  <a:lnTo>
                    <a:pt x="817613" y="98221"/>
                  </a:lnTo>
                  <a:lnTo>
                    <a:pt x="828687" y="102654"/>
                  </a:lnTo>
                  <a:lnTo>
                    <a:pt x="835393" y="112014"/>
                  </a:lnTo>
                  <a:lnTo>
                    <a:pt x="835393" y="18681"/>
                  </a:lnTo>
                  <a:lnTo>
                    <a:pt x="803148" y="3962"/>
                  </a:lnTo>
                  <a:lnTo>
                    <a:pt x="803148" y="76784"/>
                  </a:lnTo>
                  <a:lnTo>
                    <a:pt x="381088" y="377507"/>
                  </a:lnTo>
                  <a:lnTo>
                    <a:pt x="359270" y="359105"/>
                  </a:lnTo>
                  <a:lnTo>
                    <a:pt x="359270" y="393052"/>
                  </a:lnTo>
                  <a:lnTo>
                    <a:pt x="209931" y="499452"/>
                  </a:lnTo>
                  <a:lnTo>
                    <a:pt x="49606" y="131775"/>
                  </a:lnTo>
                  <a:lnTo>
                    <a:pt x="359270" y="393052"/>
                  </a:lnTo>
                  <a:lnTo>
                    <a:pt x="359270" y="359105"/>
                  </a:lnTo>
                  <a:lnTo>
                    <a:pt x="30226" y="81457"/>
                  </a:lnTo>
                  <a:lnTo>
                    <a:pt x="794524" y="54838"/>
                  </a:lnTo>
                  <a:lnTo>
                    <a:pt x="802792" y="66408"/>
                  </a:lnTo>
                  <a:lnTo>
                    <a:pt x="803148" y="76784"/>
                  </a:lnTo>
                  <a:lnTo>
                    <a:pt x="803148" y="3962"/>
                  </a:lnTo>
                  <a:lnTo>
                    <a:pt x="800608" y="2794"/>
                  </a:lnTo>
                  <a:lnTo>
                    <a:pt x="801484" y="28651"/>
                  </a:lnTo>
                  <a:lnTo>
                    <a:pt x="19685" y="55880"/>
                  </a:lnTo>
                  <a:lnTo>
                    <a:pt x="20637" y="80187"/>
                  </a:lnTo>
                  <a:lnTo>
                    <a:pt x="15659" y="86067"/>
                  </a:lnTo>
                  <a:lnTo>
                    <a:pt x="3683" y="91313"/>
                  </a:lnTo>
                  <a:lnTo>
                    <a:pt x="188366" y="514819"/>
                  </a:lnTo>
                  <a:lnTo>
                    <a:pt x="35560" y="623697"/>
                  </a:lnTo>
                  <a:lnTo>
                    <a:pt x="50546" y="644779"/>
                  </a:lnTo>
                  <a:lnTo>
                    <a:pt x="198932" y="539051"/>
                  </a:lnTo>
                  <a:lnTo>
                    <a:pt x="265226" y="691108"/>
                  </a:lnTo>
                  <a:lnTo>
                    <a:pt x="13335" y="644906"/>
                  </a:lnTo>
                  <a:lnTo>
                    <a:pt x="11049" y="657606"/>
                  </a:lnTo>
                  <a:lnTo>
                    <a:pt x="0" y="664464"/>
                  </a:lnTo>
                  <a:lnTo>
                    <a:pt x="373265" y="1267028"/>
                  </a:lnTo>
                  <a:lnTo>
                    <a:pt x="106438" y="1933930"/>
                  </a:lnTo>
                  <a:lnTo>
                    <a:pt x="44577" y="2024888"/>
                  </a:lnTo>
                  <a:lnTo>
                    <a:pt x="55245" y="2032203"/>
                  </a:lnTo>
                  <a:lnTo>
                    <a:pt x="54991" y="2045208"/>
                  </a:lnTo>
                  <a:lnTo>
                    <a:pt x="791794" y="2057323"/>
                  </a:lnTo>
                  <a:lnTo>
                    <a:pt x="804799" y="2057323"/>
                  </a:lnTo>
                  <a:lnTo>
                    <a:pt x="845439" y="2057323"/>
                  </a:lnTo>
                  <a:lnTo>
                    <a:pt x="869696" y="2045716"/>
                  </a:lnTo>
                  <a:lnTo>
                    <a:pt x="792734" y="2005584"/>
                  </a:lnTo>
                  <a:lnTo>
                    <a:pt x="792264" y="2031415"/>
                  </a:lnTo>
                  <a:lnTo>
                    <a:pt x="99974" y="2020036"/>
                  </a:lnTo>
                  <a:lnTo>
                    <a:pt x="129717" y="1945703"/>
                  </a:lnTo>
                  <a:lnTo>
                    <a:pt x="477227" y="1434858"/>
                  </a:lnTo>
                  <a:lnTo>
                    <a:pt x="816546" y="1982584"/>
                  </a:lnTo>
                  <a:lnTo>
                    <a:pt x="802767" y="1988566"/>
                  </a:lnTo>
                  <a:lnTo>
                    <a:pt x="807935" y="1992909"/>
                  </a:lnTo>
                  <a:lnTo>
                    <a:pt x="796671" y="1999869"/>
                  </a:lnTo>
                  <a:lnTo>
                    <a:pt x="870712" y="2045462"/>
                  </a:lnTo>
                  <a:lnTo>
                    <a:pt x="869861" y="2036216"/>
                  </a:lnTo>
                  <a:lnTo>
                    <a:pt x="872299" y="1990090"/>
                  </a:lnTo>
                  <a:lnTo>
                    <a:pt x="874014" y="1957578"/>
                  </a:lnTo>
                  <a:lnTo>
                    <a:pt x="863130" y="1962315"/>
                  </a:lnTo>
                  <a:lnTo>
                    <a:pt x="862838" y="1958975"/>
                  </a:lnTo>
                  <a:lnTo>
                    <a:pt x="849871" y="1966988"/>
                  </a:lnTo>
                  <a:lnTo>
                    <a:pt x="784377" y="1816811"/>
                  </a:lnTo>
                  <a:lnTo>
                    <a:pt x="784377" y="1881568"/>
                  </a:lnTo>
                  <a:lnTo>
                    <a:pt x="493166" y="1411414"/>
                  </a:lnTo>
                  <a:lnTo>
                    <a:pt x="545680" y="1334236"/>
                  </a:lnTo>
                  <a:lnTo>
                    <a:pt x="784377" y="1881568"/>
                  </a:lnTo>
                  <a:lnTo>
                    <a:pt x="784377" y="1816811"/>
                  </a:lnTo>
                  <a:lnTo>
                    <a:pt x="562902" y="1308912"/>
                  </a:lnTo>
                  <a:lnTo>
                    <a:pt x="848423" y="889190"/>
                  </a:lnTo>
                  <a:lnTo>
                    <a:pt x="869823" y="903732"/>
                  </a:lnTo>
                  <a:lnTo>
                    <a:pt x="875169" y="863854"/>
                  </a:lnTo>
                  <a:lnTo>
                    <a:pt x="881354" y="817765"/>
                  </a:lnTo>
                  <a:lnTo>
                    <a:pt x="882269" y="817499"/>
                  </a:lnTo>
                  <a:lnTo>
                    <a:pt x="880897" y="816483"/>
                  </a:lnTo>
                  <a:lnTo>
                    <a:pt x="880897" y="817905"/>
                  </a:lnTo>
                  <a:lnTo>
                    <a:pt x="805561" y="860044"/>
                  </a:lnTo>
                  <a:lnTo>
                    <a:pt x="826947" y="874598"/>
                  </a:lnTo>
                  <a:lnTo>
                    <a:pt x="550646" y="1280833"/>
                  </a:lnTo>
                  <a:lnTo>
                    <a:pt x="533425" y="1241336"/>
                  </a:lnTo>
                  <a:lnTo>
                    <a:pt x="533425" y="1306144"/>
                  </a:lnTo>
                  <a:lnTo>
                    <a:pt x="478231" y="1387297"/>
                  </a:lnTo>
                  <a:lnTo>
                    <a:pt x="462280" y="1361541"/>
                  </a:lnTo>
                  <a:lnTo>
                    <a:pt x="462280" y="1410741"/>
                  </a:lnTo>
                  <a:lnTo>
                    <a:pt x="174383" y="1834045"/>
                  </a:lnTo>
                  <a:lnTo>
                    <a:pt x="390232" y="1294422"/>
                  </a:lnTo>
                  <a:lnTo>
                    <a:pt x="462280" y="1410741"/>
                  </a:lnTo>
                  <a:lnTo>
                    <a:pt x="462280" y="1361541"/>
                  </a:lnTo>
                  <a:lnTo>
                    <a:pt x="402196" y="1264513"/>
                  </a:lnTo>
                  <a:lnTo>
                    <a:pt x="456298" y="1129258"/>
                  </a:lnTo>
                  <a:lnTo>
                    <a:pt x="533425" y="1306144"/>
                  </a:lnTo>
                  <a:lnTo>
                    <a:pt x="533425" y="1241336"/>
                  </a:lnTo>
                  <a:lnTo>
                    <a:pt x="469823" y="1095463"/>
                  </a:lnTo>
                  <a:lnTo>
                    <a:pt x="596709" y="778243"/>
                  </a:lnTo>
                  <a:lnTo>
                    <a:pt x="803516" y="816190"/>
                  </a:lnTo>
                  <a:lnTo>
                    <a:pt x="798830" y="841629"/>
                  </a:lnTo>
                  <a:lnTo>
                    <a:pt x="878751" y="818515"/>
                  </a:lnTo>
                  <a:lnTo>
                    <a:pt x="880897" y="817905"/>
                  </a:lnTo>
                  <a:lnTo>
                    <a:pt x="880897" y="816483"/>
                  </a:lnTo>
                  <a:lnTo>
                    <a:pt x="880567" y="816229"/>
                  </a:lnTo>
                  <a:lnTo>
                    <a:pt x="881126" y="816356"/>
                  </a:lnTo>
                  <a:lnTo>
                    <a:pt x="867384" y="784479"/>
                  </a:lnTo>
                  <a:lnTo>
                    <a:pt x="846709" y="736473"/>
                  </a:lnTo>
                  <a:lnTo>
                    <a:pt x="830008" y="756259"/>
                  </a:lnTo>
                  <a:lnTo>
                    <a:pt x="811225" y="740422"/>
                  </a:lnTo>
                  <a:lnTo>
                    <a:pt x="811225" y="774382"/>
                  </a:lnTo>
                  <a:lnTo>
                    <a:pt x="810247" y="779678"/>
                  </a:lnTo>
                  <a:lnTo>
                    <a:pt x="801941" y="789520"/>
                  </a:lnTo>
                  <a:lnTo>
                    <a:pt x="606526" y="753694"/>
                  </a:lnTo>
                  <a:lnTo>
                    <a:pt x="651992" y="640041"/>
                  </a:lnTo>
                  <a:lnTo>
                    <a:pt x="811225" y="774382"/>
                  </a:lnTo>
                  <a:lnTo>
                    <a:pt x="811225" y="740422"/>
                  </a:lnTo>
                  <a:lnTo>
                    <a:pt x="662152" y="614641"/>
                  </a:lnTo>
                  <a:lnTo>
                    <a:pt x="861682" y="115836"/>
                  </a:lnTo>
                  <a:lnTo>
                    <a:pt x="885825" y="125476"/>
                  </a:lnTo>
                  <a:close/>
                </a:path>
                <a:path w="2203450" h="2091054">
                  <a:moveTo>
                    <a:pt x="2203450" y="125222"/>
                  </a:moveTo>
                  <a:lnTo>
                    <a:pt x="2200237" y="94996"/>
                  </a:lnTo>
                  <a:lnTo>
                    <a:pt x="2194433" y="40106"/>
                  </a:lnTo>
                  <a:lnTo>
                    <a:pt x="2194814" y="38862"/>
                  </a:lnTo>
                  <a:lnTo>
                    <a:pt x="2194318" y="39039"/>
                  </a:lnTo>
                  <a:lnTo>
                    <a:pt x="2194306" y="38862"/>
                  </a:lnTo>
                  <a:lnTo>
                    <a:pt x="2193975" y="39166"/>
                  </a:lnTo>
                  <a:lnTo>
                    <a:pt x="2192502" y="39700"/>
                  </a:lnTo>
                  <a:lnTo>
                    <a:pt x="2194179" y="38862"/>
                  </a:lnTo>
                  <a:lnTo>
                    <a:pt x="2168271" y="25908"/>
                  </a:lnTo>
                  <a:lnTo>
                    <a:pt x="2154656" y="19100"/>
                  </a:lnTo>
                  <a:lnTo>
                    <a:pt x="2154656" y="107924"/>
                  </a:lnTo>
                  <a:lnTo>
                    <a:pt x="1980730" y="572782"/>
                  </a:lnTo>
                  <a:lnTo>
                    <a:pt x="1970633" y="562216"/>
                  </a:lnTo>
                  <a:lnTo>
                    <a:pt x="1970633" y="599770"/>
                  </a:lnTo>
                  <a:lnTo>
                    <a:pt x="1889391" y="816864"/>
                  </a:lnTo>
                  <a:lnTo>
                    <a:pt x="1879701" y="816864"/>
                  </a:lnTo>
                  <a:lnTo>
                    <a:pt x="1879701" y="842772"/>
                  </a:lnTo>
                  <a:lnTo>
                    <a:pt x="1819021" y="1004938"/>
                  </a:lnTo>
                  <a:lnTo>
                    <a:pt x="1805038" y="966609"/>
                  </a:lnTo>
                  <a:lnTo>
                    <a:pt x="1805038" y="1042327"/>
                  </a:lnTo>
                  <a:lnTo>
                    <a:pt x="1727517" y="1249527"/>
                  </a:lnTo>
                  <a:lnTo>
                    <a:pt x="1485836" y="842772"/>
                  </a:lnTo>
                  <a:lnTo>
                    <a:pt x="1732241" y="842772"/>
                  </a:lnTo>
                  <a:lnTo>
                    <a:pt x="1805038" y="1042327"/>
                  </a:lnTo>
                  <a:lnTo>
                    <a:pt x="1805038" y="966609"/>
                  </a:lnTo>
                  <a:lnTo>
                    <a:pt x="1759864" y="842772"/>
                  </a:lnTo>
                  <a:lnTo>
                    <a:pt x="1879701" y="842772"/>
                  </a:lnTo>
                  <a:lnTo>
                    <a:pt x="1879701" y="816864"/>
                  </a:lnTo>
                  <a:lnTo>
                    <a:pt x="1750415" y="816864"/>
                  </a:lnTo>
                  <a:lnTo>
                    <a:pt x="1722793" y="741159"/>
                  </a:lnTo>
                  <a:lnTo>
                    <a:pt x="1722793" y="816864"/>
                  </a:lnTo>
                  <a:lnTo>
                    <a:pt x="1474228" y="816864"/>
                  </a:lnTo>
                  <a:lnTo>
                    <a:pt x="1653768" y="627710"/>
                  </a:lnTo>
                  <a:lnTo>
                    <a:pt x="1722793" y="816864"/>
                  </a:lnTo>
                  <a:lnTo>
                    <a:pt x="1722793" y="741159"/>
                  </a:lnTo>
                  <a:lnTo>
                    <a:pt x="1673733" y="606679"/>
                  </a:lnTo>
                  <a:lnTo>
                    <a:pt x="1825002" y="447306"/>
                  </a:lnTo>
                  <a:lnTo>
                    <a:pt x="1970633" y="599770"/>
                  </a:lnTo>
                  <a:lnTo>
                    <a:pt x="1970633" y="562216"/>
                  </a:lnTo>
                  <a:lnTo>
                    <a:pt x="1842871" y="428485"/>
                  </a:lnTo>
                  <a:lnTo>
                    <a:pt x="2149729" y="105181"/>
                  </a:lnTo>
                  <a:lnTo>
                    <a:pt x="2153094" y="106438"/>
                  </a:lnTo>
                  <a:lnTo>
                    <a:pt x="2154656" y="107924"/>
                  </a:lnTo>
                  <a:lnTo>
                    <a:pt x="2154656" y="19100"/>
                  </a:lnTo>
                  <a:lnTo>
                    <a:pt x="2131949" y="7747"/>
                  </a:lnTo>
                  <a:lnTo>
                    <a:pt x="2131949" y="86334"/>
                  </a:lnTo>
                  <a:lnTo>
                    <a:pt x="1824951" y="409727"/>
                  </a:lnTo>
                  <a:lnTo>
                    <a:pt x="1807083" y="391033"/>
                  </a:lnTo>
                  <a:lnTo>
                    <a:pt x="1807083" y="428548"/>
                  </a:lnTo>
                  <a:lnTo>
                    <a:pt x="1663801" y="579475"/>
                  </a:lnTo>
                  <a:lnTo>
                    <a:pt x="1486154" y="92570"/>
                  </a:lnTo>
                  <a:lnTo>
                    <a:pt x="1807083" y="428548"/>
                  </a:lnTo>
                  <a:lnTo>
                    <a:pt x="1807083" y="391033"/>
                  </a:lnTo>
                  <a:lnTo>
                    <a:pt x="1483017" y="51816"/>
                  </a:lnTo>
                  <a:lnTo>
                    <a:pt x="2116455" y="51816"/>
                  </a:lnTo>
                  <a:lnTo>
                    <a:pt x="2116455" y="67259"/>
                  </a:lnTo>
                  <a:lnTo>
                    <a:pt x="2113153" y="68453"/>
                  </a:lnTo>
                  <a:lnTo>
                    <a:pt x="2116455" y="71602"/>
                  </a:lnTo>
                  <a:lnTo>
                    <a:pt x="2116455" y="77724"/>
                  </a:lnTo>
                  <a:lnTo>
                    <a:pt x="2120671" y="75615"/>
                  </a:lnTo>
                  <a:lnTo>
                    <a:pt x="2131949" y="86334"/>
                  </a:lnTo>
                  <a:lnTo>
                    <a:pt x="2131949" y="7747"/>
                  </a:lnTo>
                  <a:lnTo>
                    <a:pt x="2116455" y="0"/>
                  </a:lnTo>
                  <a:lnTo>
                    <a:pt x="2116455" y="25908"/>
                  </a:lnTo>
                  <a:lnTo>
                    <a:pt x="1452753" y="25908"/>
                  </a:lnTo>
                  <a:lnTo>
                    <a:pt x="1452753" y="38862"/>
                  </a:lnTo>
                  <a:lnTo>
                    <a:pt x="1440561" y="43307"/>
                  </a:lnTo>
                  <a:lnTo>
                    <a:pt x="1643849" y="600494"/>
                  </a:lnTo>
                  <a:lnTo>
                    <a:pt x="1446403" y="808482"/>
                  </a:lnTo>
                  <a:lnTo>
                    <a:pt x="1455191" y="816864"/>
                  </a:lnTo>
                  <a:lnTo>
                    <a:pt x="1452753" y="816864"/>
                  </a:lnTo>
                  <a:lnTo>
                    <a:pt x="1452753" y="819429"/>
                  </a:lnTo>
                  <a:lnTo>
                    <a:pt x="1444625" y="824230"/>
                  </a:lnTo>
                  <a:lnTo>
                    <a:pt x="1452753" y="837907"/>
                  </a:lnTo>
                  <a:lnTo>
                    <a:pt x="1452753" y="842772"/>
                  </a:lnTo>
                  <a:lnTo>
                    <a:pt x="1455635" y="842772"/>
                  </a:lnTo>
                  <a:lnTo>
                    <a:pt x="1715858" y="1280668"/>
                  </a:lnTo>
                  <a:lnTo>
                    <a:pt x="1431417" y="2040890"/>
                  </a:lnTo>
                  <a:lnTo>
                    <a:pt x="1442808" y="2045169"/>
                  </a:lnTo>
                  <a:lnTo>
                    <a:pt x="1443609" y="2045652"/>
                  </a:lnTo>
                  <a:lnTo>
                    <a:pt x="1443609" y="2065020"/>
                  </a:lnTo>
                  <a:lnTo>
                    <a:pt x="2107311" y="2065020"/>
                  </a:lnTo>
                  <a:lnTo>
                    <a:pt x="2107311" y="2090928"/>
                  </a:lnTo>
                  <a:lnTo>
                    <a:pt x="2159127" y="2065020"/>
                  </a:lnTo>
                  <a:lnTo>
                    <a:pt x="2185035" y="2052066"/>
                  </a:lnTo>
                  <a:lnTo>
                    <a:pt x="2159114" y="2039112"/>
                  </a:lnTo>
                  <a:lnTo>
                    <a:pt x="2107311" y="2013204"/>
                  </a:lnTo>
                  <a:lnTo>
                    <a:pt x="2107311" y="2039112"/>
                  </a:lnTo>
                  <a:lnTo>
                    <a:pt x="1462824" y="2039112"/>
                  </a:lnTo>
                  <a:lnTo>
                    <a:pt x="1820227" y="1456283"/>
                  </a:lnTo>
                  <a:lnTo>
                    <a:pt x="2132558" y="1981809"/>
                  </a:lnTo>
                  <a:lnTo>
                    <a:pt x="2121662" y="1985772"/>
                  </a:lnTo>
                  <a:lnTo>
                    <a:pt x="2126538" y="1990382"/>
                  </a:lnTo>
                  <a:lnTo>
                    <a:pt x="2112518" y="1998726"/>
                  </a:lnTo>
                  <a:lnTo>
                    <a:pt x="2183968" y="2044585"/>
                  </a:lnTo>
                  <a:lnTo>
                    <a:pt x="2184908" y="2045462"/>
                  </a:lnTo>
                  <a:lnTo>
                    <a:pt x="2184933" y="2045208"/>
                  </a:lnTo>
                  <a:lnTo>
                    <a:pt x="2185543" y="2045589"/>
                  </a:lnTo>
                  <a:lnTo>
                    <a:pt x="2185289" y="2042083"/>
                  </a:lnTo>
                  <a:lnTo>
                    <a:pt x="2191283" y="1989074"/>
                  </a:lnTo>
                  <a:lnTo>
                    <a:pt x="2194687" y="1959102"/>
                  </a:lnTo>
                  <a:lnTo>
                    <a:pt x="2179713" y="1964575"/>
                  </a:lnTo>
                  <a:lnTo>
                    <a:pt x="2179320" y="1958975"/>
                  </a:lnTo>
                  <a:lnTo>
                    <a:pt x="2169299" y="1964944"/>
                  </a:lnTo>
                  <a:lnTo>
                    <a:pt x="2124252" y="1841487"/>
                  </a:lnTo>
                  <a:lnTo>
                    <a:pt x="2124252" y="1917204"/>
                  </a:lnTo>
                  <a:lnTo>
                    <a:pt x="1835531" y="1431328"/>
                  </a:lnTo>
                  <a:lnTo>
                    <a:pt x="1905393" y="1317396"/>
                  </a:lnTo>
                  <a:lnTo>
                    <a:pt x="2124252" y="1917204"/>
                  </a:lnTo>
                  <a:lnTo>
                    <a:pt x="2124252" y="1841487"/>
                  </a:lnTo>
                  <a:lnTo>
                    <a:pt x="1922716" y="1289151"/>
                  </a:lnTo>
                  <a:lnTo>
                    <a:pt x="2167051" y="890701"/>
                  </a:lnTo>
                  <a:lnTo>
                    <a:pt x="2189099" y="904240"/>
                  </a:lnTo>
                  <a:lnTo>
                    <a:pt x="2192401" y="866013"/>
                  </a:lnTo>
                  <a:lnTo>
                    <a:pt x="2196592" y="817626"/>
                  </a:lnTo>
                  <a:lnTo>
                    <a:pt x="2184666" y="825068"/>
                  </a:lnTo>
                  <a:lnTo>
                    <a:pt x="2168271" y="816864"/>
                  </a:lnTo>
                  <a:lnTo>
                    <a:pt x="2144941" y="805205"/>
                  </a:lnTo>
                  <a:lnTo>
                    <a:pt x="2144941" y="877125"/>
                  </a:lnTo>
                  <a:lnTo>
                    <a:pt x="1911362" y="1258036"/>
                  </a:lnTo>
                  <a:lnTo>
                    <a:pt x="1894039" y="1210564"/>
                  </a:lnTo>
                  <a:lnTo>
                    <a:pt x="1894039" y="1286281"/>
                  </a:lnTo>
                  <a:lnTo>
                    <a:pt x="1820557" y="1406118"/>
                  </a:lnTo>
                  <a:lnTo>
                    <a:pt x="1805254" y="1380363"/>
                  </a:lnTo>
                  <a:lnTo>
                    <a:pt x="1805254" y="1431086"/>
                  </a:lnTo>
                  <a:lnTo>
                    <a:pt x="1502854" y="1924227"/>
                  </a:lnTo>
                  <a:lnTo>
                    <a:pt x="1732889" y="1309306"/>
                  </a:lnTo>
                  <a:lnTo>
                    <a:pt x="1805254" y="1431086"/>
                  </a:lnTo>
                  <a:lnTo>
                    <a:pt x="1805254" y="1380363"/>
                  </a:lnTo>
                  <a:lnTo>
                    <a:pt x="1744535" y="1278166"/>
                  </a:lnTo>
                  <a:lnTo>
                    <a:pt x="1818728" y="1079830"/>
                  </a:lnTo>
                  <a:lnTo>
                    <a:pt x="1894039" y="1286281"/>
                  </a:lnTo>
                  <a:lnTo>
                    <a:pt x="1894039" y="1210564"/>
                  </a:lnTo>
                  <a:lnTo>
                    <a:pt x="1832711" y="1042441"/>
                  </a:lnTo>
                  <a:lnTo>
                    <a:pt x="1907400" y="842772"/>
                  </a:lnTo>
                  <a:lnTo>
                    <a:pt x="2116455" y="842772"/>
                  </a:lnTo>
                  <a:lnTo>
                    <a:pt x="2116455" y="868680"/>
                  </a:lnTo>
                  <a:lnTo>
                    <a:pt x="2124583" y="864616"/>
                  </a:lnTo>
                  <a:lnTo>
                    <a:pt x="2144941" y="877125"/>
                  </a:lnTo>
                  <a:lnTo>
                    <a:pt x="2144941" y="805205"/>
                  </a:lnTo>
                  <a:lnTo>
                    <a:pt x="2116455" y="790956"/>
                  </a:lnTo>
                  <a:lnTo>
                    <a:pt x="2116455" y="816864"/>
                  </a:lnTo>
                  <a:lnTo>
                    <a:pt x="1917090" y="816864"/>
                  </a:lnTo>
                  <a:lnTo>
                    <a:pt x="1990521" y="620585"/>
                  </a:lnTo>
                  <a:lnTo>
                    <a:pt x="2133422" y="770178"/>
                  </a:lnTo>
                  <a:lnTo>
                    <a:pt x="2114677" y="788035"/>
                  </a:lnTo>
                  <a:lnTo>
                    <a:pt x="2196465" y="817372"/>
                  </a:lnTo>
                  <a:lnTo>
                    <a:pt x="2184806" y="779526"/>
                  </a:lnTo>
                  <a:lnTo>
                    <a:pt x="2170938" y="734441"/>
                  </a:lnTo>
                  <a:lnTo>
                    <a:pt x="2152218" y="752271"/>
                  </a:lnTo>
                  <a:lnTo>
                    <a:pt x="2000605" y="593598"/>
                  </a:lnTo>
                  <a:lnTo>
                    <a:pt x="2179205" y="116179"/>
                  </a:lnTo>
                  <a:lnTo>
                    <a:pt x="2203450" y="1252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18003" y="2185415"/>
              <a:ext cx="807719" cy="832103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318003" y="2185415"/>
              <a:ext cx="807720" cy="832485"/>
            </a:xfrm>
            <a:custGeom>
              <a:avLst/>
              <a:gdLst/>
              <a:ahLst/>
              <a:cxnLst/>
              <a:rect l="l" t="t" r="r" b="b"/>
              <a:pathLst>
                <a:path w="807719" h="832485">
                  <a:moveTo>
                    <a:pt x="0" y="832103"/>
                  </a:moveTo>
                  <a:lnTo>
                    <a:pt x="807719" y="832103"/>
                  </a:lnTo>
                  <a:lnTo>
                    <a:pt x="807719" y="0"/>
                  </a:lnTo>
                  <a:lnTo>
                    <a:pt x="0" y="0"/>
                  </a:lnTo>
                  <a:lnTo>
                    <a:pt x="0" y="832103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290486" y="3059048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60"/>
              </a:lnSpc>
            </a:pPr>
            <a:r>
              <a:rPr sz="2800" spc="-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179564" y="1554480"/>
            <a:ext cx="500380" cy="262445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44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35"/>
              </a:spcBef>
            </a:pPr>
            <a:r>
              <a:rPr sz="2800" spc="-5" dirty="0">
                <a:latin typeface="Calibri"/>
                <a:cs typeface="Calibri"/>
              </a:rPr>
              <a:t>y</a:t>
            </a:r>
            <a:r>
              <a:rPr sz="2775" spc="-7" baseline="-21021" dirty="0">
                <a:latin typeface="Calibri"/>
                <a:cs typeface="Calibri"/>
              </a:rPr>
              <a:t>1</a:t>
            </a:r>
            <a:endParaRPr sz="2775" baseline="-21021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y</a:t>
            </a:r>
            <a:r>
              <a:rPr sz="2775" spc="-7" baseline="-21021" dirty="0">
                <a:latin typeface="Calibri"/>
                <a:cs typeface="Calibri"/>
              </a:rPr>
              <a:t>2</a:t>
            </a:r>
            <a:endParaRPr sz="2775" baseline="-2102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2710"/>
              </a:spcBef>
            </a:pPr>
            <a:r>
              <a:rPr sz="2800" dirty="0">
                <a:latin typeface="Calibri"/>
                <a:cs typeface="Calibri"/>
              </a:rPr>
              <a:t>y</a:t>
            </a:r>
            <a:r>
              <a:rPr sz="2775" baseline="-21021" dirty="0">
                <a:latin typeface="Calibri"/>
                <a:cs typeface="Calibri"/>
              </a:rPr>
              <a:t>M</a:t>
            </a:r>
            <a:endParaRPr sz="2775" baseline="-21021">
              <a:latin typeface="Calibri"/>
              <a:cs typeface="Calibri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573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Neural</a:t>
            </a:r>
            <a:r>
              <a:rPr spc="-80" dirty="0"/>
              <a:t> </a:t>
            </a:r>
            <a:r>
              <a:rPr spc="-15" dirty="0"/>
              <a:t>Network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2497835" y="2295905"/>
            <a:ext cx="450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-16203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3703192" y="2191385"/>
            <a:ext cx="814069" cy="838835"/>
            <a:chOff x="3703192" y="2191385"/>
            <a:chExt cx="814069" cy="838835"/>
          </a:xfrm>
        </p:grpSpPr>
        <p:pic>
          <p:nvPicPr>
            <p:cNvPr id="62" name="object 6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06367" y="2194560"/>
              <a:ext cx="807720" cy="832103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3706367" y="2194560"/>
              <a:ext cx="807720" cy="832485"/>
            </a:xfrm>
            <a:custGeom>
              <a:avLst/>
              <a:gdLst/>
              <a:ahLst/>
              <a:cxnLst/>
              <a:rect l="l" t="t" r="r" b="b"/>
              <a:pathLst>
                <a:path w="807720" h="832485">
                  <a:moveTo>
                    <a:pt x="0" y="832103"/>
                  </a:moveTo>
                  <a:lnTo>
                    <a:pt x="807720" y="832103"/>
                  </a:lnTo>
                  <a:lnTo>
                    <a:pt x="807720" y="0"/>
                  </a:lnTo>
                  <a:lnTo>
                    <a:pt x="0" y="0"/>
                  </a:lnTo>
                  <a:lnTo>
                    <a:pt x="0" y="832103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886200" y="2304034"/>
            <a:ext cx="450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-16203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169280" y="2183764"/>
            <a:ext cx="814069" cy="838835"/>
            <a:chOff x="5169280" y="2183764"/>
            <a:chExt cx="814069" cy="838835"/>
          </a:xfrm>
        </p:grpSpPr>
        <p:pic>
          <p:nvPicPr>
            <p:cNvPr id="66" name="object 6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72455" y="2186939"/>
              <a:ext cx="807720" cy="83210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172455" y="2186939"/>
              <a:ext cx="807720" cy="832485"/>
            </a:xfrm>
            <a:custGeom>
              <a:avLst/>
              <a:gdLst/>
              <a:ahLst/>
              <a:cxnLst/>
              <a:rect l="l" t="t" r="r" b="b"/>
              <a:pathLst>
                <a:path w="807720" h="832485">
                  <a:moveTo>
                    <a:pt x="0" y="832103"/>
                  </a:moveTo>
                  <a:lnTo>
                    <a:pt x="807720" y="832103"/>
                  </a:lnTo>
                  <a:lnTo>
                    <a:pt x="807720" y="0"/>
                  </a:lnTo>
                  <a:lnTo>
                    <a:pt x="0" y="0"/>
                  </a:lnTo>
                  <a:lnTo>
                    <a:pt x="0" y="832103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133721" y="2355342"/>
            <a:ext cx="659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25" dirty="0">
                <a:latin typeface="Calibri"/>
                <a:cs typeface="Calibri"/>
              </a:rPr>
              <a:t>…</a:t>
            </a:r>
            <a:r>
              <a:rPr sz="3600" spc="-787" baseline="3472" dirty="0">
                <a:latin typeface="Calibri"/>
                <a:cs typeface="Calibri"/>
              </a:rPr>
              <a:t>W</a:t>
            </a:r>
            <a:r>
              <a:rPr sz="2800" spc="-525" dirty="0">
                <a:latin typeface="Calibri"/>
                <a:cs typeface="Calibri"/>
              </a:rPr>
              <a:t>…</a:t>
            </a:r>
            <a:r>
              <a:rPr sz="2400" spc="-787" baseline="29513" dirty="0">
                <a:latin typeface="Calibri"/>
                <a:cs typeface="Calibri"/>
              </a:rPr>
              <a:t>L</a:t>
            </a:r>
            <a:endParaRPr sz="2400" baseline="29513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4318889" y="2523617"/>
            <a:ext cx="457834" cy="861694"/>
            <a:chOff x="4318889" y="2523617"/>
            <a:chExt cx="457834" cy="861694"/>
          </a:xfrm>
        </p:grpSpPr>
        <p:pic>
          <p:nvPicPr>
            <p:cNvPr id="70" name="object 7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22064" y="2526792"/>
              <a:ext cx="451103" cy="854963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4322064" y="2526792"/>
              <a:ext cx="451484" cy="855344"/>
            </a:xfrm>
            <a:custGeom>
              <a:avLst/>
              <a:gdLst/>
              <a:ahLst/>
              <a:cxnLst/>
              <a:rect l="l" t="t" r="r" b="b"/>
              <a:pathLst>
                <a:path w="451485" h="855345">
                  <a:moveTo>
                    <a:pt x="0" y="854963"/>
                  </a:moveTo>
                  <a:lnTo>
                    <a:pt x="451103" y="854963"/>
                  </a:lnTo>
                  <a:lnTo>
                    <a:pt x="451103" y="0"/>
                  </a:lnTo>
                  <a:lnTo>
                    <a:pt x="0" y="0"/>
                  </a:lnTo>
                  <a:lnTo>
                    <a:pt x="0" y="854963"/>
                  </a:lnTo>
                  <a:close/>
                </a:path>
              </a:pathLst>
            </a:custGeom>
            <a:ln w="609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325111" y="2739897"/>
            <a:ext cx="252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563871" y="2750566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5809360" y="2500757"/>
            <a:ext cx="457834" cy="861694"/>
            <a:chOff x="5809360" y="2500757"/>
            <a:chExt cx="457834" cy="861694"/>
          </a:xfrm>
        </p:grpSpPr>
        <p:pic>
          <p:nvPicPr>
            <p:cNvPr id="75" name="object 7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12535" y="2503932"/>
              <a:ext cx="451103" cy="854963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5812535" y="2503932"/>
              <a:ext cx="451484" cy="855344"/>
            </a:xfrm>
            <a:custGeom>
              <a:avLst/>
              <a:gdLst/>
              <a:ahLst/>
              <a:cxnLst/>
              <a:rect l="l" t="t" r="r" b="b"/>
              <a:pathLst>
                <a:path w="451485" h="855345">
                  <a:moveTo>
                    <a:pt x="0" y="854963"/>
                  </a:moveTo>
                  <a:lnTo>
                    <a:pt x="451103" y="854963"/>
                  </a:lnTo>
                  <a:lnTo>
                    <a:pt x="451103" y="0"/>
                  </a:lnTo>
                  <a:lnTo>
                    <a:pt x="0" y="0"/>
                  </a:lnTo>
                  <a:lnTo>
                    <a:pt x="0" y="854963"/>
                  </a:lnTo>
                  <a:close/>
                </a:path>
              </a:pathLst>
            </a:custGeom>
            <a:ln w="609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5877814" y="2625090"/>
            <a:ext cx="321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-16203" dirty="0">
                <a:latin typeface="Calibri"/>
                <a:cs typeface="Calibri"/>
              </a:rPr>
              <a:t>b</a:t>
            </a:r>
            <a:r>
              <a:rPr sz="1600" spc="-5" dirty="0"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227960" y="3578225"/>
            <a:ext cx="447040" cy="882650"/>
            <a:chOff x="2227960" y="3578225"/>
            <a:chExt cx="447040" cy="882650"/>
          </a:xfrm>
        </p:grpSpPr>
        <p:pic>
          <p:nvPicPr>
            <p:cNvPr id="79" name="object 7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31135" y="3581400"/>
              <a:ext cx="440436" cy="876300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2231135" y="3581400"/>
              <a:ext cx="440690" cy="876300"/>
            </a:xfrm>
            <a:custGeom>
              <a:avLst/>
              <a:gdLst/>
              <a:ahLst/>
              <a:cxnLst/>
              <a:rect l="l" t="t" r="r" b="b"/>
              <a:pathLst>
                <a:path w="440689" h="876300">
                  <a:moveTo>
                    <a:pt x="0" y="876300"/>
                  </a:moveTo>
                  <a:lnTo>
                    <a:pt x="440436" y="876300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2231135" y="3581400"/>
            <a:ext cx="440690" cy="87630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860"/>
              </a:spcBef>
            </a:pP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2" name="object 8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540252" y="3581400"/>
            <a:ext cx="440436" cy="876300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3540252" y="3581400"/>
            <a:ext cx="440690" cy="87630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140"/>
              </a:spcBef>
            </a:pPr>
            <a:r>
              <a:rPr sz="3600" spc="-7" baseline="-16203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4872101" y="3591940"/>
            <a:ext cx="448309" cy="882650"/>
            <a:chOff x="4872101" y="3591940"/>
            <a:chExt cx="448309" cy="882650"/>
          </a:xfrm>
        </p:grpSpPr>
        <p:pic>
          <p:nvPicPr>
            <p:cNvPr id="85" name="object 8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75276" y="3595115"/>
              <a:ext cx="441960" cy="876299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4875276" y="3595115"/>
              <a:ext cx="441959" cy="876300"/>
            </a:xfrm>
            <a:custGeom>
              <a:avLst/>
              <a:gdLst/>
              <a:ahLst/>
              <a:cxnLst/>
              <a:rect l="l" t="t" r="r" b="b"/>
              <a:pathLst>
                <a:path w="441960" h="876300">
                  <a:moveTo>
                    <a:pt x="0" y="876299"/>
                  </a:moveTo>
                  <a:lnTo>
                    <a:pt x="441960" y="876299"/>
                  </a:lnTo>
                  <a:lnTo>
                    <a:pt x="441960" y="0"/>
                  </a:lnTo>
                  <a:lnTo>
                    <a:pt x="0" y="0"/>
                  </a:lnTo>
                  <a:lnTo>
                    <a:pt x="0" y="876299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4934711" y="3611321"/>
            <a:ext cx="778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600" spc="-120" baseline="-28935" dirty="0">
                <a:latin typeface="Calibri"/>
                <a:cs typeface="Calibri"/>
              </a:rPr>
              <a:t>a</a:t>
            </a:r>
            <a:r>
              <a:rPr sz="2400" spc="-120" baseline="-17361" dirty="0">
                <a:latin typeface="Calibri"/>
                <a:cs typeface="Calibri"/>
              </a:rPr>
              <a:t>2</a:t>
            </a:r>
            <a:r>
              <a:rPr sz="2800" spc="-8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8" name="object 8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64808" y="3589020"/>
            <a:ext cx="441960" cy="877823"/>
          </a:xfrm>
          <a:prstGeom prst="rect">
            <a:avLst/>
          </a:prstGeom>
        </p:spPr>
      </p:pic>
      <p:sp>
        <p:nvSpPr>
          <p:cNvPr id="89" name="object 89"/>
          <p:cNvSpPr txBox="1"/>
          <p:nvPr/>
        </p:nvSpPr>
        <p:spPr>
          <a:xfrm>
            <a:off x="6464808" y="3589020"/>
            <a:ext cx="441959" cy="878205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870"/>
              </a:spcBef>
            </a:pPr>
            <a:r>
              <a:rPr sz="240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0" name="object 9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21208" y="4593335"/>
            <a:ext cx="441960" cy="876300"/>
          </a:xfrm>
          <a:prstGeom prst="rect">
            <a:avLst/>
          </a:prstGeom>
        </p:spPr>
      </p:pic>
      <p:sp>
        <p:nvSpPr>
          <p:cNvPr id="91" name="object 91"/>
          <p:cNvSpPr txBox="1"/>
          <p:nvPr/>
        </p:nvSpPr>
        <p:spPr>
          <a:xfrm>
            <a:off x="521208" y="4593335"/>
            <a:ext cx="441959" cy="876300"/>
          </a:xfrm>
          <a:prstGeom prst="rect">
            <a:avLst/>
          </a:prstGeom>
          <a:ln w="6095">
            <a:solidFill>
              <a:srgbClr val="4471C4"/>
            </a:solidFill>
          </a:ln>
        </p:spPr>
        <p:txBody>
          <a:bodyPr vert="horz" wrap="square" lIns="0" tIns="2368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4"/>
              </a:spcBef>
            </a:pPr>
            <a:r>
              <a:rPr sz="240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049832" y="4806442"/>
            <a:ext cx="5054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𝑓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1578355" y="4582667"/>
            <a:ext cx="801370" cy="876300"/>
            <a:chOff x="1578355" y="4582667"/>
            <a:chExt cx="801370" cy="876300"/>
          </a:xfrm>
        </p:grpSpPr>
        <p:sp>
          <p:nvSpPr>
            <p:cNvPr id="94" name="object 94"/>
            <p:cNvSpPr/>
            <p:nvPr/>
          </p:nvSpPr>
          <p:spPr>
            <a:xfrm>
              <a:off x="1578355" y="4895595"/>
              <a:ext cx="801370" cy="282575"/>
            </a:xfrm>
            <a:custGeom>
              <a:avLst/>
              <a:gdLst/>
              <a:ahLst/>
              <a:cxnLst/>
              <a:rect l="l" t="t" r="r" b="b"/>
              <a:pathLst>
                <a:path w="801369" h="282575">
                  <a:moveTo>
                    <a:pt x="711326" y="0"/>
                  </a:moveTo>
                  <a:lnTo>
                    <a:pt x="707263" y="11429"/>
                  </a:lnTo>
                  <a:lnTo>
                    <a:pt x="723644" y="18504"/>
                  </a:lnTo>
                  <a:lnTo>
                    <a:pt x="737727" y="28305"/>
                  </a:lnTo>
                  <a:lnTo>
                    <a:pt x="766266" y="73852"/>
                  </a:lnTo>
                  <a:lnTo>
                    <a:pt x="774561" y="115623"/>
                  </a:lnTo>
                  <a:lnTo>
                    <a:pt x="775588" y="139699"/>
                  </a:lnTo>
                  <a:lnTo>
                    <a:pt x="774543" y="164580"/>
                  </a:lnTo>
                  <a:lnTo>
                    <a:pt x="766212" y="207529"/>
                  </a:lnTo>
                  <a:lnTo>
                    <a:pt x="737742" y="253777"/>
                  </a:lnTo>
                  <a:lnTo>
                    <a:pt x="707770" y="270763"/>
                  </a:lnTo>
                  <a:lnTo>
                    <a:pt x="711326" y="282320"/>
                  </a:lnTo>
                  <a:lnTo>
                    <a:pt x="749823" y="264239"/>
                  </a:lnTo>
                  <a:lnTo>
                    <a:pt x="778129" y="232917"/>
                  </a:lnTo>
                  <a:lnTo>
                    <a:pt x="795559" y="191071"/>
                  </a:lnTo>
                  <a:lnTo>
                    <a:pt x="801369" y="141223"/>
                  </a:lnTo>
                  <a:lnTo>
                    <a:pt x="799917" y="115339"/>
                  </a:lnTo>
                  <a:lnTo>
                    <a:pt x="788296" y="69429"/>
                  </a:lnTo>
                  <a:lnTo>
                    <a:pt x="765173" y="32093"/>
                  </a:lnTo>
                  <a:lnTo>
                    <a:pt x="731783" y="7379"/>
                  </a:lnTo>
                  <a:lnTo>
                    <a:pt x="711326" y="0"/>
                  </a:lnTo>
                  <a:close/>
                </a:path>
                <a:path w="801369" h="282575">
                  <a:moveTo>
                    <a:pt x="90043" y="0"/>
                  </a:moveTo>
                  <a:lnTo>
                    <a:pt x="51641" y="18081"/>
                  </a:lnTo>
                  <a:lnTo>
                    <a:pt x="23240" y="49402"/>
                  </a:lnTo>
                  <a:lnTo>
                    <a:pt x="5810" y="91408"/>
                  </a:lnTo>
                  <a:lnTo>
                    <a:pt x="0" y="141223"/>
                  </a:lnTo>
                  <a:lnTo>
                    <a:pt x="1452" y="167159"/>
                  </a:lnTo>
                  <a:lnTo>
                    <a:pt x="13073" y="212982"/>
                  </a:lnTo>
                  <a:lnTo>
                    <a:pt x="36125" y="250227"/>
                  </a:lnTo>
                  <a:lnTo>
                    <a:pt x="69514" y="274941"/>
                  </a:lnTo>
                  <a:lnTo>
                    <a:pt x="90043" y="282320"/>
                  </a:lnTo>
                  <a:lnTo>
                    <a:pt x="93599" y="270763"/>
                  </a:lnTo>
                  <a:lnTo>
                    <a:pt x="77529" y="263663"/>
                  </a:lnTo>
                  <a:lnTo>
                    <a:pt x="63627" y="253777"/>
                  </a:lnTo>
                  <a:lnTo>
                    <a:pt x="35157" y="207529"/>
                  </a:lnTo>
                  <a:lnTo>
                    <a:pt x="26826" y="164580"/>
                  </a:lnTo>
                  <a:lnTo>
                    <a:pt x="25781" y="139699"/>
                  </a:lnTo>
                  <a:lnTo>
                    <a:pt x="26826" y="115623"/>
                  </a:lnTo>
                  <a:lnTo>
                    <a:pt x="35157" y="73852"/>
                  </a:lnTo>
                  <a:lnTo>
                    <a:pt x="63738" y="28305"/>
                  </a:lnTo>
                  <a:lnTo>
                    <a:pt x="94106" y="11429"/>
                  </a:lnTo>
                  <a:lnTo>
                    <a:pt x="90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52599" y="4582667"/>
              <a:ext cx="441960" cy="876300"/>
            </a:xfrm>
            <a:prstGeom prst="rect">
              <a:avLst/>
            </a:prstGeom>
          </p:spPr>
        </p:pic>
      </p:grpSp>
      <p:sp>
        <p:nvSpPr>
          <p:cNvPr id="96" name="object 96"/>
          <p:cNvSpPr txBox="1"/>
          <p:nvPr/>
        </p:nvSpPr>
        <p:spPr>
          <a:xfrm>
            <a:off x="1752600" y="4582667"/>
            <a:ext cx="441959" cy="87630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23685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864"/>
              </a:spcBef>
            </a:pP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876288" y="5702808"/>
            <a:ext cx="451484" cy="855344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065"/>
              </a:spcBef>
            </a:pPr>
            <a:r>
              <a:rPr sz="3600" spc="-7" baseline="-16203" dirty="0">
                <a:latin typeface="Calibri"/>
                <a:cs typeface="Calibri"/>
              </a:rPr>
              <a:t>b</a:t>
            </a: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98" name="object 9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825495" y="5725667"/>
            <a:ext cx="807719" cy="832104"/>
          </a:xfrm>
          <a:prstGeom prst="rect">
            <a:avLst/>
          </a:prstGeom>
        </p:spPr>
      </p:pic>
      <p:sp>
        <p:nvSpPr>
          <p:cNvPr id="99" name="object 99"/>
          <p:cNvSpPr txBox="1"/>
          <p:nvPr/>
        </p:nvSpPr>
        <p:spPr>
          <a:xfrm>
            <a:off x="2825495" y="5725667"/>
            <a:ext cx="807720" cy="832485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969"/>
              </a:spcBef>
            </a:pPr>
            <a:r>
              <a:rPr sz="3600" spc="-7" baseline="-16203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697223" y="5911088"/>
            <a:ext cx="3132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33095" algn="l"/>
                <a:tab pos="1471930" algn="l"/>
                <a:tab pos="1922145" algn="l"/>
                <a:tab pos="2331085" algn="l"/>
                <a:tab pos="2929255" algn="l"/>
              </a:tabLst>
            </a:pPr>
            <a:r>
              <a:rPr sz="2400" dirty="0">
                <a:latin typeface="Cambria Math"/>
                <a:cs typeface="Cambria Math"/>
              </a:rPr>
              <a:t>𝜎	</a:t>
            </a:r>
            <a:r>
              <a:rPr sz="2400" spc="-5" dirty="0">
                <a:latin typeface="Calibri"/>
                <a:cs typeface="Calibri"/>
              </a:rPr>
              <a:t>W</a:t>
            </a:r>
            <a:r>
              <a:rPr sz="2400" spc="-7" baseline="24305" dirty="0">
                <a:latin typeface="Calibri"/>
                <a:cs typeface="Calibri"/>
              </a:rPr>
              <a:t>1	</a:t>
            </a:r>
            <a:r>
              <a:rPr sz="2400" dirty="0">
                <a:latin typeface="Calibri"/>
                <a:cs typeface="Calibri"/>
              </a:rPr>
              <a:t>x	</a:t>
            </a:r>
            <a:r>
              <a:rPr sz="3600" baseline="3472" dirty="0">
                <a:latin typeface="Calibri"/>
                <a:cs typeface="Calibri"/>
              </a:rPr>
              <a:t>+	</a:t>
            </a:r>
            <a:r>
              <a:rPr sz="3600" spc="-7" baseline="2314" dirty="0">
                <a:latin typeface="Calibri"/>
                <a:cs typeface="Calibri"/>
              </a:rPr>
              <a:t>b</a:t>
            </a:r>
            <a:r>
              <a:rPr sz="2400" spc="-7" baseline="27777" dirty="0">
                <a:latin typeface="Calibri"/>
                <a:cs typeface="Calibri"/>
              </a:rPr>
              <a:t>1	</a:t>
            </a:r>
            <a:r>
              <a:rPr sz="3600" baseline="1157" dirty="0">
                <a:latin typeface="Calibri"/>
                <a:cs typeface="Calibri"/>
              </a:rPr>
              <a:t>+</a:t>
            </a:r>
            <a:endParaRPr sz="3600" baseline="1157">
              <a:latin typeface="Calibri"/>
              <a:cs typeface="Calibri"/>
            </a:endParaRPr>
          </a:p>
        </p:txBody>
      </p:sp>
      <p:pic>
        <p:nvPicPr>
          <p:cNvPr id="101" name="object 10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090916" y="5684520"/>
            <a:ext cx="451103" cy="854963"/>
          </a:xfrm>
          <a:prstGeom prst="rect">
            <a:avLst/>
          </a:prstGeom>
        </p:spPr>
      </p:pic>
      <p:sp>
        <p:nvSpPr>
          <p:cNvPr id="102" name="object 102"/>
          <p:cNvSpPr txBox="1"/>
          <p:nvPr/>
        </p:nvSpPr>
        <p:spPr>
          <a:xfrm>
            <a:off x="8090916" y="5684520"/>
            <a:ext cx="451484" cy="855344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3600" spc="-7" baseline="-16203" dirty="0">
                <a:latin typeface="Calibri"/>
                <a:cs typeface="Calibri"/>
              </a:rPr>
              <a:t>b</a:t>
            </a:r>
            <a:r>
              <a:rPr sz="1600" spc="-5" dirty="0"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03" name="object 10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29283" y="5718047"/>
            <a:ext cx="807720" cy="832104"/>
          </a:xfrm>
          <a:prstGeom prst="rect">
            <a:avLst/>
          </a:prstGeom>
        </p:spPr>
      </p:pic>
      <p:sp>
        <p:nvSpPr>
          <p:cNvPr id="104" name="object 104"/>
          <p:cNvSpPr txBox="1"/>
          <p:nvPr/>
        </p:nvSpPr>
        <p:spPr>
          <a:xfrm>
            <a:off x="1129283" y="5718047"/>
            <a:ext cx="807720" cy="832485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975"/>
              </a:spcBef>
            </a:pPr>
            <a:r>
              <a:rPr sz="3600" spc="-7" baseline="-16203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059177" y="5830620"/>
            <a:ext cx="616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…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3600" baseline="-10416" dirty="0">
                <a:latin typeface="Cambria Math"/>
                <a:cs typeface="Cambria Math"/>
              </a:rPr>
              <a:t>𝜎</a:t>
            </a:r>
            <a:endParaRPr sz="3600" baseline="-10416">
              <a:latin typeface="Cambria Math"/>
              <a:cs typeface="Cambria Math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573009" y="5786120"/>
            <a:ext cx="504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…</a:t>
            </a:r>
            <a:r>
              <a:rPr sz="2800" spc="-395" dirty="0">
                <a:latin typeface="Calibri"/>
                <a:cs typeface="Calibri"/>
              </a:rPr>
              <a:t> </a:t>
            </a:r>
            <a:r>
              <a:rPr sz="3600" baseline="-11574" dirty="0">
                <a:latin typeface="Calibri"/>
                <a:cs typeface="Calibri"/>
              </a:rPr>
              <a:t>+</a:t>
            </a:r>
            <a:endParaRPr sz="3600" baseline="-11574">
              <a:latin typeface="Calibri"/>
              <a:cs typeface="Calibri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2877311" y="2528316"/>
            <a:ext cx="457200" cy="861060"/>
            <a:chOff x="2877311" y="2528316"/>
            <a:chExt cx="457200" cy="861060"/>
          </a:xfrm>
        </p:grpSpPr>
        <p:pic>
          <p:nvPicPr>
            <p:cNvPr id="108" name="object 10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80359" y="2531364"/>
              <a:ext cx="451103" cy="854963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2880359" y="2531364"/>
              <a:ext cx="451484" cy="855344"/>
            </a:xfrm>
            <a:custGeom>
              <a:avLst/>
              <a:gdLst/>
              <a:ahLst/>
              <a:cxnLst/>
              <a:rect l="l" t="t" r="r" b="b"/>
              <a:pathLst>
                <a:path w="451485" h="855345">
                  <a:moveTo>
                    <a:pt x="0" y="854963"/>
                  </a:moveTo>
                  <a:lnTo>
                    <a:pt x="451103" y="854963"/>
                  </a:lnTo>
                  <a:lnTo>
                    <a:pt x="451103" y="0"/>
                  </a:lnTo>
                  <a:lnTo>
                    <a:pt x="0" y="0"/>
                  </a:lnTo>
                  <a:lnTo>
                    <a:pt x="0" y="854963"/>
                  </a:lnTo>
                  <a:close/>
                </a:path>
              </a:pathLst>
            </a:custGeom>
            <a:ln w="609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2962401" y="2744215"/>
            <a:ext cx="186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122422" y="2754883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856357" y="4584319"/>
            <a:ext cx="52685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Using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parallel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techniques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9508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Output</a:t>
            </a:r>
            <a:r>
              <a:rPr spc="-75" dirty="0"/>
              <a:t> </a:t>
            </a:r>
            <a:r>
              <a:rPr spc="-30" dirty="0"/>
              <a:t>Layer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34439" y="2647188"/>
            <a:ext cx="1929764" cy="2676525"/>
            <a:chOff x="1234439" y="2647188"/>
            <a:chExt cx="1929764" cy="2676525"/>
          </a:xfrm>
        </p:grpSpPr>
        <p:sp>
          <p:nvSpPr>
            <p:cNvPr id="4" name="object 4"/>
            <p:cNvSpPr/>
            <p:nvPr/>
          </p:nvSpPr>
          <p:spPr>
            <a:xfrm>
              <a:off x="1234439" y="2674620"/>
              <a:ext cx="500380" cy="2624455"/>
            </a:xfrm>
            <a:custGeom>
              <a:avLst/>
              <a:gdLst/>
              <a:ahLst/>
              <a:cxnLst/>
              <a:rect l="l" t="t" r="r" b="b"/>
              <a:pathLst>
                <a:path w="500380" h="2624454">
                  <a:moveTo>
                    <a:pt x="499872" y="0"/>
                  </a:moveTo>
                  <a:lnTo>
                    <a:pt x="0" y="0"/>
                  </a:lnTo>
                  <a:lnTo>
                    <a:pt x="0" y="2624328"/>
                  </a:lnTo>
                  <a:lnTo>
                    <a:pt x="499872" y="2624328"/>
                  </a:lnTo>
                  <a:lnTo>
                    <a:pt x="49987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019" y="3392424"/>
              <a:ext cx="342900" cy="3429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03019" y="3392424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9115" y="2822448"/>
              <a:ext cx="342899" cy="342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09115" y="2822448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899" y="342900"/>
                  </a:lnTo>
                  <a:lnTo>
                    <a:pt x="3428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8587" y="2647188"/>
              <a:ext cx="745490" cy="2676525"/>
            </a:xfrm>
            <a:custGeom>
              <a:avLst/>
              <a:gdLst/>
              <a:ahLst/>
              <a:cxnLst/>
              <a:rect l="l" t="t" r="r" b="b"/>
              <a:pathLst>
                <a:path w="745489" h="2676525">
                  <a:moveTo>
                    <a:pt x="745236" y="0"/>
                  </a:moveTo>
                  <a:lnTo>
                    <a:pt x="0" y="0"/>
                  </a:lnTo>
                  <a:lnTo>
                    <a:pt x="0" y="2676144"/>
                  </a:lnTo>
                  <a:lnTo>
                    <a:pt x="745236" y="2676144"/>
                  </a:lnTo>
                  <a:lnTo>
                    <a:pt x="74523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600" y="2657856"/>
              <a:ext cx="574548" cy="57454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14600" y="2657856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7647" y="3436620"/>
              <a:ext cx="574547" cy="57454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517647" y="3436620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7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5455" y="4664964"/>
              <a:ext cx="574548" cy="5730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505455" y="4664964"/>
              <a:ext cx="574675" cy="573405"/>
            </a:xfrm>
            <a:custGeom>
              <a:avLst/>
              <a:gdLst/>
              <a:ahLst/>
              <a:cxnLst/>
              <a:rect l="l" t="t" r="r" b="b"/>
              <a:pathLst>
                <a:path w="574675" h="573404">
                  <a:moveTo>
                    <a:pt x="0" y="286512"/>
                  </a:moveTo>
                  <a:lnTo>
                    <a:pt x="3760" y="240036"/>
                  </a:lnTo>
                  <a:lnTo>
                    <a:pt x="14648" y="195949"/>
                  </a:lnTo>
                  <a:lnTo>
                    <a:pt x="32071" y="154840"/>
                  </a:lnTo>
                  <a:lnTo>
                    <a:pt x="55437" y="117299"/>
                  </a:lnTo>
                  <a:lnTo>
                    <a:pt x="84153" y="83915"/>
                  </a:lnTo>
                  <a:lnTo>
                    <a:pt x="117628" y="55278"/>
                  </a:lnTo>
                  <a:lnTo>
                    <a:pt x="155270" y="31978"/>
                  </a:lnTo>
                  <a:lnTo>
                    <a:pt x="196486" y="14606"/>
                  </a:lnTo>
                  <a:lnTo>
                    <a:pt x="240684" y="3749"/>
                  </a:lnTo>
                  <a:lnTo>
                    <a:pt x="287274" y="0"/>
                  </a:lnTo>
                  <a:lnTo>
                    <a:pt x="333863" y="3749"/>
                  </a:lnTo>
                  <a:lnTo>
                    <a:pt x="378061" y="14606"/>
                  </a:lnTo>
                  <a:lnTo>
                    <a:pt x="419277" y="31978"/>
                  </a:lnTo>
                  <a:lnTo>
                    <a:pt x="456919" y="55278"/>
                  </a:lnTo>
                  <a:lnTo>
                    <a:pt x="490394" y="83915"/>
                  </a:lnTo>
                  <a:lnTo>
                    <a:pt x="519110" y="117299"/>
                  </a:lnTo>
                  <a:lnTo>
                    <a:pt x="542476" y="154840"/>
                  </a:lnTo>
                  <a:lnTo>
                    <a:pt x="559899" y="195949"/>
                  </a:lnTo>
                  <a:lnTo>
                    <a:pt x="570787" y="240036"/>
                  </a:lnTo>
                  <a:lnTo>
                    <a:pt x="574548" y="286512"/>
                  </a:lnTo>
                  <a:lnTo>
                    <a:pt x="570787" y="332987"/>
                  </a:lnTo>
                  <a:lnTo>
                    <a:pt x="559899" y="377074"/>
                  </a:lnTo>
                  <a:lnTo>
                    <a:pt x="542476" y="418183"/>
                  </a:lnTo>
                  <a:lnTo>
                    <a:pt x="519110" y="455724"/>
                  </a:lnTo>
                  <a:lnTo>
                    <a:pt x="490394" y="489108"/>
                  </a:lnTo>
                  <a:lnTo>
                    <a:pt x="456919" y="517745"/>
                  </a:lnTo>
                  <a:lnTo>
                    <a:pt x="419277" y="541045"/>
                  </a:lnTo>
                  <a:lnTo>
                    <a:pt x="378061" y="558417"/>
                  </a:lnTo>
                  <a:lnTo>
                    <a:pt x="333863" y="569274"/>
                  </a:lnTo>
                  <a:lnTo>
                    <a:pt x="287274" y="573024"/>
                  </a:lnTo>
                  <a:lnTo>
                    <a:pt x="240684" y="569274"/>
                  </a:lnTo>
                  <a:lnTo>
                    <a:pt x="196486" y="558417"/>
                  </a:lnTo>
                  <a:lnTo>
                    <a:pt x="155270" y="541045"/>
                  </a:lnTo>
                  <a:lnTo>
                    <a:pt x="117628" y="517745"/>
                  </a:lnTo>
                  <a:lnTo>
                    <a:pt x="84153" y="489108"/>
                  </a:lnTo>
                  <a:lnTo>
                    <a:pt x="55437" y="455724"/>
                  </a:lnTo>
                  <a:lnTo>
                    <a:pt x="32071" y="418183"/>
                  </a:lnTo>
                  <a:lnTo>
                    <a:pt x="14648" y="377074"/>
                  </a:lnTo>
                  <a:lnTo>
                    <a:pt x="3760" y="332987"/>
                  </a:lnTo>
                  <a:lnTo>
                    <a:pt x="0" y="286512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960364" y="2647188"/>
            <a:ext cx="1414145" cy="2676525"/>
            <a:chOff x="5960364" y="2647188"/>
            <a:chExt cx="1414145" cy="2676525"/>
          </a:xfrm>
        </p:grpSpPr>
        <p:sp>
          <p:nvSpPr>
            <p:cNvPr id="17" name="object 17"/>
            <p:cNvSpPr/>
            <p:nvPr/>
          </p:nvSpPr>
          <p:spPr>
            <a:xfrm>
              <a:off x="6323838" y="2878835"/>
              <a:ext cx="1050925" cy="2101850"/>
            </a:xfrm>
            <a:custGeom>
              <a:avLst/>
              <a:gdLst/>
              <a:ahLst/>
              <a:cxnLst/>
              <a:rect l="l" t="t" r="r" b="b"/>
              <a:pathLst>
                <a:path w="1050925" h="2101850">
                  <a:moveTo>
                    <a:pt x="1039876" y="2062734"/>
                  </a:moveTo>
                  <a:lnTo>
                    <a:pt x="1013968" y="2049780"/>
                  </a:lnTo>
                  <a:lnTo>
                    <a:pt x="962152" y="2023872"/>
                  </a:lnTo>
                  <a:lnTo>
                    <a:pt x="962152" y="2049780"/>
                  </a:lnTo>
                  <a:lnTo>
                    <a:pt x="134112" y="2049780"/>
                  </a:lnTo>
                  <a:lnTo>
                    <a:pt x="134112" y="2075688"/>
                  </a:lnTo>
                  <a:lnTo>
                    <a:pt x="962152" y="2075688"/>
                  </a:lnTo>
                  <a:lnTo>
                    <a:pt x="962152" y="2101596"/>
                  </a:lnTo>
                  <a:lnTo>
                    <a:pt x="1013968" y="2075688"/>
                  </a:lnTo>
                  <a:lnTo>
                    <a:pt x="1039876" y="2062734"/>
                  </a:lnTo>
                  <a:close/>
                </a:path>
                <a:path w="1050925" h="2101850">
                  <a:moveTo>
                    <a:pt x="1042924" y="817626"/>
                  </a:moveTo>
                  <a:lnTo>
                    <a:pt x="1017016" y="804672"/>
                  </a:lnTo>
                  <a:lnTo>
                    <a:pt x="965200" y="778764"/>
                  </a:lnTo>
                  <a:lnTo>
                    <a:pt x="965200" y="804672"/>
                  </a:lnTo>
                  <a:lnTo>
                    <a:pt x="24384" y="804672"/>
                  </a:lnTo>
                  <a:lnTo>
                    <a:pt x="24384" y="830580"/>
                  </a:lnTo>
                  <a:lnTo>
                    <a:pt x="965200" y="830580"/>
                  </a:lnTo>
                  <a:lnTo>
                    <a:pt x="965200" y="856488"/>
                  </a:lnTo>
                  <a:lnTo>
                    <a:pt x="1017016" y="830580"/>
                  </a:lnTo>
                  <a:lnTo>
                    <a:pt x="1042924" y="817626"/>
                  </a:lnTo>
                  <a:close/>
                </a:path>
                <a:path w="1050925" h="2101850">
                  <a:moveTo>
                    <a:pt x="1050417" y="38862"/>
                  </a:moveTo>
                  <a:lnTo>
                    <a:pt x="1024509" y="25908"/>
                  </a:lnTo>
                  <a:lnTo>
                    <a:pt x="972693" y="0"/>
                  </a:lnTo>
                  <a:lnTo>
                    <a:pt x="972693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972693" y="51816"/>
                  </a:lnTo>
                  <a:lnTo>
                    <a:pt x="972693" y="77724"/>
                  </a:lnTo>
                  <a:lnTo>
                    <a:pt x="1024509" y="51816"/>
                  </a:lnTo>
                  <a:lnTo>
                    <a:pt x="1050417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60364" y="2647187"/>
              <a:ext cx="746760" cy="2676525"/>
            </a:xfrm>
            <a:custGeom>
              <a:avLst/>
              <a:gdLst/>
              <a:ahLst/>
              <a:cxnLst/>
              <a:rect l="l" t="t" r="r" b="b"/>
              <a:pathLst>
                <a:path w="746759" h="2676525">
                  <a:moveTo>
                    <a:pt x="746760" y="0"/>
                  </a:moveTo>
                  <a:lnTo>
                    <a:pt x="0" y="0"/>
                  </a:lnTo>
                  <a:lnTo>
                    <a:pt x="0" y="2647188"/>
                  </a:lnTo>
                  <a:lnTo>
                    <a:pt x="0" y="2676144"/>
                  </a:lnTo>
                  <a:lnTo>
                    <a:pt x="746760" y="2676144"/>
                  </a:lnTo>
                  <a:lnTo>
                    <a:pt x="746760" y="2647188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670429" y="4091178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308988" y="4786757"/>
            <a:ext cx="349250" cy="349250"/>
            <a:chOff x="1308988" y="4786757"/>
            <a:chExt cx="349250" cy="34925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2163" y="4789932"/>
              <a:ext cx="342900" cy="3429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312163" y="4789932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355725" y="4079240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23380" y="4081526"/>
            <a:ext cx="355600" cy="49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0"/>
              </a:lnSpc>
            </a:pPr>
            <a:r>
              <a:rPr sz="2800" spc="-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92857" y="2577845"/>
            <a:ext cx="2693035" cy="274637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R="287655" algn="ctr">
              <a:lnSpc>
                <a:spcPct val="100000"/>
              </a:lnSpc>
              <a:spcBef>
                <a:spcPts val="465"/>
              </a:spcBef>
            </a:pPr>
            <a:r>
              <a:rPr sz="2800" spc="-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alibri"/>
              <a:cs typeface="Calibri"/>
            </a:endParaRPr>
          </a:p>
          <a:p>
            <a:pPr marR="273685" algn="ctr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Calibri"/>
              <a:cs typeface="Calibri"/>
            </a:endParaRPr>
          </a:p>
          <a:p>
            <a:pPr marR="215900" algn="ctr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483608" y="2630423"/>
            <a:ext cx="745490" cy="2676525"/>
            <a:chOff x="4483608" y="2630423"/>
            <a:chExt cx="745490" cy="2676525"/>
          </a:xfrm>
        </p:grpSpPr>
        <p:sp>
          <p:nvSpPr>
            <p:cNvPr id="27" name="object 27"/>
            <p:cNvSpPr/>
            <p:nvPr/>
          </p:nvSpPr>
          <p:spPr>
            <a:xfrm>
              <a:off x="4483608" y="2630423"/>
              <a:ext cx="745490" cy="2676525"/>
            </a:xfrm>
            <a:custGeom>
              <a:avLst/>
              <a:gdLst/>
              <a:ahLst/>
              <a:cxnLst/>
              <a:rect l="l" t="t" r="r" b="b"/>
              <a:pathLst>
                <a:path w="745489" h="2676525">
                  <a:moveTo>
                    <a:pt x="745236" y="0"/>
                  </a:moveTo>
                  <a:lnTo>
                    <a:pt x="0" y="0"/>
                  </a:lnTo>
                  <a:lnTo>
                    <a:pt x="0" y="2676144"/>
                  </a:lnTo>
                  <a:lnTo>
                    <a:pt x="745236" y="2676144"/>
                  </a:lnTo>
                  <a:lnTo>
                    <a:pt x="74523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0476" y="2657855"/>
              <a:ext cx="574548" cy="57302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570476" y="2657855"/>
              <a:ext cx="574675" cy="573405"/>
            </a:xfrm>
            <a:custGeom>
              <a:avLst/>
              <a:gdLst/>
              <a:ahLst/>
              <a:cxnLst/>
              <a:rect l="l" t="t" r="r" b="b"/>
              <a:pathLst>
                <a:path w="574675" h="573405">
                  <a:moveTo>
                    <a:pt x="0" y="286512"/>
                  </a:moveTo>
                  <a:lnTo>
                    <a:pt x="3760" y="240036"/>
                  </a:lnTo>
                  <a:lnTo>
                    <a:pt x="14648" y="195949"/>
                  </a:lnTo>
                  <a:lnTo>
                    <a:pt x="32071" y="154840"/>
                  </a:lnTo>
                  <a:lnTo>
                    <a:pt x="55437" y="117299"/>
                  </a:lnTo>
                  <a:lnTo>
                    <a:pt x="84153" y="83915"/>
                  </a:lnTo>
                  <a:lnTo>
                    <a:pt x="117628" y="55278"/>
                  </a:lnTo>
                  <a:lnTo>
                    <a:pt x="155270" y="31978"/>
                  </a:lnTo>
                  <a:lnTo>
                    <a:pt x="196486" y="14606"/>
                  </a:lnTo>
                  <a:lnTo>
                    <a:pt x="240684" y="3749"/>
                  </a:lnTo>
                  <a:lnTo>
                    <a:pt x="287274" y="0"/>
                  </a:lnTo>
                  <a:lnTo>
                    <a:pt x="333863" y="3749"/>
                  </a:lnTo>
                  <a:lnTo>
                    <a:pt x="378061" y="14606"/>
                  </a:lnTo>
                  <a:lnTo>
                    <a:pt x="419277" y="31978"/>
                  </a:lnTo>
                  <a:lnTo>
                    <a:pt x="456919" y="55278"/>
                  </a:lnTo>
                  <a:lnTo>
                    <a:pt x="490394" y="83915"/>
                  </a:lnTo>
                  <a:lnTo>
                    <a:pt x="519110" y="117299"/>
                  </a:lnTo>
                  <a:lnTo>
                    <a:pt x="542476" y="154840"/>
                  </a:lnTo>
                  <a:lnTo>
                    <a:pt x="559899" y="195949"/>
                  </a:lnTo>
                  <a:lnTo>
                    <a:pt x="570787" y="240036"/>
                  </a:lnTo>
                  <a:lnTo>
                    <a:pt x="574548" y="286512"/>
                  </a:lnTo>
                  <a:lnTo>
                    <a:pt x="570787" y="332987"/>
                  </a:lnTo>
                  <a:lnTo>
                    <a:pt x="559899" y="377074"/>
                  </a:lnTo>
                  <a:lnTo>
                    <a:pt x="542476" y="418183"/>
                  </a:lnTo>
                  <a:lnTo>
                    <a:pt x="519110" y="455724"/>
                  </a:lnTo>
                  <a:lnTo>
                    <a:pt x="490394" y="489108"/>
                  </a:lnTo>
                  <a:lnTo>
                    <a:pt x="456919" y="517745"/>
                  </a:lnTo>
                  <a:lnTo>
                    <a:pt x="419277" y="541045"/>
                  </a:lnTo>
                  <a:lnTo>
                    <a:pt x="378061" y="558417"/>
                  </a:lnTo>
                  <a:lnTo>
                    <a:pt x="333863" y="569274"/>
                  </a:lnTo>
                  <a:lnTo>
                    <a:pt x="287274" y="573024"/>
                  </a:lnTo>
                  <a:lnTo>
                    <a:pt x="240684" y="569274"/>
                  </a:lnTo>
                  <a:lnTo>
                    <a:pt x="196486" y="558417"/>
                  </a:lnTo>
                  <a:lnTo>
                    <a:pt x="155270" y="541045"/>
                  </a:lnTo>
                  <a:lnTo>
                    <a:pt x="117628" y="517745"/>
                  </a:lnTo>
                  <a:lnTo>
                    <a:pt x="84153" y="489108"/>
                  </a:lnTo>
                  <a:lnTo>
                    <a:pt x="55437" y="455724"/>
                  </a:lnTo>
                  <a:lnTo>
                    <a:pt x="32071" y="418183"/>
                  </a:lnTo>
                  <a:lnTo>
                    <a:pt x="14648" y="377074"/>
                  </a:lnTo>
                  <a:lnTo>
                    <a:pt x="3760" y="332987"/>
                  </a:lnTo>
                  <a:lnTo>
                    <a:pt x="0" y="286512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2000" y="3436619"/>
              <a:ext cx="574548" cy="57302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572000" y="3436619"/>
              <a:ext cx="574675" cy="573405"/>
            </a:xfrm>
            <a:custGeom>
              <a:avLst/>
              <a:gdLst/>
              <a:ahLst/>
              <a:cxnLst/>
              <a:rect l="l" t="t" r="r" b="b"/>
              <a:pathLst>
                <a:path w="574675" h="573404">
                  <a:moveTo>
                    <a:pt x="0" y="286511"/>
                  </a:moveTo>
                  <a:lnTo>
                    <a:pt x="3760" y="240036"/>
                  </a:lnTo>
                  <a:lnTo>
                    <a:pt x="14648" y="195949"/>
                  </a:lnTo>
                  <a:lnTo>
                    <a:pt x="32071" y="154840"/>
                  </a:lnTo>
                  <a:lnTo>
                    <a:pt x="55437" y="117299"/>
                  </a:lnTo>
                  <a:lnTo>
                    <a:pt x="84153" y="83915"/>
                  </a:lnTo>
                  <a:lnTo>
                    <a:pt x="117628" y="55278"/>
                  </a:lnTo>
                  <a:lnTo>
                    <a:pt x="155270" y="31978"/>
                  </a:lnTo>
                  <a:lnTo>
                    <a:pt x="196486" y="14606"/>
                  </a:lnTo>
                  <a:lnTo>
                    <a:pt x="240684" y="3749"/>
                  </a:lnTo>
                  <a:lnTo>
                    <a:pt x="287274" y="0"/>
                  </a:lnTo>
                  <a:lnTo>
                    <a:pt x="333863" y="3749"/>
                  </a:lnTo>
                  <a:lnTo>
                    <a:pt x="378061" y="14606"/>
                  </a:lnTo>
                  <a:lnTo>
                    <a:pt x="419277" y="31978"/>
                  </a:lnTo>
                  <a:lnTo>
                    <a:pt x="456919" y="55278"/>
                  </a:lnTo>
                  <a:lnTo>
                    <a:pt x="490394" y="83915"/>
                  </a:lnTo>
                  <a:lnTo>
                    <a:pt x="519110" y="117299"/>
                  </a:lnTo>
                  <a:lnTo>
                    <a:pt x="542476" y="154840"/>
                  </a:lnTo>
                  <a:lnTo>
                    <a:pt x="559899" y="195949"/>
                  </a:lnTo>
                  <a:lnTo>
                    <a:pt x="570787" y="240036"/>
                  </a:lnTo>
                  <a:lnTo>
                    <a:pt x="574548" y="286511"/>
                  </a:lnTo>
                  <a:lnTo>
                    <a:pt x="570787" y="332987"/>
                  </a:lnTo>
                  <a:lnTo>
                    <a:pt x="559899" y="377074"/>
                  </a:lnTo>
                  <a:lnTo>
                    <a:pt x="542476" y="418183"/>
                  </a:lnTo>
                  <a:lnTo>
                    <a:pt x="519110" y="455724"/>
                  </a:lnTo>
                  <a:lnTo>
                    <a:pt x="490394" y="489108"/>
                  </a:lnTo>
                  <a:lnTo>
                    <a:pt x="456919" y="517745"/>
                  </a:lnTo>
                  <a:lnTo>
                    <a:pt x="419277" y="541045"/>
                  </a:lnTo>
                  <a:lnTo>
                    <a:pt x="378061" y="558417"/>
                  </a:lnTo>
                  <a:lnTo>
                    <a:pt x="333863" y="569274"/>
                  </a:lnTo>
                  <a:lnTo>
                    <a:pt x="287274" y="573023"/>
                  </a:lnTo>
                  <a:lnTo>
                    <a:pt x="240684" y="569274"/>
                  </a:lnTo>
                  <a:lnTo>
                    <a:pt x="196486" y="558417"/>
                  </a:lnTo>
                  <a:lnTo>
                    <a:pt x="155270" y="541045"/>
                  </a:lnTo>
                  <a:lnTo>
                    <a:pt x="117628" y="517745"/>
                  </a:lnTo>
                  <a:lnTo>
                    <a:pt x="84153" y="489108"/>
                  </a:lnTo>
                  <a:lnTo>
                    <a:pt x="55437" y="455724"/>
                  </a:lnTo>
                  <a:lnTo>
                    <a:pt x="32071" y="418183"/>
                  </a:lnTo>
                  <a:lnTo>
                    <a:pt x="14648" y="377074"/>
                  </a:lnTo>
                  <a:lnTo>
                    <a:pt x="3760" y="332987"/>
                  </a:lnTo>
                  <a:lnTo>
                    <a:pt x="0" y="286511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61332" y="4663439"/>
              <a:ext cx="573023" cy="57454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561332" y="4663439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4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2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3" y="287274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2" y="574548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725670" y="4090542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35620" y="2909061"/>
            <a:ext cx="887730" cy="2080895"/>
          </a:xfrm>
          <a:custGeom>
            <a:avLst/>
            <a:gdLst/>
            <a:ahLst/>
            <a:cxnLst/>
            <a:rect l="l" t="t" r="r" b="b"/>
            <a:pathLst>
              <a:path w="887730" h="2080895">
                <a:moveTo>
                  <a:pt x="846518" y="2054733"/>
                </a:moveTo>
                <a:lnTo>
                  <a:pt x="806335" y="2054733"/>
                </a:lnTo>
                <a:lnTo>
                  <a:pt x="793330" y="2054733"/>
                </a:lnTo>
                <a:lnTo>
                  <a:pt x="792873" y="2080387"/>
                </a:lnTo>
                <a:lnTo>
                  <a:pt x="846518" y="2054733"/>
                </a:lnTo>
                <a:close/>
              </a:path>
              <a:path w="887730" h="2080895">
                <a:moveTo>
                  <a:pt x="887361" y="122682"/>
                </a:moveTo>
                <a:lnTo>
                  <a:pt x="884745" y="91440"/>
                </a:lnTo>
                <a:lnTo>
                  <a:pt x="880122" y="36068"/>
                </a:lnTo>
                <a:lnTo>
                  <a:pt x="879398" y="36182"/>
                </a:lnTo>
                <a:lnTo>
                  <a:pt x="879614" y="36068"/>
                </a:lnTo>
                <a:lnTo>
                  <a:pt x="856246" y="25400"/>
                </a:lnTo>
                <a:lnTo>
                  <a:pt x="836930" y="16586"/>
                </a:lnTo>
                <a:lnTo>
                  <a:pt x="836930" y="109220"/>
                </a:lnTo>
                <a:lnTo>
                  <a:pt x="642404" y="595414"/>
                </a:lnTo>
                <a:lnTo>
                  <a:pt x="632244" y="586841"/>
                </a:lnTo>
                <a:lnTo>
                  <a:pt x="632244" y="620814"/>
                </a:lnTo>
                <a:lnTo>
                  <a:pt x="581990" y="746404"/>
                </a:lnTo>
                <a:lnTo>
                  <a:pt x="572173" y="744613"/>
                </a:lnTo>
                <a:lnTo>
                  <a:pt x="572173" y="770940"/>
                </a:lnTo>
                <a:lnTo>
                  <a:pt x="456476" y="1060094"/>
                </a:lnTo>
                <a:lnTo>
                  <a:pt x="442963" y="1029106"/>
                </a:lnTo>
                <a:lnTo>
                  <a:pt x="442963" y="1093901"/>
                </a:lnTo>
                <a:lnTo>
                  <a:pt x="386181" y="1235824"/>
                </a:lnTo>
                <a:lnTo>
                  <a:pt x="37477" y="672795"/>
                </a:lnTo>
                <a:lnTo>
                  <a:pt x="278625" y="717054"/>
                </a:lnTo>
                <a:lnTo>
                  <a:pt x="442963" y="1093901"/>
                </a:lnTo>
                <a:lnTo>
                  <a:pt x="442963" y="1029106"/>
                </a:lnTo>
                <a:lnTo>
                  <a:pt x="309359" y="722693"/>
                </a:lnTo>
                <a:lnTo>
                  <a:pt x="572173" y="770940"/>
                </a:lnTo>
                <a:lnTo>
                  <a:pt x="572173" y="744613"/>
                </a:lnTo>
                <a:lnTo>
                  <a:pt x="296900" y="694118"/>
                </a:lnTo>
                <a:lnTo>
                  <a:pt x="221526" y="521246"/>
                </a:lnTo>
                <a:lnTo>
                  <a:pt x="380225" y="408178"/>
                </a:lnTo>
                <a:lnTo>
                  <a:pt x="632244" y="620814"/>
                </a:lnTo>
                <a:lnTo>
                  <a:pt x="632244" y="586841"/>
                </a:lnTo>
                <a:lnTo>
                  <a:pt x="402056" y="392620"/>
                </a:lnTo>
                <a:lnTo>
                  <a:pt x="819150" y="95427"/>
                </a:lnTo>
                <a:lnTo>
                  <a:pt x="830224" y="99860"/>
                </a:lnTo>
                <a:lnTo>
                  <a:pt x="836930" y="109220"/>
                </a:lnTo>
                <a:lnTo>
                  <a:pt x="836930" y="16586"/>
                </a:lnTo>
                <a:lnTo>
                  <a:pt x="803198" y="1181"/>
                </a:lnTo>
                <a:lnTo>
                  <a:pt x="803198" y="75044"/>
                </a:lnTo>
                <a:lnTo>
                  <a:pt x="381647" y="375412"/>
                </a:lnTo>
                <a:lnTo>
                  <a:pt x="359816" y="356997"/>
                </a:lnTo>
                <a:lnTo>
                  <a:pt x="359816" y="390956"/>
                </a:lnTo>
                <a:lnTo>
                  <a:pt x="210959" y="497014"/>
                </a:lnTo>
                <a:lnTo>
                  <a:pt x="51155" y="130517"/>
                </a:lnTo>
                <a:lnTo>
                  <a:pt x="359816" y="390956"/>
                </a:lnTo>
                <a:lnTo>
                  <a:pt x="359816" y="356997"/>
                </a:lnTo>
                <a:lnTo>
                  <a:pt x="29972" y="78676"/>
                </a:lnTo>
                <a:lnTo>
                  <a:pt x="796023" y="51993"/>
                </a:lnTo>
                <a:lnTo>
                  <a:pt x="802728" y="61379"/>
                </a:lnTo>
                <a:lnTo>
                  <a:pt x="803198" y="75044"/>
                </a:lnTo>
                <a:lnTo>
                  <a:pt x="803198" y="1181"/>
                </a:lnTo>
                <a:lnTo>
                  <a:pt x="800620" y="0"/>
                </a:lnTo>
                <a:lnTo>
                  <a:pt x="801497" y="25857"/>
                </a:lnTo>
                <a:lnTo>
                  <a:pt x="19697" y="53086"/>
                </a:lnTo>
                <a:lnTo>
                  <a:pt x="20701" y="78994"/>
                </a:lnTo>
                <a:lnTo>
                  <a:pt x="22136" y="78955"/>
                </a:lnTo>
                <a:lnTo>
                  <a:pt x="17183" y="84797"/>
                </a:lnTo>
                <a:lnTo>
                  <a:pt x="5207" y="90043"/>
                </a:lnTo>
                <a:lnTo>
                  <a:pt x="189382" y="512394"/>
                </a:lnTo>
                <a:lnTo>
                  <a:pt x="37096" y="620903"/>
                </a:lnTo>
                <a:lnTo>
                  <a:pt x="52082" y="641985"/>
                </a:lnTo>
                <a:lnTo>
                  <a:pt x="199948" y="536625"/>
                </a:lnTo>
                <a:lnTo>
                  <a:pt x="266166" y="688479"/>
                </a:lnTo>
                <a:lnTo>
                  <a:pt x="13347" y="642112"/>
                </a:lnTo>
                <a:lnTo>
                  <a:pt x="11049" y="654824"/>
                </a:lnTo>
                <a:lnTo>
                  <a:pt x="0" y="661682"/>
                </a:lnTo>
                <a:lnTo>
                  <a:pt x="374205" y="1265745"/>
                </a:lnTo>
                <a:lnTo>
                  <a:pt x="107975" y="1931123"/>
                </a:lnTo>
                <a:lnTo>
                  <a:pt x="46113" y="2022094"/>
                </a:lnTo>
                <a:lnTo>
                  <a:pt x="56781" y="2029409"/>
                </a:lnTo>
                <a:lnTo>
                  <a:pt x="56527" y="2042414"/>
                </a:lnTo>
                <a:lnTo>
                  <a:pt x="793330" y="2054529"/>
                </a:lnTo>
                <a:lnTo>
                  <a:pt x="806335" y="2054529"/>
                </a:lnTo>
                <a:lnTo>
                  <a:pt x="846975" y="2054529"/>
                </a:lnTo>
                <a:lnTo>
                  <a:pt x="870966" y="2043049"/>
                </a:lnTo>
                <a:lnTo>
                  <a:pt x="871232" y="2042922"/>
                </a:lnTo>
                <a:lnTo>
                  <a:pt x="870991" y="2042807"/>
                </a:lnTo>
                <a:lnTo>
                  <a:pt x="873836" y="1988820"/>
                </a:lnTo>
                <a:lnTo>
                  <a:pt x="875550" y="1956308"/>
                </a:lnTo>
                <a:lnTo>
                  <a:pt x="870127" y="1958670"/>
                </a:lnTo>
                <a:lnTo>
                  <a:pt x="870127" y="2042350"/>
                </a:lnTo>
                <a:lnTo>
                  <a:pt x="794270" y="2002790"/>
                </a:lnTo>
                <a:lnTo>
                  <a:pt x="793800" y="2028621"/>
                </a:lnTo>
                <a:lnTo>
                  <a:pt x="101511" y="2017242"/>
                </a:lnTo>
                <a:lnTo>
                  <a:pt x="131254" y="1942896"/>
                </a:lnTo>
                <a:lnTo>
                  <a:pt x="477964" y="1433233"/>
                </a:lnTo>
                <a:lnTo>
                  <a:pt x="817626" y="1981504"/>
                </a:lnTo>
                <a:lnTo>
                  <a:pt x="804303" y="1987296"/>
                </a:lnTo>
                <a:lnTo>
                  <a:pt x="807783" y="1990217"/>
                </a:lnTo>
                <a:lnTo>
                  <a:pt x="796683" y="1997075"/>
                </a:lnTo>
                <a:lnTo>
                  <a:pt x="869950" y="2042198"/>
                </a:lnTo>
                <a:lnTo>
                  <a:pt x="870127" y="2042350"/>
                </a:lnTo>
                <a:lnTo>
                  <a:pt x="870127" y="1958670"/>
                </a:lnTo>
                <a:lnTo>
                  <a:pt x="863333" y="1961629"/>
                </a:lnTo>
                <a:lnTo>
                  <a:pt x="862850" y="1956181"/>
                </a:lnTo>
                <a:lnTo>
                  <a:pt x="850557" y="1963775"/>
                </a:lnTo>
                <a:lnTo>
                  <a:pt x="787298" y="1818728"/>
                </a:lnTo>
                <a:lnTo>
                  <a:pt x="787298" y="1883460"/>
                </a:lnTo>
                <a:lnTo>
                  <a:pt x="493915" y="1409788"/>
                </a:lnTo>
                <a:lnTo>
                  <a:pt x="546811" y="1332039"/>
                </a:lnTo>
                <a:lnTo>
                  <a:pt x="787298" y="1883460"/>
                </a:lnTo>
                <a:lnTo>
                  <a:pt x="787298" y="1818728"/>
                </a:lnTo>
                <a:lnTo>
                  <a:pt x="564019" y="1306728"/>
                </a:lnTo>
                <a:lnTo>
                  <a:pt x="849960" y="886396"/>
                </a:lnTo>
                <a:lnTo>
                  <a:pt x="871359" y="900938"/>
                </a:lnTo>
                <a:lnTo>
                  <a:pt x="876706" y="861060"/>
                </a:lnTo>
                <a:lnTo>
                  <a:pt x="882916" y="814832"/>
                </a:lnTo>
                <a:lnTo>
                  <a:pt x="882611" y="814997"/>
                </a:lnTo>
                <a:lnTo>
                  <a:pt x="882510" y="814768"/>
                </a:lnTo>
                <a:lnTo>
                  <a:pt x="882510" y="815060"/>
                </a:lnTo>
                <a:lnTo>
                  <a:pt x="807097" y="857250"/>
                </a:lnTo>
                <a:lnTo>
                  <a:pt x="828484" y="871804"/>
                </a:lnTo>
                <a:lnTo>
                  <a:pt x="551776" y="1278636"/>
                </a:lnTo>
                <a:lnTo>
                  <a:pt x="534555" y="1239151"/>
                </a:lnTo>
                <a:lnTo>
                  <a:pt x="534555" y="1303947"/>
                </a:lnTo>
                <a:lnTo>
                  <a:pt x="478980" y="1385671"/>
                </a:lnTo>
                <a:lnTo>
                  <a:pt x="463029" y="1359916"/>
                </a:lnTo>
                <a:lnTo>
                  <a:pt x="463029" y="1409128"/>
                </a:lnTo>
                <a:lnTo>
                  <a:pt x="175920" y="1831251"/>
                </a:lnTo>
                <a:lnTo>
                  <a:pt x="391172" y="1293126"/>
                </a:lnTo>
                <a:lnTo>
                  <a:pt x="463029" y="1409128"/>
                </a:lnTo>
                <a:lnTo>
                  <a:pt x="463029" y="1359916"/>
                </a:lnTo>
                <a:lnTo>
                  <a:pt x="403136" y="1263205"/>
                </a:lnTo>
                <a:lnTo>
                  <a:pt x="457517" y="1127277"/>
                </a:lnTo>
                <a:lnTo>
                  <a:pt x="534555" y="1303947"/>
                </a:lnTo>
                <a:lnTo>
                  <a:pt x="534555" y="1239151"/>
                </a:lnTo>
                <a:lnTo>
                  <a:pt x="471030" y="1093470"/>
                </a:lnTo>
                <a:lnTo>
                  <a:pt x="598144" y="775703"/>
                </a:lnTo>
                <a:lnTo>
                  <a:pt x="803529" y="813396"/>
                </a:lnTo>
                <a:lnTo>
                  <a:pt x="798842" y="838835"/>
                </a:lnTo>
                <a:lnTo>
                  <a:pt x="878763" y="815721"/>
                </a:lnTo>
                <a:lnTo>
                  <a:pt x="881735" y="814870"/>
                </a:lnTo>
                <a:lnTo>
                  <a:pt x="882510" y="815060"/>
                </a:lnTo>
                <a:lnTo>
                  <a:pt x="882510" y="814768"/>
                </a:lnTo>
                <a:lnTo>
                  <a:pt x="868921" y="783209"/>
                </a:lnTo>
                <a:lnTo>
                  <a:pt x="848245" y="735203"/>
                </a:lnTo>
                <a:lnTo>
                  <a:pt x="831545" y="754989"/>
                </a:lnTo>
                <a:lnTo>
                  <a:pt x="811199" y="737831"/>
                </a:lnTo>
                <a:lnTo>
                  <a:pt x="811199" y="771791"/>
                </a:lnTo>
                <a:lnTo>
                  <a:pt x="809472" y="781138"/>
                </a:lnTo>
                <a:lnTo>
                  <a:pt x="804379" y="787171"/>
                </a:lnTo>
                <a:lnTo>
                  <a:pt x="607961" y="751166"/>
                </a:lnTo>
                <a:lnTo>
                  <a:pt x="653072" y="638390"/>
                </a:lnTo>
                <a:lnTo>
                  <a:pt x="811199" y="771791"/>
                </a:lnTo>
                <a:lnTo>
                  <a:pt x="811199" y="737831"/>
                </a:lnTo>
                <a:lnTo>
                  <a:pt x="663232" y="612990"/>
                </a:lnTo>
                <a:lnTo>
                  <a:pt x="863219" y="113042"/>
                </a:lnTo>
                <a:lnTo>
                  <a:pt x="887361" y="1226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07714" y="2891027"/>
            <a:ext cx="2223135" cy="2106295"/>
          </a:xfrm>
          <a:custGeom>
            <a:avLst/>
            <a:gdLst/>
            <a:ahLst/>
            <a:cxnLst/>
            <a:rect l="l" t="t" r="r" b="b"/>
            <a:pathLst>
              <a:path w="2223135" h="2106295">
                <a:moveTo>
                  <a:pt x="753618" y="2067306"/>
                </a:moveTo>
                <a:lnTo>
                  <a:pt x="727710" y="2054352"/>
                </a:lnTo>
                <a:lnTo>
                  <a:pt x="675894" y="2028444"/>
                </a:lnTo>
                <a:lnTo>
                  <a:pt x="675894" y="2054352"/>
                </a:lnTo>
                <a:lnTo>
                  <a:pt x="12192" y="2054352"/>
                </a:lnTo>
                <a:lnTo>
                  <a:pt x="12192" y="2080260"/>
                </a:lnTo>
                <a:lnTo>
                  <a:pt x="675894" y="2080260"/>
                </a:lnTo>
                <a:lnTo>
                  <a:pt x="675894" y="2106168"/>
                </a:lnTo>
                <a:lnTo>
                  <a:pt x="727710" y="2080260"/>
                </a:lnTo>
                <a:lnTo>
                  <a:pt x="753618" y="2067306"/>
                </a:lnTo>
                <a:close/>
              </a:path>
              <a:path w="2223135" h="2106295">
                <a:moveTo>
                  <a:pt x="772033" y="125222"/>
                </a:moveTo>
                <a:lnTo>
                  <a:pt x="768832" y="94996"/>
                </a:lnTo>
                <a:lnTo>
                  <a:pt x="763016" y="40106"/>
                </a:lnTo>
                <a:lnTo>
                  <a:pt x="763397" y="38862"/>
                </a:lnTo>
                <a:lnTo>
                  <a:pt x="762901" y="39039"/>
                </a:lnTo>
                <a:lnTo>
                  <a:pt x="762889" y="38862"/>
                </a:lnTo>
                <a:lnTo>
                  <a:pt x="762558" y="39166"/>
                </a:lnTo>
                <a:lnTo>
                  <a:pt x="761085" y="39700"/>
                </a:lnTo>
                <a:lnTo>
                  <a:pt x="762762" y="38862"/>
                </a:lnTo>
                <a:lnTo>
                  <a:pt x="736854" y="25908"/>
                </a:lnTo>
                <a:lnTo>
                  <a:pt x="723239" y="19100"/>
                </a:lnTo>
                <a:lnTo>
                  <a:pt x="723239" y="107924"/>
                </a:lnTo>
                <a:lnTo>
                  <a:pt x="549313" y="572782"/>
                </a:lnTo>
                <a:lnTo>
                  <a:pt x="539216" y="562216"/>
                </a:lnTo>
                <a:lnTo>
                  <a:pt x="539216" y="599770"/>
                </a:lnTo>
                <a:lnTo>
                  <a:pt x="451700" y="833628"/>
                </a:lnTo>
                <a:lnTo>
                  <a:pt x="442010" y="833628"/>
                </a:lnTo>
                <a:lnTo>
                  <a:pt x="442010" y="859536"/>
                </a:lnTo>
                <a:lnTo>
                  <a:pt x="387616" y="1004938"/>
                </a:lnTo>
                <a:lnTo>
                  <a:pt x="373621" y="966584"/>
                </a:lnTo>
                <a:lnTo>
                  <a:pt x="373621" y="1042314"/>
                </a:lnTo>
                <a:lnTo>
                  <a:pt x="296100" y="1249527"/>
                </a:lnTo>
                <a:lnTo>
                  <a:pt x="64376" y="859536"/>
                </a:lnTo>
                <a:lnTo>
                  <a:pt x="306946" y="859536"/>
                </a:lnTo>
                <a:lnTo>
                  <a:pt x="373621" y="1042314"/>
                </a:lnTo>
                <a:lnTo>
                  <a:pt x="373621" y="966584"/>
                </a:lnTo>
                <a:lnTo>
                  <a:pt x="334568" y="859536"/>
                </a:lnTo>
                <a:lnTo>
                  <a:pt x="442010" y="859536"/>
                </a:lnTo>
                <a:lnTo>
                  <a:pt x="442010" y="833628"/>
                </a:lnTo>
                <a:lnTo>
                  <a:pt x="325120" y="833628"/>
                </a:lnTo>
                <a:lnTo>
                  <a:pt x="297484" y="757897"/>
                </a:lnTo>
                <a:lnTo>
                  <a:pt x="297484" y="833628"/>
                </a:lnTo>
                <a:lnTo>
                  <a:pt x="48983" y="833628"/>
                </a:lnTo>
                <a:lnTo>
                  <a:pt x="40487" y="819327"/>
                </a:lnTo>
                <a:lnTo>
                  <a:pt x="222351" y="627710"/>
                </a:lnTo>
                <a:lnTo>
                  <a:pt x="297484" y="833628"/>
                </a:lnTo>
                <a:lnTo>
                  <a:pt x="297484" y="757897"/>
                </a:lnTo>
                <a:lnTo>
                  <a:pt x="242316" y="606679"/>
                </a:lnTo>
                <a:lnTo>
                  <a:pt x="393585" y="447306"/>
                </a:lnTo>
                <a:lnTo>
                  <a:pt x="539216" y="599770"/>
                </a:lnTo>
                <a:lnTo>
                  <a:pt x="539216" y="562216"/>
                </a:lnTo>
                <a:lnTo>
                  <a:pt x="411454" y="428485"/>
                </a:lnTo>
                <a:lnTo>
                  <a:pt x="718312" y="105181"/>
                </a:lnTo>
                <a:lnTo>
                  <a:pt x="721677" y="106438"/>
                </a:lnTo>
                <a:lnTo>
                  <a:pt x="723239" y="107924"/>
                </a:lnTo>
                <a:lnTo>
                  <a:pt x="723239" y="19100"/>
                </a:lnTo>
                <a:lnTo>
                  <a:pt x="700532" y="7747"/>
                </a:lnTo>
                <a:lnTo>
                  <a:pt x="700532" y="86334"/>
                </a:lnTo>
                <a:lnTo>
                  <a:pt x="393534" y="409727"/>
                </a:lnTo>
                <a:lnTo>
                  <a:pt x="375666" y="391033"/>
                </a:lnTo>
                <a:lnTo>
                  <a:pt x="375666" y="428548"/>
                </a:lnTo>
                <a:lnTo>
                  <a:pt x="232384" y="579475"/>
                </a:lnTo>
                <a:lnTo>
                  <a:pt x="54737" y="92570"/>
                </a:lnTo>
                <a:lnTo>
                  <a:pt x="375666" y="428548"/>
                </a:lnTo>
                <a:lnTo>
                  <a:pt x="375666" y="391033"/>
                </a:lnTo>
                <a:lnTo>
                  <a:pt x="51600" y="51816"/>
                </a:lnTo>
                <a:lnTo>
                  <a:pt x="685038" y="51816"/>
                </a:lnTo>
                <a:lnTo>
                  <a:pt x="685038" y="67259"/>
                </a:lnTo>
                <a:lnTo>
                  <a:pt x="681736" y="68453"/>
                </a:lnTo>
                <a:lnTo>
                  <a:pt x="685038" y="71602"/>
                </a:lnTo>
                <a:lnTo>
                  <a:pt x="685038" y="77724"/>
                </a:lnTo>
                <a:lnTo>
                  <a:pt x="689254" y="75615"/>
                </a:lnTo>
                <a:lnTo>
                  <a:pt x="700532" y="86334"/>
                </a:lnTo>
                <a:lnTo>
                  <a:pt x="700532" y="7747"/>
                </a:lnTo>
                <a:lnTo>
                  <a:pt x="685038" y="0"/>
                </a:lnTo>
                <a:lnTo>
                  <a:pt x="685038" y="25908"/>
                </a:lnTo>
                <a:lnTo>
                  <a:pt x="21336" y="25908"/>
                </a:lnTo>
                <a:lnTo>
                  <a:pt x="21336" y="38862"/>
                </a:lnTo>
                <a:lnTo>
                  <a:pt x="9144" y="43307"/>
                </a:lnTo>
                <a:lnTo>
                  <a:pt x="212432" y="600494"/>
                </a:lnTo>
                <a:lnTo>
                  <a:pt x="14986" y="808482"/>
                </a:lnTo>
                <a:lnTo>
                  <a:pt x="24498" y="817562"/>
                </a:lnTo>
                <a:lnTo>
                  <a:pt x="13208" y="824230"/>
                </a:lnTo>
                <a:lnTo>
                  <a:pt x="21336" y="837907"/>
                </a:lnTo>
                <a:lnTo>
                  <a:pt x="21336" y="859536"/>
                </a:lnTo>
                <a:lnTo>
                  <a:pt x="34188" y="859536"/>
                </a:lnTo>
                <a:lnTo>
                  <a:pt x="284441" y="1280655"/>
                </a:lnTo>
                <a:lnTo>
                  <a:pt x="0" y="2040890"/>
                </a:lnTo>
                <a:lnTo>
                  <a:pt x="11391" y="2045169"/>
                </a:lnTo>
                <a:lnTo>
                  <a:pt x="23241" y="2052447"/>
                </a:lnTo>
                <a:lnTo>
                  <a:pt x="388810" y="1456283"/>
                </a:lnTo>
                <a:lnTo>
                  <a:pt x="701141" y="1981809"/>
                </a:lnTo>
                <a:lnTo>
                  <a:pt x="690245" y="1985772"/>
                </a:lnTo>
                <a:lnTo>
                  <a:pt x="695121" y="1990382"/>
                </a:lnTo>
                <a:lnTo>
                  <a:pt x="681101" y="1998726"/>
                </a:lnTo>
                <a:lnTo>
                  <a:pt x="752551" y="2044585"/>
                </a:lnTo>
                <a:lnTo>
                  <a:pt x="753491" y="2045462"/>
                </a:lnTo>
                <a:lnTo>
                  <a:pt x="753516" y="2045208"/>
                </a:lnTo>
                <a:lnTo>
                  <a:pt x="754126" y="2045589"/>
                </a:lnTo>
                <a:lnTo>
                  <a:pt x="753872" y="2042083"/>
                </a:lnTo>
                <a:lnTo>
                  <a:pt x="759866" y="1989074"/>
                </a:lnTo>
                <a:lnTo>
                  <a:pt x="763270" y="1959102"/>
                </a:lnTo>
                <a:lnTo>
                  <a:pt x="748296" y="1964575"/>
                </a:lnTo>
                <a:lnTo>
                  <a:pt x="747903" y="1958975"/>
                </a:lnTo>
                <a:lnTo>
                  <a:pt x="737882" y="1964944"/>
                </a:lnTo>
                <a:lnTo>
                  <a:pt x="692835" y="1841487"/>
                </a:lnTo>
                <a:lnTo>
                  <a:pt x="692835" y="1917204"/>
                </a:lnTo>
                <a:lnTo>
                  <a:pt x="404114" y="1431328"/>
                </a:lnTo>
                <a:lnTo>
                  <a:pt x="473976" y="1317396"/>
                </a:lnTo>
                <a:lnTo>
                  <a:pt x="692835" y="1917204"/>
                </a:lnTo>
                <a:lnTo>
                  <a:pt x="692835" y="1841487"/>
                </a:lnTo>
                <a:lnTo>
                  <a:pt x="491299" y="1289151"/>
                </a:lnTo>
                <a:lnTo>
                  <a:pt x="735634" y="890701"/>
                </a:lnTo>
                <a:lnTo>
                  <a:pt x="757682" y="904240"/>
                </a:lnTo>
                <a:lnTo>
                  <a:pt x="760984" y="866013"/>
                </a:lnTo>
                <a:lnTo>
                  <a:pt x="762660" y="846632"/>
                </a:lnTo>
                <a:lnTo>
                  <a:pt x="765175" y="817626"/>
                </a:lnTo>
                <a:lnTo>
                  <a:pt x="738339" y="834377"/>
                </a:lnTo>
                <a:lnTo>
                  <a:pt x="736854" y="833628"/>
                </a:lnTo>
                <a:lnTo>
                  <a:pt x="713524" y="821969"/>
                </a:lnTo>
                <a:lnTo>
                  <a:pt x="713524" y="877125"/>
                </a:lnTo>
                <a:lnTo>
                  <a:pt x="479945" y="1258036"/>
                </a:lnTo>
                <a:lnTo>
                  <a:pt x="462622" y="1210564"/>
                </a:lnTo>
                <a:lnTo>
                  <a:pt x="462622" y="1286281"/>
                </a:lnTo>
                <a:lnTo>
                  <a:pt x="389140" y="1406118"/>
                </a:lnTo>
                <a:lnTo>
                  <a:pt x="373837" y="1380363"/>
                </a:lnTo>
                <a:lnTo>
                  <a:pt x="373837" y="1431086"/>
                </a:lnTo>
                <a:lnTo>
                  <a:pt x="71450" y="1924189"/>
                </a:lnTo>
                <a:lnTo>
                  <a:pt x="301472" y="1309306"/>
                </a:lnTo>
                <a:lnTo>
                  <a:pt x="373837" y="1431086"/>
                </a:lnTo>
                <a:lnTo>
                  <a:pt x="373837" y="1380363"/>
                </a:lnTo>
                <a:lnTo>
                  <a:pt x="313118" y="1278166"/>
                </a:lnTo>
                <a:lnTo>
                  <a:pt x="387311" y="1079830"/>
                </a:lnTo>
                <a:lnTo>
                  <a:pt x="462622" y="1286281"/>
                </a:lnTo>
                <a:lnTo>
                  <a:pt x="462622" y="1210564"/>
                </a:lnTo>
                <a:lnTo>
                  <a:pt x="401294" y="1042441"/>
                </a:lnTo>
                <a:lnTo>
                  <a:pt x="469709" y="859536"/>
                </a:lnTo>
                <a:lnTo>
                  <a:pt x="685038" y="859536"/>
                </a:lnTo>
                <a:lnTo>
                  <a:pt x="685038" y="885444"/>
                </a:lnTo>
                <a:lnTo>
                  <a:pt x="708202" y="873861"/>
                </a:lnTo>
                <a:lnTo>
                  <a:pt x="713524" y="877125"/>
                </a:lnTo>
                <a:lnTo>
                  <a:pt x="713524" y="821969"/>
                </a:lnTo>
                <a:lnTo>
                  <a:pt x="685038" y="807720"/>
                </a:lnTo>
                <a:lnTo>
                  <a:pt x="685038" y="833628"/>
                </a:lnTo>
                <a:lnTo>
                  <a:pt x="479399" y="833628"/>
                </a:lnTo>
                <a:lnTo>
                  <a:pt x="559104" y="620585"/>
                </a:lnTo>
                <a:lnTo>
                  <a:pt x="702005" y="770178"/>
                </a:lnTo>
                <a:lnTo>
                  <a:pt x="683260" y="788035"/>
                </a:lnTo>
                <a:lnTo>
                  <a:pt x="765048" y="817372"/>
                </a:lnTo>
                <a:lnTo>
                  <a:pt x="753389" y="779526"/>
                </a:lnTo>
                <a:lnTo>
                  <a:pt x="739521" y="734441"/>
                </a:lnTo>
                <a:lnTo>
                  <a:pt x="720801" y="752271"/>
                </a:lnTo>
                <a:lnTo>
                  <a:pt x="569188" y="593598"/>
                </a:lnTo>
                <a:lnTo>
                  <a:pt x="747788" y="116179"/>
                </a:lnTo>
                <a:lnTo>
                  <a:pt x="772033" y="125222"/>
                </a:lnTo>
                <a:close/>
              </a:path>
              <a:path w="2223135" h="2106295">
                <a:moveTo>
                  <a:pt x="2222881" y="134366"/>
                </a:moveTo>
                <a:lnTo>
                  <a:pt x="2219680" y="104140"/>
                </a:lnTo>
                <a:lnTo>
                  <a:pt x="2213864" y="49250"/>
                </a:lnTo>
                <a:lnTo>
                  <a:pt x="2214245" y="48006"/>
                </a:lnTo>
                <a:lnTo>
                  <a:pt x="2213749" y="48183"/>
                </a:lnTo>
                <a:lnTo>
                  <a:pt x="2213737" y="48006"/>
                </a:lnTo>
                <a:lnTo>
                  <a:pt x="2213406" y="48310"/>
                </a:lnTo>
                <a:lnTo>
                  <a:pt x="2211933" y="48844"/>
                </a:lnTo>
                <a:lnTo>
                  <a:pt x="2213610" y="48006"/>
                </a:lnTo>
                <a:lnTo>
                  <a:pt x="2187689" y="35052"/>
                </a:lnTo>
                <a:lnTo>
                  <a:pt x="2174087" y="28257"/>
                </a:lnTo>
                <a:lnTo>
                  <a:pt x="2174087" y="117068"/>
                </a:lnTo>
                <a:lnTo>
                  <a:pt x="2000161" y="581926"/>
                </a:lnTo>
                <a:lnTo>
                  <a:pt x="1990064" y="571360"/>
                </a:lnTo>
                <a:lnTo>
                  <a:pt x="1990064" y="608914"/>
                </a:lnTo>
                <a:lnTo>
                  <a:pt x="1908822" y="826008"/>
                </a:lnTo>
                <a:lnTo>
                  <a:pt x="1899132" y="826008"/>
                </a:lnTo>
                <a:lnTo>
                  <a:pt x="1899132" y="851916"/>
                </a:lnTo>
                <a:lnTo>
                  <a:pt x="1838452" y="1014082"/>
                </a:lnTo>
                <a:lnTo>
                  <a:pt x="1824469" y="975753"/>
                </a:lnTo>
                <a:lnTo>
                  <a:pt x="1824469" y="1051471"/>
                </a:lnTo>
                <a:lnTo>
                  <a:pt x="1746948" y="1258671"/>
                </a:lnTo>
                <a:lnTo>
                  <a:pt x="1505267" y="851916"/>
                </a:lnTo>
                <a:lnTo>
                  <a:pt x="1751672" y="851916"/>
                </a:lnTo>
                <a:lnTo>
                  <a:pt x="1824469" y="1051471"/>
                </a:lnTo>
                <a:lnTo>
                  <a:pt x="1824469" y="975753"/>
                </a:lnTo>
                <a:lnTo>
                  <a:pt x="1779295" y="851916"/>
                </a:lnTo>
                <a:lnTo>
                  <a:pt x="1899132" y="851916"/>
                </a:lnTo>
                <a:lnTo>
                  <a:pt x="1899132" y="826008"/>
                </a:lnTo>
                <a:lnTo>
                  <a:pt x="1769846" y="826008"/>
                </a:lnTo>
                <a:lnTo>
                  <a:pt x="1742224" y="750303"/>
                </a:lnTo>
                <a:lnTo>
                  <a:pt x="1742224" y="826008"/>
                </a:lnTo>
                <a:lnTo>
                  <a:pt x="1493659" y="826008"/>
                </a:lnTo>
                <a:lnTo>
                  <a:pt x="1673199" y="636854"/>
                </a:lnTo>
                <a:lnTo>
                  <a:pt x="1742224" y="826008"/>
                </a:lnTo>
                <a:lnTo>
                  <a:pt x="1742224" y="750303"/>
                </a:lnTo>
                <a:lnTo>
                  <a:pt x="1693164" y="615823"/>
                </a:lnTo>
                <a:lnTo>
                  <a:pt x="1844433" y="456450"/>
                </a:lnTo>
                <a:lnTo>
                  <a:pt x="1990064" y="608914"/>
                </a:lnTo>
                <a:lnTo>
                  <a:pt x="1990064" y="571360"/>
                </a:lnTo>
                <a:lnTo>
                  <a:pt x="1862302" y="437629"/>
                </a:lnTo>
                <a:lnTo>
                  <a:pt x="2169160" y="114325"/>
                </a:lnTo>
                <a:lnTo>
                  <a:pt x="2172525" y="115582"/>
                </a:lnTo>
                <a:lnTo>
                  <a:pt x="2174087" y="117068"/>
                </a:lnTo>
                <a:lnTo>
                  <a:pt x="2174087" y="28257"/>
                </a:lnTo>
                <a:lnTo>
                  <a:pt x="2151380" y="16903"/>
                </a:lnTo>
                <a:lnTo>
                  <a:pt x="2151380" y="95478"/>
                </a:lnTo>
                <a:lnTo>
                  <a:pt x="1844382" y="418871"/>
                </a:lnTo>
                <a:lnTo>
                  <a:pt x="1826514" y="400177"/>
                </a:lnTo>
                <a:lnTo>
                  <a:pt x="1826514" y="437692"/>
                </a:lnTo>
                <a:lnTo>
                  <a:pt x="1683232" y="588619"/>
                </a:lnTo>
                <a:lnTo>
                  <a:pt x="1505585" y="101714"/>
                </a:lnTo>
                <a:lnTo>
                  <a:pt x="1826514" y="437692"/>
                </a:lnTo>
                <a:lnTo>
                  <a:pt x="1826514" y="400177"/>
                </a:lnTo>
                <a:lnTo>
                  <a:pt x="1502448" y="60960"/>
                </a:lnTo>
                <a:lnTo>
                  <a:pt x="2135886" y="60960"/>
                </a:lnTo>
                <a:lnTo>
                  <a:pt x="2135886" y="76403"/>
                </a:lnTo>
                <a:lnTo>
                  <a:pt x="2132584" y="77597"/>
                </a:lnTo>
                <a:lnTo>
                  <a:pt x="2135886" y="80746"/>
                </a:lnTo>
                <a:lnTo>
                  <a:pt x="2135886" y="86868"/>
                </a:lnTo>
                <a:lnTo>
                  <a:pt x="2140102" y="84759"/>
                </a:lnTo>
                <a:lnTo>
                  <a:pt x="2151380" y="95478"/>
                </a:lnTo>
                <a:lnTo>
                  <a:pt x="2151380" y="16903"/>
                </a:lnTo>
                <a:lnTo>
                  <a:pt x="2135886" y="9144"/>
                </a:lnTo>
                <a:lnTo>
                  <a:pt x="2135886" y="35052"/>
                </a:lnTo>
                <a:lnTo>
                  <a:pt x="1472184" y="35052"/>
                </a:lnTo>
                <a:lnTo>
                  <a:pt x="1472184" y="48006"/>
                </a:lnTo>
                <a:lnTo>
                  <a:pt x="1459992" y="52451"/>
                </a:lnTo>
                <a:lnTo>
                  <a:pt x="1663280" y="609638"/>
                </a:lnTo>
                <a:lnTo>
                  <a:pt x="1465834" y="817626"/>
                </a:lnTo>
                <a:lnTo>
                  <a:pt x="1474622" y="826008"/>
                </a:lnTo>
                <a:lnTo>
                  <a:pt x="1472184" y="826008"/>
                </a:lnTo>
                <a:lnTo>
                  <a:pt x="1472184" y="828573"/>
                </a:lnTo>
                <a:lnTo>
                  <a:pt x="1464056" y="833374"/>
                </a:lnTo>
                <a:lnTo>
                  <a:pt x="1472184" y="847051"/>
                </a:lnTo>
                <a:lnTo>
                  <a:pt x="1472184" y="851916"/>
                </a:lnTo>
                <a:lnTo>
                  <a:pt x="1475066" y="851916"/>
                </a:lnTo>
                <a:lnTo>
                  <a:pt x="1735289" y="1289812"/>
                </a:lnTo>
                <a:lnTo>
                  <a:pt x="1450848" y="2050034"/>
                </a:lnTo>
                <a:lnTo>
                  <a:pt x="1462239" y="2054313"/>
                </a:lnTo>
                <a:lnTo>
                  <a:pt x="1463040" y="2054796"/>
                </a:lnTo>
                <a:lnTo>
                  <a:pt x="1463040" y="2074164"/>
                </a:lnTo>
                <a:lnTo>
                  <a:pt x="2126742" y="2074164"/>
                </a:lnTo>
                <a:lnTo>
                  <a:pt x="2126742" y="2100072"/>
                </a:lnTo>
                <a:lnTo>
                  <a:pt x="2178545" y="2074164"/>
                </a:lnTo>
                <a:lnTo>
                  <a:pt x="2204466" y="2061210"/>
                </a:lnTo>
                <a:lnTo>
                  <a:pt x="2178545" y="2048256"/>
                </a:lnTo>
                <a:lnTo>
                  <a:pt x="2126742" y="2022348"/>
                </a:lnTo>
                <a:lnTo>
                  <a:pt x="2126742" y="2048256"/>
                </a:lnTo>
                <a:lnTo>
                  <a:pt x="1482255" y="2048256"/>
                </a:lnTo>
                <a:lnTo>
                  <a:pt x="1839658" y="1465427"/>
                </a:lnTo>
                <a:lnTo>
                  <a:pt x="2151989" y="1990953"/>
                </a:lnTo>
                <a:lnTo>
                  <a:pt x="2141093" y="1994916"/>
                </a:lnTo>
                <a:lnTo>
                  <a:pt x="2145969" y="1999526"/>
                </a:lnTo>
                <a:lnTo>
                  <a:pt x="2131949" y="2007870"/>
                </a:lnTo>
                <a:lnTo>
                  <a:pt x="2203399" y="2053729"/>
                </a:lnTo>
                <a:lnTo>
                  <a:pt x="2204339" y="2054606"/>
                </a:lnTo>
                <a:lnTo>
                  <a:pt x="2204364" y="2054352"/>
                </a:lnTo>
                <a:lnTo>
                  <a:pt x="2204974" y="2054733"/>
                </a:lnTo>
                <a:lnTo>
                  <a:pt x="2204720" y="2051227"/>
                </a:lnTo>
                <a:lnTo>
                  <a:pt x="2210714" y="1998218"/>
                </a:lnTo>
                <a:lnTo>
                  <a:pt x="2214118" y="1968246"/>
                </a:lnTo>
                <a:lnTo>
                  <a:pt x="2199144" y="1973719"/>
                </a:lnTo>
                <a:lnTo>
                  <a:pt x="2198751" y="1968119"/>
                </a:lnTo>
                <a:lnTo>
                  <a:pt x="2188730" y="1974088"/>
                </a:lnTo>
                <a:lnTo>
                  <a:pt x="2143683" y="1850631"/>
                </a:lnTo>
                <a:lnTo>
                  <a:pt x="2143683" y="1926348"/>
                </a:lnTo>
                <a:lnTo>
                  <a:pt x="1854962" y="1440472"/>
                </a:lnTo>
                <a:lnTo>
                  <a:pt x="1924824" y="1326540"/>
                </a:lnTo>
                <a:lnTo>
                  <a:pt x="2143683" y="1926348"/>
                </a:lnTo>
                <a:lnTo>
                  <a:pt x="2143683" y="1850631"/>
                </a:lnTo>
                <a:lnTo>
                  <a:pt x="1942147" y="1298295"/>
                </a:lnTo>
                <a:lnTo>
                  <a:pt x="2186482" y="899845"/>
                </a:lnTo>
                <a:lnTo>
                  <a:pt x="2208530" y="913384"/>
                </a:lnTo>
                <a:lnTo>
                  <a:pt x="2211832" y="875157"/>
                </a:lnTo>
                <a:lnTo>
                  <a:pt x="2216023" y="826770"/>
                </a:lnTo>
                <a:lnTo>
                  <a:pt x="2204097" y="834212"/>
                </a:lnTo>
                <a:lnTo>
                  <a:pt x="2187702" y="826008"/>
                </a:lnTo>
                <a:lnTo>
                  <a:pt x="2164372" y="814349"/>
                </a:lnTo>
                <a:lnTo>
                  <a:pt x="2164372" y="886269"/>
                </a:lnTo>
                <a:lnTo>
                  <a:pt x="1930793" y="1267180"/>
                </a:lnTo>
                <a:lnTo>
                  <a:pt x="1913470" y="1219708"/>
                </a:lnTo>
                <a:lnTo>
                  <a:pt x="1913470" y="1295425"/>
                </a:lnTo>
                <a:lnTo>
                  <a:pt x="1839988" y="1415262"/>
                </a:lnTo>
                <a:lnTo>
                  <a:pt x="1824685" y="1389507"/>
                </a:lnTo>
                <a:lnTo>
                  <a:pt x="1824685" y="1440230"/>
                </a:lnTo>
                <a:lnTo>
                  <a:pt x="1522285" y="1933371"/>
                </a:lnTo>
                <a:lnTo>
                  <a:pt x="1752320" y="1318450"/>
                </a:lnTo>
                <a:lnTo>
                  <a:pt x="1824685" y="1440230"/>
                </a:lnTo>
                <a:lnTo>
                  <a:pt x="1824685" y="1389507"/>
                </a:lnTo>
                <a:lnTo>
                  <a:pt x="1763966" y="1287310"/>
                </a:lnTo>
                <a:lnTo>
                  <a:pt x="1838159" y="1088974"/>
                </a:lnTo>
                <a:lnTo>
                  <a:pt x="1913470" y="1295425"/>
                </a:lnTo>
                <a:lnTo>
                  <a:pt x="1913470" y="1219708"/>
                </a:lnTo>
                <a:lnTo>
                  <a:pt x="1852142" y="1051585"/>
                </a:lnTo>
                <a:lnTo>
                  <a:pt x="1926831" y="851916"/>
                </a:lnTo>
                <a:lnTo>
                  <a:pt x="2135886" y="851916"/>
                </a:lnTo>
                <a:lnTo>
                  <a:pt x="2135886" y="877824"/>
                </a:lnTo>
                <a:lnTo>
                  <a:pt x="2144014" y="873760"/>
                </a:lnTo>
                <a:lnTo>
                  <a:pt x="2164372" y="886269"/>
                </a:lnTo>
                <a:lnTo>
                  <a:pt x="2164372" y="814349"/>
                </a:lnTo>
                <a:lnTo>
                  <a:pt x="2135886" y="800100"/>
                </a:lnTo>
                <a:lnTo>
                  <a:pt x="2135886" y="826008"/>
                </a:lnTo>
                <a:lnTo>
                  <a:pt x="1936521" y="826008"/>
                </a:lnTo>
                <a:lnTo>
                  <a:pt x="2009952" y="629729"/>
                </a:lnTo>
                <a:lnTo>
                  <a:pt x="2152853" y="779322"/>
                </a:lnTo>
                <a:lnTo>
                  <a:pt x="2134108" y="797179"/>
                </a:lnTo>
                <a:lnTo>
                  <a:pt x="2215896" y="826516"/>
                </a:lnTo>
                <a:lnTo>
                  <a:pt x="2204237" y="788670"/>
                </a:lnTo>
                <a:lnTo>
                  <a:pt x="2190369" y="743585"/>
                </a:lnTo>
                <a:lnTo>
                  <a:pt x="2171649" y="761415"/>
                </a:lnTo>
                <a:lnTo>
                  <a:pt x="2020036" y="602742"/>
                </a:lnTo>
                <a:lnTo>
                  <a:pt x="2198636" y="125323"/>
                </a:lnTo>
                <a:lnTo>
                  <a:pt x="2222881" y="134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484033" y="4099686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60"/>
              </a:lnSpc>
            </a:pPr>
            <a:r>
              <a:rPr sz="2800" spc="-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39532" y="2587498"/>
            <a:ext cx="356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y</a:t>
            </a:r>
            <a:r>
              <a:rPr sz="2775" spc="-7" baseline="-21021" dirty="0">
                <a:latin typeface="Calibri"/>
                <a:cs typeface="Calibri"/>
              </a:rPr>
              <a:t>1</a:t>
            </a:r>
            <a:endParaRPr sz="2775" baseline="-21021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28230" y="3385515"/>
            <a:ext cx="356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y</a:t>
            </a:r>
            <a:r>
              <a:rPr sz="2775" baseline="-21021" dirty="0">
                <a:latin typeface="Calibri"/>
                <a:cs typeface="Calibri"/>
              </a:rPr>
              <a:t>2</a:t>
            </a:r>
            <a:endParaRPr sz="2775" baseline="-21021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28230" y="4652517"/>
            <a:ext cx="440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y</a:t>
            </a:r>
            <a:r>
              <a:rPr sz="2775" baseline="-21021" dirty="0">
                <a:latin typeface="Calibri"/>
                <a:cs typeface="Calibri"/>
              </a:rPr>
              <a:t>M</a:t>
            </a:r>
            <a:endParaRPr sz="2775" baseline="-21021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90026" y="4397758"/>
            <a:ext cx="355600" cy="417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550" i="1" spc="30" dirty="0">
                <a:latin typeface="Times New Roman"/>
                <a:cs typeface="Times New Roman"/>
              </a:rPr>
              <a:t>x</a:t>
            </a:r>
            <a:r>
              <a:rPr sz="2250" i="1" spc="44" baseline="-24074" dirty="0">
                <a:latin typeface="Times New Roman"/>
                <a:cs typeface="Times New Roman"/>
              </a:rPr>
              <a:t>K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82132" y="5363362"/>
            <a:ext cx="9321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O</a:t>
            </a:r>
            <a:r>
              <a:rPr sz="2400" b="1" spc="-10" dirty="0">
                <a:latin typeface="Calibri"/>
                <a:cs typeface="Calibri"/>
              </a:rPr>
              <a:t>u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10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ut  </a:t>
            </a:r>
            <a:r>
              <a:rPr sz="2400" b="1" spc="-15" dirty="0">
                <a:latin typeface="Calibri"/>
                <a:cs typeface="Calibri"/>
              </a:rPr>
              <a:t>Layer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17698" y="5675782"/>
            <a:ext cx="18027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Hidden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Layers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369057" y="5394197"/>
            <a:ext cx="2940050" cy="181610"/>
          </a:xfrm>
          <a:custGeom>
            <a:avLst/>
            <a:gdLst/>
            <a:ahLst/>
            <a:cxnLst/>
            <a:rect l="l" t="t" r="r" b="b"/>
            <a:pathLst>
              <a:path w="2940050" h="181610">
                <a:moveTo>
                  <a:pt x="2939796" y="0"/>
                </a:moveTo>
                <a:lnTo>
                  <a:pt x="2907387" y="39859"/>
                </a:lnTo>
                <a:lnTo>
                  <a:pt x="2869746" y="56696"/>
                </a:lnTo>
                <a:lnTo>
                  <a:pt x="2820364" y="70743"/>
                </a:lnTo>
                <a:lnTo>
                  <a:pt x="2761153" y="81454"/>
                </a:lnTo>
                <a:lnTo>
                  <a:pt x="2694027" y="88280"/>
                </a:lnTo>
                <a:lnTo>
                  <a:pt x="2620899" y="90677"/>
                </a:lnTo>
                <a:lnTo>
                  <a:pt x="1788795" y="90677"/>
                </a:lnTo>
                <a:lnTo>
                  <a:pt x="1715666" y="93075"/>
                </a:lnTo>
                <a:lnTo>
                  <a:pt x="1648540" y="99901"/>
                </a:lnTo>
                <a:lnTo>
                  <a:pt x="1589329" y="110612"/>
                </a:lnTo>
                <a:lnTo>
                  <a:pt x="1539947" y="124659"/>
                </a:lnTo>
                <a:lnTo>
                  <a:pt x="1502306" y="141496"/>
                </a:lnTo>
                <a:lnTo>
                  <a:pt x="1469897" y="181355"/>
                </a:lnTo>
                <a:lnTo>
                  <a:pt x="1461477" y="160577"/>
                </a:lnTo>
                <a:lnTo>
                  <a:pt x="1399848" y="124659"/>
                </a:lnTo>
                <a:lnTo>
                  <a:pt x="1350466" y="110612"/>
                </a:lnTo>
                <a:lnTo>
                  <a:pt x="1291255" y="99901"/>
                </a:lnTo>
                <a:lnTo>
                  <a:pt x="1224129" y="93075"/>
                </a:lnTo>
                <a:lnTo>
                  <a:pt x="1151001" y="90677"/>
                </a:lnTo>
                <a:lnTo>
                  <a:pt x="318897" y="90677"/>
                </a:lnTo>
                <a:lnTo>
                  <a:pt x="245768" y="88280"/>
                </a:lnTo>
                <a:lnTo>
                  <a:pt x="178642" y="81454"/>
                </a:lnTo>
                <a:lnTo>
                  <a:pt x="119431" y="70743"/>
                </a:lnTo>
                <a:lnTo>
                  <a:pt x="70049" y="56696"/>
                </a:lnTo>
                <a:lnTo>
                  <a:pt x="32408" y="39859"/>
                </a:lnTo>
                <a:lnTo>
                  <a:pt x="8420" y="20778"/>
                </a:ln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136091" y="5234381"/>
            <a:ext cx="70358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20" dirty="0">
                <a:latin typeface="Calibri"/>
                <a:cs typeface="Calibri"/>
              </a:rPr>
              <a:t>Layer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85862" y="3507394"/>
            <a:ext cx="257175" cy="652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100" i="1" spc="5" dirty="0">
                <a:latin typeface="Times New Roman"/>
                <a:cs typeface="Times New Roman"/>
              </a:rPr>
              <a:t>x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46447" y="2463802"/>
            <a:ext cx="297180" cy="417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550" i="1" spc="-75" dirty="0">
                <a:latin typeface="Times New Roman"/>
                <a:cs typeface="Times New Roman"/>
              </a:rPr>
              <a:t>x</a:t>
            </a:r>
            <a:r>
              <a:rPr sz="2250" spc="-112" baseline="-24074" dirty="0">
                <a:latin typeface="Times New Roman"/>
                <a:cs typeface="Times New Roman"/>
              </a:rPr>
              <a:t>1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26493" y="3216658"/>
            <a:ext cx="318135" cy="417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550" i="1" spc="5" dirty="0">
                <a:latin typeface="Times New Roman"/>
                <a:cs typeface="Times New Roman"/>
              </a:rPr>
              <a:t>x</a:t>
            </a:r>
            <a:r>
              <a:rPr sz="2250" spc="7" baseline="-24074" dirty="0">
                <a:latin typeface="Times New Roman"/>
                <a:cs typeface="Times New Roman"/>
              </a:rPr>
              <a:t>2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85745" y="1718817"/>
            <a:ext cx="33655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Feature extractor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replacing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feature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engineering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0" name="object 5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09816" y="5344667"/>
            <a:ext cx="1764792" cy="830580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6909816" y="5344667"/>
            <a:ext cx="1765300" cy="83058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2075" marR="103505">
              <a:lnSpc>
                <a:spcPct val="100000"/>
              </a:lnSpc>
              <a:spcBef>
                <a:spcPts val="210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Multi-class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Classifier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2" name="object 5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38088" y="2610611"/>
            <a:ext cx="737615" cy="2683764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6038088" y="2610611"/>
            <a:ext cx="737870" cy="2684145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vert" wrap="square" lIns="0" tIns="197485" rIns="0" bIns="0" rtlCol="0">
            <a:spAutoFit/>
          </a:bodyPr>
          <a:lstStyle/>
          <a:p>
            <a:pPr marL="832485">
              <a:lnSpc>
                <a:spcPct val="100000"/>
              </a:lnSpc>
              <a:spcBef>
                <a:spcPts val="1555"/>
              </a:spcBef>
            </a:pPr>
            <a:r>
              <a:rPr sz="2400" spc="-10" dirty="0">
                <a:latin typeface="Calibri"/>
                <a:cs typeface="Calibri"/>
              </a:rPr>
              <a:t>Softmax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761" y="609676"/>
            <a:ext cx="45675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  <a:r>
              <a:rPr spc="-95" dirty="0"/>
              <a:t> </a:t>
            </a:r>
            <a:r>
              <a:rPr spc="-10" dirty="0"/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761" y="1933701"/>
            <a:ext cx="52374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11929" algn="l"/>
              </a:tabLst>
            </a:pPr>
            <a:r>
              <a:rPr sz="3200" b="1" spc="-5" dirty="0">
                <a:latin typeface="Calibri"/>
                <a:cs typeface="Calibri"/>
              </a:rPr>
              <a:t>Input	Output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9660" y="3006851"/>
            <a:ext cx="2857500" cy="2624455"/>
            <a:chOff x="1089660" y="3006851"/>
            <a:chExt cx="2857500" cy="2624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9660" y="3310127"/>
              <a:ext cx="2129028" cy="21168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811" y="3006851"/>
              <a:ext cx="498475" cy="2624455"/>
            </a:xfrm>
            <a:custGeom>
              <a:avLst/>
              <a:gdLst/>
              <a:ahLst/>
              <a:cxnLst/>
              <a:rect l="l" t="t" r="r" b="b"/>
              <a:pathLst>
                <a:path w="498475" h="2624454">
                  <a:moveTo>
                    <a:pt x="498348" y="0"/>
                  </a:moveTo>
                  <a:lnTo>
                    <a:pt x="0" y="0"/>
                  </a:lnTo>
                  <a:lnTo>
                    <a:pt x="0" y="2624328"/>
                  </a:lnTo>
                  <a:lnTo>
                    <a:pt x="498348" y="2624328"/>
                  </a:lnTo>
                  <a:lnTo>
                    <a:pt x="4983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7392" y="3724655"/>
              <a:ext cx="342900" cy="342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17392" y="3724655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488" y="3154679"/>
              <a:ext cx="342900" cy="3429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23488" y="315467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12182" y="3263463"/>
            <a:ext cx="12065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7169" y="3045970"/>
            <a:ext cx="170180" cy="417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i="1" dirty="0">
                <a:latin typeface="Times New Roman"/>
                <a:cs typeface="Times New Roman"/>
              </a:rPr>
              <a:t>x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66780" y="3628135"/>
            <a:ext cx="31877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550" i="1" spc="10" dirty="0">
                <a:latin typeface="Times New Roman"/>
                <a:cs typeface="Times New Roman"/>
              </a:rPr>
              <a:t>x</a:t>
            </a:r>
            <a:r>
              <a:rPr sz="2250" spc="15" baseline="-24074" dirty="0">
                <a:latin typeface="Times New Roman"/>
                <a:cs typeface="Times New Roman"/>
              </a:rPr>
              <a:t>2</a:t>
            </a:r>
            <a:endParaRPr sz="2250" baseline="-24074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23360" y="5118989"/>
            <a:ext cx="349250" cy="349250"/>
            <a:chOff x="3523360" y="5118989"/>
            <a:chExt cx="349250" cy="34925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6535" y="5122164"/>
              <a:ext cx="342900" cy="3429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526535" y="5122164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81419" y="5094742"/>
            <a:ext cx="509905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825" i="1" spc="7" baseline="14161" dirty="0">
                <a:latin typeface="Times New Roman"/>
                <a:cs typeface="Times New Roman"/>
              </a:rPr>
              <a:t>x</a:t>
            </a:r>
            <a:r>
              <a:rPr sz="1500" spc="5" dirty="0">
                <a:latin typeface="Times New Roman"/>
                <a:cs typeface="Times New Roman"/>
              </a:rPr>
              <a:t>256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69842" y="4411471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07439" y="3054095"/>
            <a:ext cx="2338705" cy="2488565"/>
          </a:xfrm>
          <a:custGeom>
            <a:avLst/>
            <a:gdLst/>
            <a:ahLst/>
            <a:cxnLst/>
            <a:rect l="l" t="t" r="r" b="b"/>
            <a:pathLst>
              <a:path w="2338704" h="2488565">
                <a:moveTo>
                  <a:pt x="1239608" y="202692"/>
                </a:moveTo>
                <a:lnTo>
                  <a:pt x="1183843" y="191135"/>
                </a:lnTo>
                <a:lnTo>
                  <a:pt x="1115263" y="181229"/>
                </a:lnTo>
                <a:lnTo>
                  <a:pt x="1046810" y="175514"/>
                </a:lnTo>
                <a:lnTo>
                  <a:pt x="978484" y="173736"/>
                </a:lnTo>
                <a:lnTo>
                  <a:pt x="944575" y="174244"/>
                </a:lnTo>
                <a:lnTo>
                  <a:pt x="876503" y="177800"/>
                </a:lnTo>
                <a:lnTo>
                  <a:pt x="808685" y="184658"/>
                </a:lnTo>
                <a:lnTo>
                  <a:pt x="740994" y="194310"/>
                </a:lnTo>
                <a:lnTo>
                  <a:pt x="673430" y="206629"/>
                </a:lnTo>
                <a:lnTo>
                  <a:pt x="605993" y="221234"/>
                </a:lnTo>
                <a:lnTo>
                  <a:pt x="538810" y="237871"/>
                </a:lnTo>
                <a:lnTo>
                  <a:pt x="471627" y="256159"/>
                </a:lnTo>
                <a:lnTo>
                  <a:pt x="404698" y="275844"/>
                </a:lnTo>
                <a:lnTo>
                  <a:pt x="337769" y="296799"/>
                </a:lnTo>
                <a:lnTo>
                  <a:pt x="270840" y="318516"/>
                </a:lnTo>
                <a:lnTo>
                  <a:pt x="182397" y="348234"/>
                </a:lnTo>
                <a:lnTo>
                  <a:pt x="137363" y="363474"/>
                </a:lnTo>
                <a:lnTo>
                  <a:pt x="146761" y="390906"/>
                </a:lnTo>
                <a:lnTo>
                  <a:pt x="213436" y="368300"/>
                </a:lnTo>
                <a:lnTo>
                  <a:pt x="213309" y="368300"/>
                </a:lnTo>
                <a:lnTo>
                  <a:pt x="279984" y="346075"/>
                </a:lnTo>
                <a:lnTo>
                  <a:pt x="279857" y="346075"/>
                </a:lnTo>
                <a:lnTo>
                  <a:pt x="346659" y="324358"/>
                </a:lnTo>
                <a:lnTo>
                  <a:pt x="346532" y="324485"/>
                </a:lnTo>
                <a:lnTo>
                  <a:pt x="346925" y="324358"/>
                </a:lnTo>
                <a:lnTo>
                  <a:pt x="413207" y="303530"/>
                </a:lnTo>
                <a:lnTo>
                  <a:pt x="412953" y="303657"/>
                </a:lnTo>
                <a:lnTo>
                  <a:pt x="413372" y="303530"/>
                </a:lnTo>
                <a:lnTo>
                  <a:pt x="479755" y="283972"/>
                </a:lnTo>
                <a:lnTo>
                  <a:pt x="479374" y="283972"/>
                </a:lnTo>
                <a:lnTo>
                  <a:pt x="546303" y="265811"/>
                </a:lnTo>
                <a:lnTo>
                  <a:pt x="545922" y="265938"/>
                </a:lnTo>
                <a:lnTo>
                  <a:pt x="546430" y="265811"/>
                </a:lnTo>
                <a:lnTo>
                  <a:pt x="612851" y="249301"/>
                </a:lnTo>
                <a:lnTo>
                  <a:pt x="612597" y="249428"/>
                </a:lnTo>
                <a:lnTo>
                  <a:pt x="613143" y="249301"/>
                </a:lnTo>
                <a:lnTo>
                  <a:pt x="645998" y="241808"/>
                </a:lnTo>
                <a:lnTo>
                  <a:pt x="645744" y="241935"/>
                </a:lnTo>
                <a:lnTo>
                  <a:pt x="646341" y="241808"/>
                </a:lnTo>
                <a:lnTo>
                  <a:pt x="679272" y="234950"/>
                </a:lnTo>
                <a:lnTo>
                  <a:pt x="679018" y="234950"/>
                </a:lnTo>
                <a:lnTo>
                  <a:pt x="712419" y="228600"/>
                </a:lnTo>
                <a:lnTo>
                  <a:pt x="712165" y="228727"/>
                </a:lnTo>
                <a:lnTo>
                  <a:pt x="712889" y="228600"/>
                </a:lnTo>
                <a:lnTo>
                  <a:pt x="745693" y="222885"/>
                </a:lnTo>
                <a:lnTo>
                  <a:pt x="745439" y="222885"/>
                </a:lnTo>
                <a:lnTo>
                  <a:pt x="778967" y="217805"/>
                </a:lnTo>
                <a:lnTo>
                  <a:pt x="778713" y="217805"/>
                </a:lnTo>
                <a:lnTo>
                  <a:pt x="812368" y="213360"/>
                </a:lnTo>
                <a:lnTo>
                  <a:pt x="811987" y="213360"/>
                </a:lnTo>
                <a:lnTo>
                  <a:pt x="845515" y="209677"/>
                </a:lnTo>
                <a:lnTo>
                  <a:pt x="845261" y="209677"/>
                </a:lnTo>
                <a:lnTo>
                  <a:pt x="878916" y="206629"/>
                </a:lnTo>
                <a:lnTo>
                  <a:pt x="878535" y="206629"/>
                </a:lnTo>
                <a:lnTo>
                  <a:pt x="912063" y="204597"/>
                </a:lnTo>
                <a:lnTo>
                  <a:pt x="945591" y="203200"/>
                </a:lnTo>
                <a:lnTo>
                  <a:pt x="978573" y="202704"/>
                </a:lnTo>
                <a:lnTo>
                  <a:pt x="978357" y="202692"/>
                </a:lnTo>
                <a:lnTo>
                  <a:pt x="1239608" y="202692"/>
                </a:lnTo>
                <a:close/>
              </a:path>
              <a:path w="2338704" h="2488565">
                <a:moveTo>
                  <a:pt x="2128380" y="2453259"/>
                </a:moveTo>
                <a:lnTo>
                  <a:pt x="2042464" y="2453271"/>
                </a:lnTo>
                <a:lnTo>
                  <a:pt x="2023313" y="2457323"/>
                </a:lnTo>
                <a:lnTo>
                  <a:pt x="2024456" y="2457196"/>
                </a:lnTo>
                <a:lnTo>
                  <a:pt x="2007323" y="2459367"/>
                </a:lnTo>
                <a:lnTo>
                  <a:pt x="1992337" y="2459596"/>
                </a:lnTo>
                <a:lnTo>
                  <a:pt x="1982292" y="2458339"/>
                </a:lnTo>
                <a:lnTo>
                  <a:pt x="1979434" y="2457983"/>
                </a:lnTo>
                <a:lnTo>
                  <a:pt x="1978926" y="2457831"/>
                </a:lnTo>
                <a:lnTo>
                  <a:pt x="1969922" y="2455164"/>
                </a:lnTo>
                <a:lnTo>
                  <a:pt x="1968500" y="2454745"/>
                </a:lnTo>
                <a:lnTo>
                  <a:pt x="1967572" y="2454275"/>
                </a:lnTo>
                <a:lnTo>
                  <a:pt x="1959775" y="2450338"/>
                </a:lnTo>
                <a:lnTo>
                  <a:pt x="1957908" y="2449398"/>
                </a:lnTo>
                <a:lnTo>
                  <a:pt x="1957298" y="2448941"/>
                </a:lnTo>
                <a:lnTo>
                  <a:pt x="1950161" y="2443607"/>
                </a:lnTo>
                <a:lnTo>
                  <a:pt x="1948776" y="2442578"/>
                </a:lnTo>
                <a:lnTo>
                  <a:pt x="1948307" y="2442083"/>
                </a:lnTo>
                <a:lnTo>
                  <a:pt x="1941588" y="2435098"/>
                </a:lnTo>
                <a:lnTo>
                  <a:pt x="1940801" y="2434298"/>
                </a:lnTo>
                <a:lnTo>
                  <a:pt x="1940293" y="2433574"/>
                </a:lnTo>
                <a:lnTo>
                  <a:pt x="1933892" y="2424684"/>
                </a:lnTo>
                <a:lnTo>
                  <a:pt x="1933359" y="2423947"/>
                </a:lnTo>
                <a:lnTo>
                  <a:pt x="1932990" y="2423287"/>
                </a:lnTo>
                <a:lnTo>
                  <a:pt x="1926996" y="2412619"/>
                </a:lnTo>
                <a:lnTo>
                  <a:pt x="1926285" y="2411349"/>
                </a:lnTo>
                <a:lnTo>
                  <a:pt x="1926793" y="2412619"/>
                </a:lnTo>
                <a:lnTo>
                  <a:pt x="1914855" y="2382774"/>
                </a:lnTo>
                <a:lnTo>
                  <a:pt x="1915109" y="2383790"/>
                </a:lnTo>
                <a:lnTo>
                  <a:pt x="1910156" y="2366518"/>
                </a:lnTo>
                <a:lnTo>
                  <a:pt x="1910410" y="2367153"/>
                </a:lnTo>
                <a:lnTo>
                  <a:pt x="1910257" y="2366518"/>
                </a:lnTo>
                <a:lnTo>
                  <a:pt x="1906231" y="2349627"/>
                </a:lnTo>
                <a:lnTo>
                  <a:pt x="1906155" y="2349347"/>
                </a:lnTo>
                <a:lnTo>
                  <a:pt x="1906104" y="2349093"/>
                </a:lnTo>
                <a:lnTo>
                  <a:pt x="1902599" y="2330958"/>
                </a:lnTo>
                <a:lnTo>
                  <a:pt x="1902536" y="2330577"/>
                </a:lnTo>
                <a:lnTo>
                  <a:pt x="1902536" y="2330958"/>
                </a:lnTo>
                <a:lnTo>
                  <a:pt x="1899412" y="2311654"/>
                </a:lnTo>
                <a:lnTo>
                  <a:pt x="1899361" y="2311273"/>
                </a:lnTo>
                <a:lnTo>
                  <a:pt x="1899361" y="2311654"/>
                </a:lnTo>
                <a:lnTo>
                  <a:pt x="1893938" y="2271014"/>
                </a:lnTo>
                <a:lnTo>
                  <a:pt x="1893900" y="2270633"/>
                </a:lnTo>
                <a:lnTo>
                  <a:pt x="1893900" y="2271014"/>
                </a:lnTo>
                <a:lnTo>
                  <a:pt x="1889201" y="2228723"/>
                </a:lnTo>
                <a:lnTo>
                  <a:pt x="1860499" y="2232025"/>
                </a:lnTo>
                <a:lnTo>
                  <a:pt x="1865198" y="2274316"/>
                </a:lnTo>
                <a:lnTo>
                  <a:pt x="1870659" y="2315718"/>
                </a:lnTo>
                <a:lnTo>
                  <a:pt x="1877898" y="2355469"/>
                </a:lnTo>
                <a:lnTo>
                  <a:pt x="1893646" y="2409190"/>
                </a:lnTo>
                <a:lnTo>
                  <a:pt x="1918665" y="2453005"/>
                </a:lnTo>
                <a:lnTo>
                  <a:pt x="1957400" y="2481580"/>
                </a:lnTo>
                <a:lnTo>
                  <a:pt x="1990928" y="2488565"/>
                </a:lnTo>
                <a:lnTo>
                  <a:pt x="2009343" y="2488311"/>
                </a:lnTo>
                <a:lnTo>
                  <a:pt x="2049094" y="2481453"/>
                </a:lnTo>
                <a:lnTo>
                  <a:pt x="2092388" y="2467864"/>
                </a:lnTo>
                <a:lnTo>
                  <a:pt x="2113292" y="2459736"/>
                </a:lnTo>
                <a:lnTo>
                  <a:pt x="2113953" y="2459482"/>
                </a:lnTo>
                <a:lnTo>
                  <a:pt x="2114270" y="2459355"/>
                </a:lnTo>
                <a:lnTo>
                  <a:pt x="2115261" y="2458974"/>
                </a:lnTo>
                <a:lnTo>
                  <a:pt x="2119338" y="2457196"/>
                </a:lnTo>
                <a:lnTo>
                  <a:pt x="2127796" y="2453513"/>
                </a:lnTo>
                <a:lnTo>
                  <a:pt x="2128380" y="2453259"/>
                </a:lnTo>
                <a:close/>
              </a:path>
              <a:path w="2338704" h="2488565">
                <a:moveTo>
                  <a:pt x="2313762" y="834390"/>
                </a:moveTo>
                <a:lnTo>
                  <a:pt x="2297836" y="803021"/>
                </a:lnTo>
                <a:lnTo>
                  <a:pt x="2269820" y="747776"/>
                </a:lnTo>
                <a:lnTo>
                  <a:pt x="2252573" y="771080"/>
                </a:lnTo>
                <a:lnTo>
                  <a:pt x="2115134" y="670306"/>
                </a:lnTo>
                <a:lnTo>
                  <a:pt x="2078990" y="644398"/>
                </a:lnTo>
                <a:lnTo>
                  <a:pt x="2046046" y="620776"/>
                </a:lnTo>
                <a:lnTo>
                  <a:pt x="1976831" y="572516"/>
                </a:lnTo>
                <a:lnTo>
                  <a:pt x="1907870" y="525526"/>
                </a:lnTo>
                <a:lnTo>
                  <a:pt x="1876031" y="504710"/>
                </a:lnTo>
                <a:lnTo>
                  <a:pt x="1838782" y="480314"/>
                </a:lnTo>
                <a:lnTo>
                  <a:pt x="1809457" y="461772"/>
                </a:lnTo>
                <a:lnTo>
                  <a:pt x="1804238" y="458470"/>
                </a:lnTo>
                <a:lnTo>
                  <a:pt x="1769694" y="437134"/>
                </a:lnTo>
                <a:lnTo>
                  <a:pt x="1735150" y="416306"/>
                </a:lnTo>
                <a:lnTo>
                  <a:pt x="1700606" y="396113"/>
                </a:lnTo>
                <a:lnTo>
                  <a:pt x="1666189" y="376682"/>
                </a:lnTo>
                <a:lnTo>
                  <a:pt x="1631645" y="357759"/>
                </a:lnTo>
                <a:lnTo>
                  <a:pt x="1613281" y="348107"/>
                </a:lnTo>
                <a:lnTo>
                  <a:pt x="1597101" y="339598"/>
                </a:lnTo>
                <a:lnTo>
                  <a:pt x="1581518" y="331724"/>
                </a:lnTo>
                <a:lnTo>
                  <a:pt x="1562684" y="322199"/>
                </a:lnTo>
                <a:lnTo>
                  <a:pt x="1528140" y="305562"/>
                </a:lnTo>
                <a:lnTo>
                  <a:pt x="1493723" y="289814"/>
                </a:lnTo>
                <a:lnTo>
                  <a:pt x="1459306" y="274955"/>
                </a:lnTo>
                <a:lnTo>
                  <a:pt x="1430096" y="263144"/>
                </a:lnTo>
                <a:lnTo>
                  <a:pt x="1424762" y="260985"/>
                </a:lnTo>
                <a:lnTo>
                  <a:pt x="1390345" y="247904"/>
                </a:lnTo>
                <a:lnTo>
                  <a:pt x="1374927" y="242443"/>
                </a:lnTo>
                <a:lnTo>
                  <a:pt x="1355928" y="235712"/>
                </a:lnTo>
                <a:lnTo>
                  <a:pt x="1321384" y="224663"/>
                </a:lnTo>
                <a:lnTo>
                  <a:pt x="1286967" y="214630"/>
                </a:lnTo>
                <a:lnTo>
                  <a:pt x="1252550" y="205613"/>
                </a:lnTo>
                <a:lnTo>
                  <a:pt x="1239608" y="202692"/>
                </a:lnTo>
                <a:lnTo>
                  <a:pt x="978573" y="202704"/>
                </a:lnTo>
                <a:lnTo>
                  <a:pt x="1011631" y="203073"/>
                </a:lnTo>
                <a:lnTo>
                  <a:pt x="1045413" y="204343"/>
                </a:lnTo>
                <a:lnTo>
                  <a:pt x="1044905" y="204343"/>
                </a:lnTo>
                <a:lnTo>
                  <a:pt x="1078814" y="206756"/>
                </a:lnTo>
                <a:lnTo>
                  <a:pt x="1078433" y="206756"/>
                </a:lnTo>
                <a:lnTo>
                  <a:pt x="1112215" y="210058"/>
                </a:lnTo>
                <a:lnTo>
                  <a:pt x="1111707" y="210058"/>
                </a:lnTo>
                <a:lnTo>
                  <a:pt x="1145616" y="214376"/>
                </a:lnTo>
                <a:lnTo>
                  <a:pt x="1145108" y="214376"/>
                </a:lnTo>
                <a:lnTo>
                  <a:pt x="1179017" y="219710"/>
                </a:lnTo>
                <a:lnTo>
                  <a:pt x="1178636" y="219710"/>
                </a:lnTo>
                <a:lnTo>
                  <a:pt x="1212545" y="226187"/>
                </a:lnTo>
                <a:lnTo>
                  <a:pt x="1212037" y="226187"/>
                </a:lnTo>
                <a:lnTo>
                  <a:pt x="1245946" y="233807"/>
                </a:lnTo>
                <a:lnTo>
                  <a:pt x="1245565" y="233807"/>
                </a:lnTo>
                <a:lnTo>
                  <a:pt x="1279474" y="242570"/>
                </a:lnTo>
                <a:lnTo>
                  <a:pt x="1313129" y="252349"/>
                </a:lnTo>
                <a:lnTo>
                  <a:pt x="1312748" y="252349"/>
                </a:lnTo>
                <a:lnTo>
                  <a:pt x="1346568" y="263207"/>
                </a:lnTo>
                <a:lnTo>
                  <a:pt x="1346758" y="263271"/>
                </a:lnTo>
                <a:lnTo>
                  <a:pt x="1380185" y="274955"/>
                </a:lnTo>
                <a:lnTo>
                  <a:pt x="1380515" y="275082"/>
                </a:lnTo>
                <a:lnTo>
                  <a:pt x="1413967" y="287782"/>
                </a:lnTo>
                <a:lnTo>
                  <a:pt x="1414272" y="287909"/>
                </a:lnTo>
                <a:lnTo>
                  <a:pt x="1448257" y="301752"/>
                </a:lnTo>
                <a:lnTo>
                  <a:pt x="1447876" y="301625"/>
                </a:lnTo>
                <a:lnTo>
                  <a:pt x="1448168" y="301752"/>
                </a:lnTo>
                <a:lnTo>
                  <a:pt x="1482166" y="316357"/>
                </a:lnTo>
                <a:lnTo>
                  <a:pt x="1481785" y="316230"/>
                </a:lnTo>
                <a:lnTo>
                  <a:pt x="1482051" y="316357"/>
                </a:lnTo>
                <a:lnTo>
                  <a:pt x="1516075" y="331851"/>
                </a:lnTo>
                <a:lnTo>
                  <a:pt x="1549933" y="348221"/>
                </a:lnTo>
                <a:lnTo>
                  <a:pt x="1583766" y="365252"/>
                </a:lnTo>
                <a:lnTo>
                  <a:pt x="1584007" y="365379"/>
                </a:lnTo>
                <a:lnTo>
                  <a:pt x="1618056" y="383286"/>
                </a:lnTo>
                <a:lnTo>
                  <a:pt x="1617929" y="383286"/>
                </a:lnTo>
                <a:lnTo>
                  <a:pt x="1651965" y="401828"/>
                </a:lnTo>
                <a:lnTo>
                  <a:pt x="1652181" y="401955"/>
                </a:lnTo>
                <a:lnTo>
                  <a:pt x="1686255" y="421259"/>
                </a:lnTo>
                <a:lnTo>
                  <a:pt x="1686128" y="421259"/>
                </a:lnTo>
                <a:lnTo>
                  <a:pt x="1720545" y="441198"/>
                </a:lnTo>
                <a:lnTo>
                  <a:pt x="1720291" y="441071"/>
                </a:lnTo>
                <a:lnTo>
                  <a:pt x="1720494" y="441198"/>
                </a:lnTo>
                <a:lnTo>
                  <a:pt x="1754708" y="461899"/>
                </a:lnTo>
                <a:lnTo>
                  <a:pt x="1754581" y="461772"/>
                </a:lnTo>
                <a:lnTo>
                  <a:pt x="1788998" y="482981"/>
                </a:lnTo>
                <a:lnTo>
                  <a:pt x="1788744" y="482981"/>
                </a:lnTo>
                <a:lnTo>
                  <a:pt x="1823161" y="504837"/>
                </a:lnTo>
                <a:lnTo>
                  <a:pt x="1823034" y="504710"/>
                </a:lnTo>
                <a:lnTo>
                  <a:pt x="1891868" y="549656"/>
                </a:lnTo>
                <a:lnTo>
                  <a:pt x="1891614" y="549529"/>
                </a:lnTo>
                <a:lnTo>
                  <a:pt x="1891792" y="549656"/>
                </a:lnTo>
                <a:lnTo>
                  <a:pt x="1960575" y="596392"/>
                </a:lnTo>
                <a:lnTo>
                  <a:pt x="1960321" y="596265"/>
                </a:lnTo>
                <a:lnTo>
                  <a:pt x="1960499" y="596392"/>
                </a:lnTo>
                <a:lnTo>
                  <a:pt x="2029282" y="644525"/>
                </a:lnTo>
                <a:lnTo>
                  <a:pt x="2029155" y="644398"/>
                </a:lnTo>
                <a:lnTo>
                  <a:pt x="2098243" y="693801"/>
                </a:lnTo>
                <a:lnTo>
                  <a:pt x="2098103" y="693801"/>
                </a:lnTo>
                <a:lnTo>
                  <a:pt x="2235301" y="794423"/>
                </a:lnTo>
                <a:lnTo>
                  <a:pt x="2218131" y="817626"/>
                </a:lnTo>
                <a:lnTo>
                  <a:pt x="2313762" y="834390"/>
                </a:lnTo>
                <a:close/>
              </a:path>
              <a:path w="2338704" h="2488565">
                <a:moveTo>
                  <a:pt x="2313762" y="187325"/>
                </a:moveTo>
                <a:lnTo>
                  <a:pt x="2236419" y="128524"/>
                </a:lnTo>
                <a:lnTo>
                  <a:pt x="2231047" y="156959"/>
                </a:lnTo>
                <a:lnTo>
                  <a:pt x="1926666" y="100584"/>
                </a:lnTo>
                <a:lnTo>
                  <a:pt x="1819922" y="82169"/>
                </a:lnTo>
                <a:lnTo>
                  <a:pt x="1735658" y="68199"/>
                </a:lnTo>
                <a:lnTo>
                  <a:pt x="1641678" y="53594"/>
                </a:lnTo>
                <a:lnTo>
                  <a:pt x="1599057" y="47498"/>
                </a:lnTo>
                <a:lnTo>
                  <a:pt x="1549349" y="40386"/>
                </a:lnTo>
                <a:lnTo>
                  <a:pt x="1460385" y="28956"/>
                </a:lnTo>
                <a:lnTo>
                  <a:pt x="1458417" y="28702"/>
                </a:lnTo>
                <a:lnTo>
                  <a:pt x="1369390" y="18796"/>
                </a:lnTo>
                <a:lnTo>
                  <a:pt x="1282395" y="10668"/>
                </a:lnTo>
                <a:lnTo>
                  <a:pt x="1239596" y="7493"/>
                </a:lnTo>
                <a:lnTo>
                  <a:pt x="1197432" y="4826"/>
                </a:lnTo>
                <a:lnTo>
                  <a:pt x="1155776" y="2667"/>
                </a:lnTo>
                <a:lnTo>
                  <a:pt x="1114882" y="1143"/>
                </a:lnTo>
                <a:lnTo>
                  <a:pt x="1074623" y="254"/>
                </a:lnTo>
                <a:lnTo>
                  <a:pt x="1034872" y="0"/>
                </a:lnTo>
                <a:lnTo>
                  <a:pt x="996010" y="508"/>
                </a:lnTo>
                <a:lnTo>
                  <a:pt x="957656" y="1651"/>
                </a:lnTo>
                <a:lnTo>
                  <a:pt x="883488" y="6096"/>
                </a:lnTo>
                <a:lnTo>
                  <a:pt x="812241" y="13716"/>
                </a:lnTo>
                <a:lnTo>
                  <a:pt x="744169" y="24257"/>
                </a:lnTo>
                <a:lnTo>
                  <a:pt x="678891" y="37465"/>
                </a:lnTo>
                <a:lnTo>
                  <a:pt x="616280" y="53086"/>
                </a:lnTo>
                <a:lnTo>
                  <a:pt x="556082" y="71247"/>
                </a:lnTo>
                <a:lnTo>
                  <a:pt x="498170" y="91313"/>
                </a:lnTo>
                <a:lnTo>
                  <a:pt x="442417" y="113411"/>
                </a:lnTo>
                <a:lnTo>
                  <a:pt x="388442" y="137414"/>
                </a:lnTo>
                <a:lnTo>
                  <a:pt x="336118" y="162687"/>
                </a:lnTo>
                <a:lnTo>
                  <a:pt x="285318" y="189357"/>
                </a:lnTo>
                <a:lnTo>
                  <a:pt x="235661" y="217297"/>
                </a:lnTo>
                <a:lnTo>
                  <a:pt x="187274" y="245999"/>
                </a:lnTo>
                <a:lnTo>
                  <a:pt x="139649" y="275590"/>
                </a:lnTo>
                <a:lnTo>
                  <a:pt x="92659" y="305689"/>
                </a:lnTo>
                <a:lnTo>
                  <a:pt x="0" y="366649"/>
                </a:lnTo>
                <a:lnTo>
                  <a:pt x="15900" y="390779"/>
                </a:lnTo>
                <a:lnTo>
                  <a:pt x="108331" y="330073"/>
                </a:lnTo>
                <a:lnTo>
                  <a:pt x="108534" y="329946"/>
                </a:lnTo>
                <a:lnTo>
                  <a:pt x="108280" y="330073"/>
                </a:lnTo>
                <a:lnTo>
                  <a:pt x="155143" y="300101"/>
                </a:lnTo>
                <a:lnTo>
                  <a:pt x="155016" y="300101"/>
                </a:lnTo>
                <a:lnTo>
                  <a:pt x="202171" y="270891"/>
                </a:lnTo>
                <a:lnTo>
                  <a:pt x="202387" y="270764"/>
                </a:lnTo>
                <a:lnTo>
                  <a:pt x="202133" y="270891"/>
                </a:lnTo>
                <a:lnTo>
                  <a:pt x="250050" y="242443"/>
                </a:lnTo>
                <a:lnTo>
                  <a:pt x="250266" y="242316"/>
                </a:lnTo>
                <a:lnTo>
                  <a:pt x="250012" y="242443"/>
                </a:lnTo>
                <a:lnTo>
                  <a:pt x="299059" y="214884"/>
                </a:lnTo>
                <a:lnTo>
                  <a:pt x="299288" y="214757"/>
                </a:lnTo>
                <a:lnTo>
                  <a:pt x="298907" y="214884"/>
                </a:lnTo>
                <a:lnTo>
                  <a:pt x="349326" y="188468"/>
                </a:lnTo>
                <a:lnTo>
                  <a:pt x="348945" y="188722"/>
                </a:lnTo>
                <a:lnTo>
                  <a:pt x="349465" y="188468"/>
                </a:lnTo>
                <a:lnTo>
                  <a:pt x="400494" y="163703"/>
                </a:lnTo>
                <a:lnTo>
                  <a:pt x="400761" y="163576"/>
                </a:lnTo>
                <a:lnTo>
                  <a:pt x="400380" y="163703"/>
                </a:lnTo>
                <a:lnTo>
                  <a:pt x="453847" y="139954"/>
                </a:lnTo>
                <a:lnTo>
                  <a:pt x="453339" y="140208"/>
                </a:lnTo>
                <a:lnTo>
                  <a:pt x="453974" y="139954"/>
                </a:lnTo>
                <a:lnTo>
                  <a:pt x="508254" y="118491"/>
                </a:lnTo>
                <a:lnTo>
                  <a:pt x="508584" y="118364"/>
                </a:lnTo>
                <a:lnTo>
                  <a:pt x="507949" y="118491"/>
                </a:lnTo>
                <a:lnTo>
                  <a:pt x="564984" y="98806"/>
                </a:lnTo>
                <a:lnTo>
                  <a:pt x="594309" y="89535"/>
                </a:lnTo>
                <a:lnTo>
                  <a:pt x="594055" y="89662"/>
                </a:lnTo>
                <a:lnTo>
                  <a:pt x="594487" y="89535"/>
                </a:lnTo>
                <a:lnTo>
                  <a:pt x="624154" y="81026"/>
                </a:lnTo>
                <a:lnTo>
                  <a:pt x="623773" y="81026"/>
                </a:lnTo>
                <a:lnTo>
                  <a:pt x="654507" y="72898"/>
                </a:lnTo>
                <a:lnTo>
                  <a:pt x="654126" y="73025"/>
                </a:lnTo>
                <a:lnTo>
                  <a:pt x="654659" y="72898"/>
                </a:lnTo>
                <a:lnTo>
                  <a:pt x="685495" y="65659"/>
                </a:lnTo>
                <a:lnTo>
                  <a:pt x="685114" y="65659"/>
                </a:lnTo>
                <a:lnTo>
                  <a:pt x="717118" y="58801"/>
                </a:lnTo>
                <a:lnTo>
                  <a:pt x="716737" y="58928"/>
                </a:lnTo>
                <a:lnTo>
                  <a:pt x="717397" y="58801"/>
                </a:lnTo>
                <a:lnTo>
                  <a:pt x="749376" y="52705"/>
                </a:lnTo>
                <a:lnTo>
                  <a:pt x="749122" y="52705"/>
                </a:lnTo>
                <a:lnTo>
                  <a:pt x="782396" y="47117"/>
                </a:lnTo>
                <a:lnTo>
                  <a:pt x="782015" y="47244"/>
                </a:lnTo>
                <a:lnTo>
                  <a:pt x="782904" y="47117"/>
                </a:lnTo>
                <a:lnTo>
                  <a:pt x="816178" y="42418"/>
                </a:lnTo>
                <a:lnTo>
                  <a:pt x="815924" y="42418"/>
                </a:lnTo>
                <a:lnTo>
                  <a:pt x="850722" y="38227"/>
                </a:lnTo>
                <a:lnTo>
                  <a:pt x="850341" y="38354"/>
                </a:lnTo>
                <a:lnTo>
                  <a:pt x="851712" y="38227"/>
                </a:lnTo>
                <a:lnTo>
                  <a:pt x="886028" y="35052"/>
                </a:lnTo>
                <a:lnTo>
                  <a:pt x="885647" y="35052"/>
                </a:lnTo>
                <a:lnTo>
                  <a:pt x="922096" y="32385"/>
                </a:lnTo>
                <a:lnTo>
                  <a:pt x="921715" y="32512"/>
                </a:lnTo>
                <a:lnTo>
                  <a:pt x="924204" y="32385"/>
                </a:lnTo>
                <a:lnTo>
                  <a:pt x="959053" y="30607"/>
                </a:lnTo>
                <a:lnTo>
                  <a:pt x="996645" y="29464"/>
                </a:lnTo>
                <a:lnTo>
                  <a:pt x="1035037" y="28968"/>
                </a:lnTo>
                <a:lnTo>
                  <a:pt x="1074115" y="29210"/>
                </a:lnTo>
                <a:lnTo>
                  <a:pt x="1113866" y="30099"/>
                </a:lnTo>
                <a:lnTo>
                  <a:pt x="1154379" y="31623"/>
                </a:lnTo>
                <a:lnTo>
                  <a:pt x="1195654" y="33655"/>
                </a:lnTo>
                <a:lnTo>
                  <a:pt x="1237691" y="36322"/>
                </a:lnTo>
                <a:lnTo>
                  <a:pt x="1237437" y="36322"/>
                </a:lnTo>
                <a:lnTo>
                  <a:pt x="1280109" y="39624"/>
                </a:lnTo>
                <a:lnTo>
                  <a:pt x="1279855" y="39624"/>
                </a:lnTo>
                <a:lnTo>
                  <a:pt x="1366596" y="47625"/>
                </a:lnTo>
                <a:lnTo>
                  <a:pt x="1366342" y="47498"/>
                </a:lnTo>
                <a:lnTo>
                  <a:pt x="1455115" y="57404"/>
                </a:lnTo>
                <a:lnTo>
                  <a:pt x="1454861" y="57404"/>
                </a:lnTo>
                <a:lnTo>
                  <a:pt x="1545539" y="69088"/>
                </a:lnTo>
                <a:lnTo>
                  <a:pt x="1545285" y="69088"/>
                </a:lnTo>
                <a:lnTo>
                  <a:pt x="1637487" y="82296"/>
                </a:lnTo>
                <a:lnTo>
                  <a:pt x="1637360" y="82169"/>
                </a:lnTo>
                <a:lnTo>
                  <a:pt x="1731086" y="96774"/>
                </a:lnTo>
                <a:lnTo>
                  <a:pt x="1730959" y="96774"/>
                </a:lnTo>
                <a:lnTo>
                  <a:pt x="1825828" y="112522"/>
                </a:lnTo>
                <a:lnTo>
                  <a:pt x="1825701" y="112522"/>
                </a:lnTo>
                <a:lnTo>
                  <a:pt x="2018233" y="146558"/>
                </a:lnTo>
                <a:lnTo>
                  <a:pt x="2018106" y="146558"/>
                </a:lnTo>
                <a:lnTo>
                  <a:pt x="2225662" y="185394"/>
                </a:lnTo>
                <a:lnTo>
                  <a:pt x="2220290" y="213868"/>
                </a:lnTo>
                <a:lnTo>
                  <a:pt x="2311069" y="188087"/>
                </a:lnTo>
                <a:lnTo>
                  <a:pt x="2313762" y="187325"/>
                </a:lnTo>
                <a:close/>
              </a:path>
              <a:path w="2338704" h="2488565">
                <a:moveTo>
                  <a:pt x="2338146" y="2325878"/>
                </a:moveTo>
                <a:lnTo>
                  <a:pt x="2241118" y="2330704"/>
                </a:lnTo>
                <a:lnTo>
                  <a:pt x="2255342" y="2355951"/>
                </a:lnTo>
                <a:lnTo>
                  <a:pt x="2225497" y="2372614"/>
                </a:lnTo>
                <a:lnTo>
                  <a:pt x="2225751" y="2372487"/>
                </a:lnTo>
                <a:lnTo>
                  <a:pt x="2199970" y="2386203"/>
                </a:lnTo>
                <a:lnTo>
                  <a:pt x="2200097" y="2386076"/>
                </a:lnTo>
                <a:lnTo>
                  <a:pt x="2199843" y="2386203"/>
                </a:lnTo>
                <a:lnTo>
                  <a:pt x="2174951" y="2399157"/>
                </a:lnTo>
                <a:lnTo>
                  <a:pt x="2175078" y="2399030"/>
                </a:lnTo>
                <a:lnTo>
                  <a:pt x="2174824" y="2399157"/>
                </a:lnTo>
                <a:lnTo>
                  <a:pt x="2150440" y="2411349"/>
                </a:lnTo>
                <a:lnTo>
                  <a:pt x="2150821" y="2411222"/>
                </a:lnTo>
                <a:lnTo>
                  <a:pt x="2126818" y="2422271"/>
                </a:lnTo>
                <a:lnTo>
                  <a:pt x="2127072" y="2422144"/>
                </a:lnTo>
                <a:lnTo>
                  <a:pt x="2126780" y="2422271"/>
                </a:lnTo>
                <a:lnTo>
                  <a:pt x="2103958" y="2432304"/>
                </a:lnTo>
                <a:lnTo>
                  <a:pt x="2104453" y="2432050"/>
                </a:lnTo>
                <a:lnTo>
                  <a:pt x="2082101" y="2440813"/>
                </a:lnTo>
                <a:lnTo>
                  <a:pt x="2082622" y="2440559"/>
                </a:lnTo>
                <a:lnTo>
                  <a:pt x="2061286" y="2447925"/>
                </a:lnTo>
                <a:lnTo>
                  <a:pt x="2061921" y="2447671"/>
                </a:lnTo>
                <a:lnTo>
                  <a:pt x="2042502" y="2453259"/>
                </a:lnTo>
                <a:lnTo>
                  <a:pt x="2128380" y="2453259"/>
                </a:lnTo>
                <a:lnTo>
                  <a:pt x="2138883" y="2448687"/>
                </a:lnTo>
                <a:lnTo>
                  <a:pt x="2140508" y="2447925"/>
                </a:lnTo>
                <a:lnTo>
                  <a:pt x="2155774" y="2440813"/>
                </a:lnTo>
                <a:lnTo>
                  <a:pt x="2163140" y="2437384"/>
                </a:lnTo>
                <a:lnTo>
                  <a:pt x="2173351" y="2432304"/>
                </a:lnTo>
                <a:lnTo>
                  <a:pt x="2188159" y="2424938"/>
                </a:lnTo>
                <a:lnTo>
                  <a:pt x="2214511" y="2411222"/>
                </a:lnTo>
                <a:lnTo>
                  <a:pt x="2239467" y="2398014"/>
                </a:lnTo>
                <a:lnTo>
                  <a:pt x="2269566" y="2381173"/>
                </a:lnTo>
                <a:lnTo>
                  <a:pt x="2283790" y="2406396"/>
                </a:lnTo>
                <a:lnTo>
                  <a:pt x="2322626" y="2348865"/>
                </a:lnTo>
                <a:lnTo>
                  <a:pt x="2338146" y="232587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15288" y="5377230"/>
            <a:ext cx="1423035" cy="11607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dirty="0">
                <a:latin typeface="Calibri"/>
                <a:cs typeface="Calibri"/>
              </a:rPr>
              <a:t>16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16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256</a:t>
            </a:r>
            <a:endParaRPr sz="18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Ink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→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→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78552" y="5370576"/>
            <a:ext cx="500380" cy="94615"/>
          </a:xfrm>
          <a:custGeom>
            <a:avLst/>
            <a:gdLst/>
            <a:ahLst/>
            <a:cxnLst/>
            <a:rect l="l" t="t" r="r" b="b"/>
            <a:pathLst>
              <a:path w="500379" h="94614">
                <a:moveTo>
                  <a:pt x="0" y="94487"/>
                </a:moveTo>
                <a:lnTo>
                  <a:pt x="499872" y="94487"/>
                </a:lnTo>
                <a:lnTo>
                  <a:pt x="499872" y="0"/>
                </a:lnTo>
                <a:lnTo>
                  <a:pt x="0" y="0"/>
                </a:lnTo>
                <a:lnTo>
                  <a:pt x="0" y="944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78552" y="3377183"/>
            <a:ext cx="500380" cy="1560830"/>
          </a:xfrm>
          <a:custGeom>
            <a:avLst/>
            <a:gdLst/>
            <a:ahLst/>
            <a:cxnLst/>
            <a:rect l="l" t="t" r="r" b="b"/>
            <a:pathLst>
              <a:path w="500379" h="1560829">
                <a:moveTo>
                  <a:pt x="499872" y="723900"/>
                </a:moveTo>
                <a:lnTo>
                  <a:pt x="0" y="723900"/>
                </a:lnTo>
                <a:lnTo>
                  <a:pt x="0" y="1560576"/>
                </a:lnTo>
                <a:lnTo>
                  <a:pt x="499872" y="1560576"/>
                </a:lnTo>
                <a:lnTo>
                  <a:pt x="499872" y="723900"/>
                </a:lnTo>
                <a:close/>
              </a:path>
              <a:path w="500379" h="1560829">
                <a:moveTo>
                  <a:pt x="499872" y="0"/>
                </a:moveTo>
                <a:lnTo>
                  <a:pt x="0" y="0"/>
                </a:lnTo>
                <a:lnTo>
                  <a:pt x="0" y="292608"/>
                </a:lnTo>
                <a:lnTo>
                  <a:pt x="499872" y="292608"/>
                </a:lnTo>
                <a:lnTo>
                  <a:pt x="49987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78552" y="2840735"/>
            <a:ext cx="500380" cy="104139"/>
          </a:xfrm>
          <a:custGeom>
            <a:avLst/>
            <a:gdLst/>
            <a:ahLst/>
            <a:cxnLst/>
            <a:rect l="l" t="t" r="r" b="b"/>
            <a:pathLst>
              <a:path w="500379" h="104139">
                <a:moveTo>
                  <a:pt x="0" y="103632"/>
                </a:moveTo>
                <a:lnTo>
                  <a:pt x="499872" y="103632"/>
                </a:lnTo>
                <a:lnTo>
                  <a:pt x="499872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288915" y="4345304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82819" y="2934716"/>
            <a:ext cx="28067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800" spc="-15" dirty="0">
                <a:latin typeface="Calibri"/>
                <a:cs typeface="Calibri"/>
              </a:rPr>
              <a:t>y</a:t>
            </a:r>
            <a:r>
              <a:rPr sz="2775" spc="15" baseline="-21021" dirty="0">
                <a:latin typeface="Calibri"/>
                <a:cs typeface="Calibri"/>
              </a:rPr>
              <a:t>1</a:t>
            </a:r>
            <a:endParaRPr sz="2775" baseline="-21021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71515" y="3732910"/>
            <a:ext cx="28067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800" spc="-15" dirty="0">
                <a:latin typeface="Calibri"/>
                <a:cs typeface="Calibri"/>
              </a:rPr>
              <a:t>y</a:t>
            </a:r>
            <a:r>
              <a:rPr sz="2775" spc="15" baseline="-21021" dirty="0">
                <a:latin typeface="Calibri"/>
                <a:cs typeface="Calibri"/>
              </a:rPr>
              <a:t>2</a:t>
            </a:r>
            <a:endParaRPr sz="2775" baseline="-21021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71515" y="4999126"/>
            <a:ext cx="40132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0"/>
              </a:lnSpc>
            </a:pPr>
            <a:r>
              <a:rPr sz="4200" spc="-22" baseline="13888" dirty="0">
                <a:latin typeface="Calibri"/>
                <a:cs typeface="Calibri"/>
              </a:rPr>
              <a:t>y</a:t>
            </a:r>
            <a:r>
              <a:rPr sz="1850" spc="5" dirty="0">
                <a:latin typeface="Calibri"/>
                <a:cs typeface="Calibri"/>
              </a:rPr>
              <a:t>10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956047" y="5650990"/>
            <a:ext cx="3878579" cy="1120140"/>
            <a:chOff x="4956047" y="5650990"/>
            <a:chExt cx="3878579" cy="1120140"/>
          </a:xfrm>
        </p:grpSpPr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6620" y="5707306"/>
              <a:ext cx="3662194" cy="93429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6047" y="5650990"/>
              <a:ext cx="3878579" cy="11201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6923" y="5737859"/>
              <a:ext cx="3566160" cy="83058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5106923" y="5737859"/>
            <a:ext cx="3566160" cy="8305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92075" marR="137160">
              <a:lnSpc>
                <a:spcPct val="100000"/>
              </a:lnSpc>
              <a:spcBef>
                <a:spcPts val="21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dimension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represents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confidence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digit.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998435" y="2798064"/>
            <a:ext cx="957580" cy="754380"/>
            <a:chOff x="5998435" y="2798064"/>
            <a:chExt cx="957580" cy="754380"/>
          </a:xfrm>
        </p:grpSpPr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98435" y="2852928"/>
              <a:ext cx="957116" cy="56540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30468" y="2798064"/>
              <a:ext cx="891539" cy="75437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48756" y="2883408"/>
              <a:ext cx="861059" cy="461772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6048755" y="2883407"/>
            <a:ext cx="861060" cy="4622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21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004488" y="3578352"/>
            <a:ext cx="943610" cy="754380"/>
            <a:chOff x="6004488" y="3578352"/>
            <a:chExt cx="943610" cy="754380"/>
          </a:xfrm>
        </p:grpSpPr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04488" y="3634740"/>
              <a:ext cx="943512" cy="56540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30467" y="3578352"/>
              <a:ext cx="891539" cy="75438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54851" y="3665220"/>
              <a:ext cx="847344" cy="461771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054852" y="3679317"/>
            <a:ext cx="885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004545" y="4852415"/>
            <a:ext cx="931544" cy="754380"/>
            <a:chOff x="6004545" y="4852415"/>
            <a:chExt cx="931544" cy="754380"/>
          </a:xfrm>
        </p:grpSpPr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04545" y="4908804"/>
              <a:ext cx="931180" cy="56540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24371" y="4852415"/>
              <a:ext cx="891540" cy="75437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54851" y="4939283"/>
              <a:ext cx="835151" cy="461771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6054852" y="4939284"/>
            <a:ext cx="835660" cy="4622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21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355969" y="4326128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09464" y="2944367"/>
            <a:ext cx="632460" cy="43307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11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0.1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09464" y="3669791"/>
            <a:ext cx="632460" cy="43180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10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0.7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109464" y="4937759"/>
            <a:ext cx="632460" cy="43307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0.2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008626" y="3577590"/>
            <a:ext cx="1950720" cy="641985"/>
          </a:xfrm>
          <a:custGeom>
            <a:avLst/>
            <a:gdLst/>
            <a:ahLst/>
            <a:cxnLst/>
            <a:rect l="l" t="t" r="r" b="b"/>
            <a:pathLst>
              <a:path w="1950720" h="641985">
                <a:moveTo>
                  <a:pt x="0" y="641604"/>
                </a:moveTo>
                <a:lnTo>
                  <a:pt x="1950720" y="641604"/>
                </a:lnTo>
                <a:lnTo>
                  <a:pt x="1950720" y="0"/>
                </a:lnTo>
                <a:lnTo>
                  <a:pt x="0" y="0"/>
                </a:lnTo>
                <a:lnTo>
                  <a:pt x="0" y="64160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07352" y="3813047"/>
            <a:ext cx="1940560" cy="904240"/>
          </a:xfrm>
          <a:prstGeom prst="rect">
            <a:avLst/>
          </a:prstGeom>
          <a:solidFill>
            <a:srgbClr val="EC7C30"/>
          </a:solidFill>
          <a:ln w="12192">
            <a:solidFill>
              <a:srgbClr val="AD5A2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image</a:t>
            </a:r>
            <a:endParaRPr sz="2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38227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“2”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54" name="object 5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591555" y="528827"/>
            <a:ext cx="3355848" cy="88849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5675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  <a:r>
              <a:rPr spc="-95" dirty="0"/>
              <a:t> </a:t>
            </a:r>
            <a:r>
              <a:rPr spc="-10" dirty="0"/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56410"/>
            <a:ext cx="4567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Handwriting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Digit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Recognition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02080" y="2538983"/>
            <a:ext cx="1602105" cy="2624455"/>
            <a:chOff x="1402080" y="2538983"/>
            <a:chExt cx="1602105" cy="2624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80" y="3169919"/>
              <a:ext cx="1601724" cy="15925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62783" y="2538983"/>
              <a:ext cx="498475" cy="2624455"/>
            </a:xfrm>
            <a:custGeom>
              <a:avLst/>
              <a:gdLst/>
              <a:ahLst/>
              <a:cxnLst/>
              <a:rect l="l" t="t" r="r" b="b"/>
              <a:pathLst>
                <a:path w="498475" h="2624454">
                  <a:moveTo>
                    <a:pt x="498348" y="0"/>
                  </a:moveTo>
                  <a:lnTo>
                    <a:pt x="0" y="0"/>
                  </a:lnTo>
                  <a:lnTo>
                    <a:pt x="0" y="2624328"/>
                  </a:lnTo>
                  <a:lnTo>
                    <a:pt x="498348" y="2624328"/>
                  </a:lnTo>
                  <a:lnTo>
                    <a:pt x="4983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9840" y="3256787"/>
              <a:ext cx="342900" cy="342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9840" y="3256787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5936" y="2685287"/>
              <a:ext cx="342900" cy="3429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35936" y="2685287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0508" y="4654295"/>
              <a:ext cx="342900" cy="3429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540508" y="4654295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899"/>
                  </a:moveTo>
                  <a:lnTo>
                    <a:pt x="342900" y="342899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089148" y="3179064"/>
            <a:ext cx="2776855" cy="1537970"/>
            <a:chOff x="3089148" y="3179064"/>
            <a:chExt cx="2776855" cy="1537970"/>
          </a:xfrm>
        </p:grpSpPr>
        <p:sp>
          <p:nvSpPr>
            <p:cNvPr id="14" name="object 14"/>
            <p:cNvSpPr/>
            <p:nvPr/>
          </p:nvSpPr>
          <p:spPr>
            <a:xfrm>
              <a:off x="3825240" y="3185160"/>
              <a:ext cx="2034539" cy="1516380"/>
            </a:xfrm>
            <a:custGeom>
              <a:avLst/>
              <a:gdLst/>
              <a:ahLst/>
              <a:cxnLst/>
              <a:rect l="l" t="t" r="r" b="b"/>
              <a:pathLst>
                <a:path w="2034539" h="1516379">
                  <a:moveTo>
                    <a:pt x="2034539" y="0"/>
                  </a:moveTo>
                  <a:lnTo>
                    <a:pt x="0" y="0"/>
                  </a:lnTo>
                  <a:lnTo>
                    <a:pt x="0" y="1516380"/>
                  </a:lnTo>
                  <a:lnTo>
                    <a:pt x="2034539" y="1516380"/>
                  </a:lnTo>
                  <a:lnTo>
                    <a:pt x="203453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25240" y="3185160"/>
              <a:ext cx="2034539" cy="1516380"/>
            </a:xfrm>
            <a:custGeom>
              <a:avLst/>
              <a:gdLst/>
              <a:ahLst/>
              <a:cxnLst/>
              <a:rect l="l" t="t" r="r" b="b"/>
              <a:pathLst>
                <a:path w="2034539" h="1516379">
                  <a:moveTo>
                    <a:pt x="0" y="1516380"/>
                  </a:moveTo>
                  <a:lnTo>
                    <a:pt x="2034539" y="1516380"/>
                  </a:lnTo>
                  <a:lnTo>
                    <a:pt x="2034539" y="0"/>
                  </a:lnTo>
                  <a:lnTo>
                    <a:pt x="0" y="0"/>
                  </a:lnTo>
                  <a:lnTo>
                    <a:pt x="0" y="1516380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95244" y="3531108"/>
              <a:ext cx="715010" cy="847725"/>
            </a:xfrm>
            <a:custGeom>
              <a:avLst/>
              <a:gdLst/>
              <a:ahLst/>
              <a:cxnLst/>
              <a:rect l="l" t="t" r="r" b="b"/>
              <a:pathLst>
                <a:path w="715010" h="847725">
                  <a:moveTo>
                    <a:pt x="357378" y="0"/>
                  </a:moveTo>
                  <a:lnTo>
                    <a:pt x="357378" y="211835"/>
                  </a:lnTo>
                  <a:lnTo>
                    <a:pt x="0" y="211835"/>
                  </a:lnTo>
                  <a:lnTo>
                    <a:pt x="0" y="635507"/>
                  </a:lnTo>
                  <a:lnTo>
                    <a:pt x="357378" y="635507"/>
                  </a:lnTo>
                  <a:lnTo>
                    <a:pt x="357378" y="847343"/>
                  </a:lnTo>
                  <a:lnTo>
                    <a:pt x="714756" y="423671"/>
                  </a:lnTo>
                  <a:lnTo>
                    <a:pt x="35737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95244" y="3531108"/>
              <a:ext cx="715010" cy="847725"/>
            </a:xfrm>
            <a:custGeom>
              <a:avLst/>
              <a:gdLst/>
              <a:ahLst/>
              <a:cxnLst/>
              <a:rect l="l" t="t" r="r" b="b"/>
              <a:pathLst>
                <a:path w="715010" h="847725">
                  <a:moveTo>
                    <a:pt x="0" y="211835"/>
                  </a:moveTo>
                  <a:lnTo>
                    <a:pt x="357378" y="211835"/>
                  </a:lnTo>
                  <a:lnTo>
                    <a:pt x="357378" y="0"/>
                  </a:lnTo>
                  <a:lnTo>
                    <a:pt x="714756" y="423671"/>
                  </a:lnTo>
                  <a:lnTo>
                    <a:pt x="357378" y="847343"/>
                  </a:lnTo>
                  <a:lnTo>
                    <a:pt x="357378" y="635507"/>
                  </a:lnTo>
                  <a:lnTo>
                    <a:pt x="0" y="635507"/>
                  </a:lnTo>
                  <a:lnTo>
                    <a:pt x="0" y="21183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5740" y="3491496"/>
              <a:ext cx="1722119" cy="10667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2212" y="3429000"/>
              <a:ext cx="1787652" cy="128778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75176" y="3531108"/>
              <a:ext cx="1607820" cy="95402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075176" y="3531108"/>
            <a:ext cx="1607820" cy="95440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179705" marR="173355" indent="-39370">
              <a:lnSpc>
                <a:spcPct val="64000"/>
              </a:lnSpc>
            </a:pPr>
            <a:r>
              <a:rPr sz="2800" spc="-59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4200" spc="-885" baseline="23809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59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200" spc="-885" baseline="2380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9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4200" spc="-885" baseline="23809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00" spc="-59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4200" spc="-885" baseline="23809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5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200" spc="-885" baseline="2380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59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200" spc="-885" baseline="23809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spc="-59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2800" spc="-5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945123" y="3534155"/>
            <a:ext cx="727075" cy="859790"/>
            <a:chOff x="5945123" y="3534155"/>
            <a:chExt cx="727075" cy="859790"/>
          </a:xfrm>
        </p:grpSpPr>
        <p:sp>
          <p:nvSpPr>
            <p:cNvPr id="23" name="object 23"/>
            <p:cNvSpPr/>
            <p:nvPr/>
          </p:nvSpPr>
          <p:spPr>
            <a:xfrm>
              <a:off x="5951219" y="3540251"/>
              <a:ext cx="715010" cy="847725"/>
            </a:xfrm>
            <a:custGeom>
              <a:avLst/>
              <a:gdLst/>
              <a:ahLst/>
              <a:cxnLst/>
              <a:rect l="l" t="t" r="r" b="b"/>
              <a:pathLst>
                <a:path w="715009" h="847725">
                  <a:moveTo>
                    <a:pt x="357377" y="0"/>
                  </a:moveTo>
                  <a:lnTo>
                    <a:pt x="357377" y="211836"/>
                  </a:lnTo>
                  <a:lnTo>
                    <a:pt x="0" y="211836"/>
                  </a:lnTo>
                  <a:lnTo>
                    <a:pt x="0" y="635508"/>
                  </a:lnTo>
                  <a:lnTo>
                    <a:pt x="357377" y="635508"/>
                  </a:lnTo>
                  <a:lnTo>
                    <a:pt x="357377" y="847344"/>
                  </a:lnTo>
                  <a:lnTo>
                    <a:pt x="714755" y="423672"/>
                  </a:lnTo>
                  <a:lnTo>
                    <a:pt x="35737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51219" y="3540251"/>
              <a:ext cx="715010" cy="847725"/>
            </a:xfrm>
            <a:custGeom>
              <a:avLst/>
              <a:gdLst/>
              <a:ahLst/>
              <a:cxnLst/>
              <a:rect l="l" t="t" r="r" b="b"/>
              <a:pathLst>
                <a:path w="715009" h="847725">
                  <a:moveTo>
                    <a:pt x="0" y="211836"/>
                  </a:moveTo>
                  <a:lnTo>
                    <a:pt x="357377" y="211836"/>
                  </a:lnTo>
                  <a:lnTo>
                    <a:pt x="357377" y="0"/>
                  </a:lnTo>
                  <a:lnTo>
                    <a:pt x="714755" y="423672"/>
                  </a:lnTo>
                  <a:lnTo>
                    <a:pt x="357377" y="847344"/>
                  </a:lnTo>
                  <a:lnTo>
                    <a:pt x="357377" y="635508"/>
                  </a:lnTo>
                  <a:lnTo>
                    <a:pt x="0" y="635508"/>
                  </a:lnTo>
                  <a:lnTo>
                    <a:pt x="0" y="21183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758940" y="3793896"/>
            <a:ext cx="546735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sz="3200" spc="-5" dirty="0">
                <a:latin typeface="Calibri"/>
                <a:cs typeface="Calibri"/>
              </a:rPr>
              <a:t>“2”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62783" y="2538983"/>
            <a:ext cx="511175" cy="26244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50495" marR="3175">
              <a:lnSpc>
                <a:spcPct val="100000"/>
              </a:lnSpc>
              <a:spcBef>
                <a:spcPts val="425"/>
              </a:spcBef>
            </a:pPr>
            <a:r>
              <a:rPr sz="2550" i="1" spc="-80" dirty="0">
                <a:latin typeface="Times New Roman"/>
                <a:cs typeface="Times New Roman"/>
              </a:rPr>
              <a:t>x</a:t>
            </a:r>
            <a:r>
              <a:rPr sz="2250" spc="-120" baseline="-24074" dirty="0">
                <a:latin typeface="Times New Roman"/>
                <a:cs typeface="Times New Roman"/>
              </a:rPr>
              <a:t>1</a:t>
            </a:r>
            <a:endParaRPr sz="2250" baseline="-24074">
              <a:latin typeface="Times New Roman"/>
              <a:cs typeface="Times New Roman"/>
            </a:endParaRPr>
          </a:p>
          <a:p>
            <a:pPr marL="155575" marR="3175">
              <a:lnSpc>
                <a:spcPct val="100000"/>
              </a:lnSpc>
              <a:spcBef>
                <a:spcPts val="1525"/>
              </a:spcBef>
            </a:pPr>
            <a:r>
              <a:rPr sz="2550" i="1" spc="5" dirty="0">
                <a:latin typeface="Times New Roman"/>
                <a:cs typeface="Times New Roman"/>
              </a:rPr>
              <a:t>x</a:t>
            </a:r>
            <a:r>
              <a:rPr sz="2250" spc="7" baseline="-24074" dirty="0">
                <a:latin typeface="Times New Roman"/>
                <a:cs typeface="Times New Roman"/>
              </a:rPr>
              <a:t>2</a:t>
            </a:r>
            <a:endParaRPr sz="2250" baseline="-24074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  <a:spcBef>
                <a:spcPts val="25"/>
              </a:spcBef>
            </a:pPr>
            <a:endParaRPr sz="4150">
              <a:latin typeface="Times New Roman"/>
              <a:cs typeface="Times New Roman"/>
            </a:endParaRPr>
          </a:p>
          <a:p>
            <a:pPr marL="69215">
              <a:lnSpc>
                <a:spcPct val="100000"/>
              </a:lnSpc>
            </a:pPr>
            <a:r>
              <a:rPr sz="3825" i="1" spc="37" baseline="14161" dirty="0">
                <a:latin typeface="Times New Roman"/>
                <a:cs typeface="Times New Roman"/>
              </a:rPr>
              <a:t>x</a:t>
            </a:r>
            <a:r>
              <a:rPr sz="1500" dirty="0">
                <a:latin typeface="Times New Roman"/>
                <a:cs typeface="Times New Roman"/>
              </a:rPr>
              <a:t>2</a:t>
            </a:r>
            <a:r>
              <a:rPr sz="1500" spc="5" dirty="0">
                <a:latin typeface="Times New Roman"/>
                <a:cs typeface="Times New Roman"/>
              </a:rPr>
              <a:t>5</a:t>
            </a:r>
            <a:r>
              <a:rPr sz="1500" dirty="0">
                <a:latin typeface="Times New Roman"/>
                <a:cs typeface="Times New Roman"/>
              </a:rPr>
              <a:t>6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83179" y="3943350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99782" y="4024376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89419" y="2519172"/>
            <a:ext cx="500380" cy="262445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508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latin typeface="Calibri"/>
                <a:cs typeface="Calibri"/>
              </a:rPr>
              <a:t>y</a:t>
            </a:r>
            <a:r>
              <a:rPr sz="2775" spc="-7" baseline="-21021" dirty="0">
                <a:latin typeface="Calibri"/>
                <a:cs typeface="Calibri"/>
              </a:rPr>
              <a:t>1</a:t>
            </a:r>
            <a:endParaRPr sz="2775" baseline="-21021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y</a:t>
            </a:r>
            <a:r>
              <a:rPr sz="2775" baseline="-21021" dirty="0">
                <a:latin typeface="Calibri"/>
                <a:cs typeface="Calibri"/>
              </a:rPr>
              <a:t>2</a:t>
            </a:r>
            <a:endParaRPr sz="2775" baseline="-2102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4200" spc="-22" baseline="13888" dirty="0">
                <a:latin typeface="Calibri"/>
                <a:cs typeface="Calibri"/>
              </a:rPr>
              <a:t>y</a:t>
            </a:r>
            <a:r>
              <a:rPr sz="1850" spc="5" dirty="0">
                <a:latin typeface="Calibri"/>
                <a:cs typeface="Calibri"/>
              </a:rPr>
              <a:t>10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411183" y="2485644"/>
            <a:ext cx="957580" cy="754380"/>
            <a:chOff x="7411183" y="2485644"/>
            <a:chExt cx="957580" cy="754380"/>
          </a:xfrm>
        </p:grpSpPr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11183" y="2542032"/>
              <a:ext cx="957116" cy="56540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43215" y="2485644"/>
              <a:ext cx="891540" cy="75437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61503" y="2572512"/>
              <a:ext cx="861059" cy="461772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7461504" y="2572511"/>
            <a:ext cx="861060" cy="4622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417236" y="3267455"/>
            <a:ext cx="943610" cy="754380"/>
            <a:chOff x="7417236" y="3267455"/>
            <a:chExt cx="943610" cy="754380"/>
          </a:xfrm>
        </p:grpSpPr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17236" y="3322320"/>
              <a:ext cx="943512" cy="56540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43216" y="3267455"/>
              <a:ext cx="891540" cy="75437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67600" y="3352799"/>
              <a:ext cx="847344" cy="461772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7467600" y="3352800"/>
            <a:ext cx="847725" cy="4622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417292" y="4541520"/>
            <a:ext cx="931544" cy="754380"/>
            <a:chOff x="7417292" y="4541520"/>
            <a:chExt cx="931544" cy="754380"/>
          </a:xfrm>
        </p:grpSpPr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17292" y="4596384"/>
              <a:ext cx="931180" cy="56540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37119" y="4541520"/>
              <a:ext cx="891540" cy="75438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67599" y="4626864"/>
              <a:ext cx="835151" cy="461772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7467600" y="4626864"/>
            <a:ext cx="835660" cy="4622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69097" y="4014342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56203" y="4743069"/>
            <a:ext cx="24384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……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59711" y="5498693"/>
            <a:ext cx="190436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Input: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256-dim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164326" y="5509666"/>
            <a:ext cx="17500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output: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10-dim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880360"/>
            <a:ext cx="1603248" cy="15925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67984" y="4838522"/>
            <a:ext cx="9194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O</a:t>
            </a:r>
            <a:r>
              <a:rPr sz="2400" b="1" spc="-15" dirty="0">
                <a:latin typeface="Calibri"/>
                <a:cs typeface="Calibri"/>
              </a:rPr>
              <a:t>u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ut</a:t>
            </a:r>
            <a:endParaRPr sz="240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  <a:spcBef>
                <a:spcPts val="5"/>
              </a:spcBef>
            </a:pPr>
            <a:r>
              <a:rPr sz="2400" b="1" spc="-20" dirty="0">
                <a:latin typeface="Calibri"/>
                <a:cs typeface="Calibri"/>
              </a:rPr>
              <a:t>Layer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8188" y="5186553"/>
            <a:ext cx="17900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Hidden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Layers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21308" y="2252472"/>
            <a:ext cx="4098290" cy="2847340"/>
            <a:chOff x="1321308" y="2252472"/>
            <a:chExt cx="4098290" cy="2847340"/>
          </a:xfrm>
        </p:grpSpPr>
        <p:sp>
          <p:nvSpPr>
            <p:cNvPr id="6" name="object 6"/>
            <p:cNvSpPr/>
            <p:nvPr/>
          </p:nvSpPr>
          <p:spPr>
            <a:xfrm>
              <a:off x="1321308" y="2252472"/>
              <a:ext cx="498475" cy="2626360"/>
            </a:xfrm>
            <a:custGeom>
              <a:avLst/>
              <a:gdLst/>
              <a:ahLst/>
              <a:cxnLst/>
              <a:rect l="l" t="t" r="r" b="b"/>
              <a:pathLst>
                <a:path w="498475" h="2626360">
                  <a:moveTo>
                    <a:pt x="498347" y="0"/>
                  </a:moveTo>
                  <a:lnTo>
                    <a:pt x="0" y="0"/>
                  </a:lnTo>
                  <a:lnTo>
                    <a:pt x="0" y="2625852"/>
                  </a:lnTo>
                  <a:lnTo>
                    <a:pt x="498347" y="2625852"/>
                  </a:lnTo>
                  <a:lnTo>
                    <a:pt x="49834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66594" y="4904994"/>
              <a:ext cx="2940050" cy="181610"/>
            </a:xfrm>
            <a:custGeom>
              <a:avLst/>
              <a:gdLst/>
              <a:ahLst/>
              <a:cxnLst/>
              <a:rect l="l" t="t" r="r" b="b"/>
              <a:pathLst>
                <a:path w="2940050" h="181610">
                  <a:moveTo>
                    <a:pt x="2939796" y="0"/>
                  </a:moveTo>
                  <a:lnTo>
                    <a:pt x="2907387" y="39859"/>
                  </a:lnTo>
                  <a:lnTo>
                    <a:pt x="2869746" y="56696"/>
                  </a:lnTo>
                  <a:lnTo>
                    <a:pt x="2820364" y="70743"/>
                  </a:lnTo>
                  <a:lnTo>
                    <a:pt x="2761153" y="81454"/>
                  </a:lnTo>
                  <a:lnTo>
                    <a:pt x="2694027" y="88280"/>
                  </a:lnTo>
                  <a:lnTo>
                    <a:pt x="2620898" y="90677"/>
                  </a:lnTo>
                  <a:lnTo>
                    <a:pt x="1788795" y="90677"/>
                  </a:lnTo>
                  <a:lnTo>
                    <a:pt x="1715666" y="93075"/>
                  </a:lnTo>
                  <a:lnTo>
                    <a:pt x="1648540" y="99901"/>
                  </a:lnTo>
                  <a:lnTo>
                    <a:pt x="1589329" y="110612"/>
                  </a:lnTo>
                  <a:lnTo>
                    <a:pt x="1539947" y="124659"/>
                  </a:lnTo>
                  <a:lnTo>
                    <a:pt x="1502306" y="141496"/>
                  </a:lnTo>
                  <a:lnTo>
                    <a:pt x="1469897" y="181355"/>
                  </a:lnTo>
                  <a:lnTo>
                    <a:pt x="1461477" y="160577"/>
                  </a:lnTo>
                  <a:lnTo>
                    <a:pt x="1399848" y="124659"/>
                  </a:lnTo>
                  <a:lnTo>
                    <a:pt x="1350466" y="110612"/>
                  </a:lnTo>
                  <a:lnTo>
                    <a:pt x="1291255" y="99901"/>
                  </a:lnTo>
                  <a:lnTo>
                    <a:pt x="1224129" y="93075"/>
                  </a:lnTo>
                  <a:lnTo>
                    <a:pt x="1151001" y="90677"/>
                  </a:lnTo>
                  <a:lnTo>
                    <a:pt x="318897" y="90677"/>
                  </a:lnTo>
                  <a:lnTo>
                    <a:pt x="245768" y="88280"/>
                  </a:lnTo>
                  <a:lnTo>
                    <a:pt x="178642" y="81454"/>
                  </a:lnTo>
                  <a:lnTo>
                    <a:pt x="119431" y="70743"/>
                  </a:lnTo>
                  <a:lnTo>
                    <a:pt x="70049" y="56696"/>
                  </a:lnTo>
                  <a:lnTo>
                    <a:pt x="32408" y="39859"/>
                  </a:lnTo>
                  <a:lnTo>
                    <a:pt x="8420" y="2077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33932" y="4844033"/>
            <a:ext cx="702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Input  </a:t>
            </a:r>
            <a:r>
              <a:rPr sz="2400" b="1" dirty="0">
                <a:latin typeface="Calibri"/>
                <a:cs typeface="Calibri"/>
              </a:rPr>
              <a:t>L</a:t>
            </a:r>
            <a:r>
              <a:rPr sz="2400" b="1" spc="-45" dirty="0">
                <a:latin typeface="Calibri"/>
                <a:cs typeface="Calibri"/>
              </a:rPr>
              <a:t>a</a:t>
            </a:r>
            <a:r>
              <a:rPr sz="2400" b="1" spc="-25" dirty="0">
                <a:latin typeface="Calibri"/>
                <a:cs typeface="Calibri"/>
              </a:rPr>
              <a:t>y</a:t>
            </a:r>
            <a:r>
              <a:rPr sz="2400" b="1" spc="-5" dirty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5675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  <a:r>
              <a:rPr spc="-95" dirty="0"/>
              <a:t> </a:t>
            </a:r>
            <a:r>
              <a:rPr spc="-10" dirty="0"/>
              <a:t>Application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50430" y="1784350"/>
            <a:ext cx="911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86713" y="2397125"/>
            <a:ext cx="6074410" cy="2161540"/>
            <a:chOff x="1386713" y="2397125"/>
            <a:chExt cx="6074410" cy="216154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9888" y="2970276"/>
              <a:ext cx="342900" cy="3429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89888" y="2970276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5984" y="2400300"/>
              <a:ext cx="342900" cy="3429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395984" y="2400300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10706" y="2456687"/>
              <a:ext cx="1050925" cy="2101850"/>
            </a:xfrm>
            <a:custGeom>
              <a:avLst/>
              <a:gdLst/>
              <a:ahLst/>
              <a:cxnLst/>
              <a:rect l="l" t="t" r="r" b="b"/>
              <a:pathLst>
                <a:path w="1050925" h="2101850">
                  <a:moveTo>
                    <a:pt x="1038352" y="2062734"/>
                  </a:moveTo>
                  <a:lnTo>
                    <a:pt x="1012444" y="2049780"/>
                  </a:lnTo>
                  <a:lnTo>
                    <a:pt x="960628" y="2023872"/>
                  </a:lnTo>
                  <a:lnTo>
                    <a:pt x="960628" y="2049780"/>
                  </a:lnTo>
                  <a:lnTo>
                    <a:pt x="132588" y="2049780"/>
                  </a:lnTo>
                  <a:lnTo>
                    <a:pt x="132588" y="2075688"/>
                  </a:lnTo>
                  <a:lnTo>
                    <a:pt x="960628" y="2075688"/>
                  </a:lnTo>
                  <a:lnTo>
                    <a:pt x="960628" y="2101596"/>
                  </a:lnTo>
                  <a:lnTo>
                    <a:pt x="1012444" y="2075688"/>
                  </a:lnTo>
                  <a:lnTo>
                    <a:pt x="1038352" y="2062734"/>
                  </a:lnTo>
                  <a:close/>
                </a:path>
                <a:path w="1050925" h="2101850">
                  <a:moveTo>
                    <a:pt x="1042924" y="817626"/>
                  </a:moveTo>
                  <a:lnTo>
                    <a:pt x="1017016" y="804672"/>
                  </a:lnTo>
                  <a:lnTo>
                    <a:pt x="965200" y="778764"/>
                  </a:lnTo>
                  <a:lnTo>
                    <a:pt x="965200" y="804672"/>
                  </a:lnTo>
                  <a:lnTo>
                    <a:pt x="24384" y="804672"/>
                  </a:lnTo>
                  <a:lnTo>
                    <a:pt x="24384" y="830580"/>
                  </a:lnTo>
                  <a:lnTo>
                    <a:pt x="965200" y="830580"/>
                  </a:lnTo>
                  <a:lnTo>
                    <a:pt x="965200" y="856488"/>
                  </a:lnTo>
                  <a:lnTo>
                    <a:pt x="1017016" y="830580"/>
                  </a:lnTo>
                  <a:lnTo>
                    <a:pt x="1042924" y="817626"/>
                  </a:lnTo>
                  <a:close/>
                </a:path>
                <a:path w="1050925" h="2101850">
                  <a:moveTo>
                    <a:pt x="1050417" y="38862"/>
                  </a:moveTo>
                  <a:lnTo>
                    <a:pt x="1024509" y="25908"/>
                  </a:lnTo>
                  <a:lnTo>
                    <a:pt x="972693" y="0"/>
                  </a:lnTo>
                  <a:lnTo>
                    <a:pt x="972693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972693" y="51816"/>
                  </a:lnTo>
                  <a:lnTo>
                    <a:pt x="972693" y="77724"/>
                  </a:lnTo>
                  <a:lnTo>
                    <a:pt x="1024509" y="51816"/>
                  </a:lnTo>
                  <a:lnTo>
                    <a:pt x="1050417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40521" y="2875282"/>
            <a:ext cx="318135" cy="417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550" i="1" spc="5" dirty="0">
                <a:latin typeface="Times New Roman"/>
                <a:cs typeface="Times New Roman"/>
              </a:rPr>
              <a:t>x</a:t>
            </a:r>
            <a:r>
              <a:rPr sz="2250" spc="7" baseline="-24074" dirty="0">
                <a:latin typeface="Times New Roman"/>
                <a:cs typeface="Times New Roman"/>
              </a:rPr>
              <a:t>2</a:t>
            </a:r>
            <a:endParaRPr sz="2250" baseline="-24074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03932" y="2225039"/>
            <a:ext cx="746760" cy="2676525"/>
            <a:chOff x="2503932" y="2225039"/>
            <a:chExt cx="746760" cy="2676525"/>
          </a:xfrm>
        </p:grpSpPr>
        <p:sp>
          <p:nvSpPr>
            <p:cNvPr id="19" name="object 19"/>
            <p:cNvSpPr/>
            <p:nvPr/>
          </p:nvSpPr>
          <p:spPr>
            <a:xfrm>
              <a:off x="2503932" y="2225039"/>
              <a:ext cx="746760" cy="2676525"/>
            </a:xfrm>
            <a:custGeom>
              <a:avLst/>
              <a:gdLst/>
              <a:ahLst/>
              <a:cxnLst/>
              <a:rect l="l" t="t" r="r" b="b"/>
              <a:pathLst>
                <a:path w="746760" h="2676525">
                  <a:moveTo>
                    <a:pt x="746759" y="0"/>
                  </a:moveTo>
                  <a:lnTo>
                    <a:pt x="0" y="0"/>
                  </a:lnTo>
                  <a:lnTo>
                    <a:pt x="0" y="2676144"/>
                  </a:lnTo>
                  <a:lnTo>
                    <a:pt x="746759" y="2676144"/>
                  </a:lnTo>
                  <a:lnTo>
                    <a:pt x="746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1468" y="2235707"/>
              <a:ext cx="574548" cy="57454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601468" y="2235707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4516" y="3014471"/>
              <a:ext cx="573023" cy="57454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604516" y="3014471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5" h="574675">
                  <a:moveTo>
                    <a:pt x="0" y="287274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1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3" y="287274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1" y="574548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2324" y="4242816"/>
              <a:ext cx="574548" cy="57454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592324" y="4242816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756916" y="3669029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395857" y="4364609"/>
            <a:ext cx="349250" cy="349250"/>
            <a:chOff x="1395857" y="4364609"/>
            <a:chExt cx="349250" cy="34925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9032" y="4367784"/>
              <a:ext cx="342900" cy="3429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399032" y="4367784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423877" y="4259070"/>
            <a:ext cx="365125" cy="417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550" i="1" spc="25" dirty="0">
                <a:latin typeface="Times New Roman"/>
                <a:cs typeface="Times New Roman"/>
              </a:rPr>
              <a:t>x</a:t>
            </a:r>
            <a:r>
              <a:rPr sz="2250" spc="37" baseline="-24074" dirty="0">
                <a:latin typeface="Times New Roman"/>
                <a:cs typeface="Times New Roman"/>
              </a:rPr>
              <a:t>N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42338" y="3657091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29811" y="2208276"/>
            <a:ext cx="746760" cy="2676525"/>
          </a:xfrm>
          <a:custGeom>
            <a:avLst/>
            <a:gdLst/>
            <a:ahLst/>
            <a:cxnLst/>
            <a:rect l="l" t="t" r="r" b="b"/>
            <a:pathLst>
              <a:path w="746760" h="2676525">
                <a:moveTo>
                  <a:pt x="746760" y="0"/>
                </a:moveTo>
                <a:lnTo>
                  <a:pt x="0" y="0"/>
                </a:lnTo>
                <a:lnTo>
                  <a:pt x="0" y="2676144"/>
                </a:lnTo>
                <a:lnTo>
                  <a:pt x="746760" y="2676144"/>
                </a:lnTo>
                <a:lnTo>
                  <a:pt x="7467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81506" y="1652171"/>
            <a:ext cx="3524250" cy="105664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0"/>
              </a:spcBef>
              <a:tabLst>
                <a:tab pos="1276350" algn="l"/>
                <a:tab pos="2601595" algn="l"/>
              </a:tabLst>
            </a:pPr>
            <a:r>
              <a:rPr sz="2400" dirty="0">
                <a:latin typeface="Calibri"/>
                <a:cs typeface="Calibri"/>
              </a:rPr>
              <a:t>Input	</a:t>
            </a:r>
            <a:r>
              <a:rPr sz="2400" spc="-15" dirty="0">
                <a:latin typeface="Calibri"/>
                <a:cs typeface="Calibri"/>
              </a:rPr>
              <a:t>Layer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	</a:t>
            </a:r>
            <a:r>
              <a:rPr sz="2400" spc="-15" dirty="0">
                <a:latin typeface="Calibri"/>
                <a:cs typeface="Calibri"/>
              </a:rPr>
              <a:t>Layer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290830">
              <a:lnSpc>
                <a:spcPct val="100000"/>
              </a:lnSpc>
              <a:spcBef>
                <a:spcPts val="1130"/>
              </a:spcBef>
            </a:pPr>
            <a:r>
              <a:rPr sz="2550" i="1" spc="-75" dirty="0">
                <a:latin typeface="Times New Roman"/>
                <a:cs typeface="Times New Roman"/>
              </a:rPr>
              <a:t>x</a:t>
            </a:r>
            <a:r>
              <a:rPr sz="2250" spc="-112" baseline="-24074" dirty="0">
                <a:latin typeface="Times New Roman"/>
                <a:cs typeface="Times New Roman"/>
              </a:rPr>
              <a:t>1</a:t>
            </a:r>
            <a:endParaRPr sz="2250" baseline="-24074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904360" y="2232532"/>
            <a:ext cx="593090" cy="2588260"/>
            <a:chOff x="3904360" y="2232532"/>
            <a:chExt cx="593090" cy="2588260"/>
          </a:xfrm>
        </p:grpSpPr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16679" y="2235707"/>
              <a:ext cx="574548" cy="57454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916679" y="2235707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19727" y="3014471"/>
              <a:ext cx="574548" cy="57454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919727" y="3014471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07535" y="4242815"/>
              <a:ext cx="574548" cy="57454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907535" y="4242815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072763" y="3669029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047232" y="2225039"/>
            <a:ext cx="746760" cy="2676525"/>
          </a:xfrm>
          <a:custGeom>
            <a:avLst/>
            <a:gdLst/>
            <a:ahLst/>
            <a:cxnLst/>
            <a:rect l="l" t="t" r="r" b="b"/>
            <a:pathLst>
              <a:path w="746759" h="2676525">
                <a:moveTo>
                  <a:pt x="746760" y="0"/>
                </a:moveTo>
                <a:lnTo>
                  <a:pt x="0" y="0"/>
                </a:lnTo>
                <a:lnTo>
                  <a:pt x="0" y="2676144"/>
                </a:lnTo>
                <a:lnTo>
                  <a:pt x="746760" y="2676144"/>
                </a:lnTo>
                <a:lnTo>
                  <a:pt x="7467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006972" y="1784350"/>
            <a:ext cx="870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Layer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120257" y="2214245"/>
            <a:ext cx="588645" cy="2586990"/>
            <a:chOff x="6120257" y="2214245"/>
            <a:chExt cx="588645" cy="2586990"/>
          </a:xfrm>
        </p:grpSpPr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23432" y="2217420"/>
              <a:ext cx="573023" cy="57302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123432" y="2217420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5">
                  <a:moveTo>
                    <a:pt x="0" y="286512"/>
                  </a:moveTo>
                  <a:lnTo>
                    <a:pt x="3749" y="240036"/>
                  </a:lnTo>
                  <a:lnTo>
                    <a:pt x="14606" y="195949"/>
                  </a:lnTo>
                  <a:lnTo>
                    <a:pt x="31978" y="154840"/>
                  </a:lnTo>
                  <a:lnTo>
                    <a:pt x="55278" y="117299"/>
                  </a:lnTo>
                  <a:lnTo>
                    <a:pt x="83915" y="83915"/>
                  </a:lnTo>
                  <a:lnTo>
                    <a:pt x="117299" y="55278"/>
                  </a:lnTo>
                  <a:lnTo>
                    <a:pt x="154840" y="31978"/>
                  </a:lnTo>
                  <a:lnTo>
                    <a:pt x="195949" y="14606"/>
                  </a:lnTo>
                  <a:lnTo>
                    <a:pt x="240036" y="3749"/>
                  </a:lnTo>
                  <a:lnTo>
                    <a:pt x="286512" y="0"/>
                  </a:lnTo>
                  <a:lnTo>
                    <a:pt x="332987" y="3749"/>
                  </a:lnTo>
                  <a:lnTo>
                    <a:pt x="377074" y="14606"/>
                  </a:lnTo>
                  <a:lnTo>
                    <a:pt x="418183" y="31978"/>
                  </a:lnTo>
                  <a:lnTo>
                    <a:pt x="455724" y="55278"/>
                  </a:lnTo>
                  <a:lnTo>
                    <a:pt x="489108" y="83915"/>
                  </a:lnTo>
                  <a:lnTo>
                    <a:pt x="517745" y="117299"/>
                  </a:lnTo>
                  <a:lnTo>
                    <a:pt x="541045" y="154840"/>
                  </a:lnTo>
                  <a:lnTo>
                    <a:pt x="558417" y="195949"/>
                  </a:lnTo>
                  <a:lnTo>
                    <a:pt x="569274" y="240036"/>
                  </a:lnTo>
                  <a:lnTo>
                    <a:pt x="573023" y="286512"/>
                  </a:lnTo>
                  <a:lnTo>
                    <a:pt x="569274" y="332987"/>
                  </a:lnTo>
                  <a:lnTo>
                    <a:pt x="558417" y="377074"/>
                  </a:lnTo>
                  <a:lnTo>
                    <a:pt x="541045" y="418183"/>
                  </a:lnTo>
                  <a:lnTo>
                    <a:pt x="517745" y="455724"/>
                  </a:lnTo>
                  <a:lnTo>
                    <a:pt x="489108" y="489108"/>
                  </a:lnTo>
                  <a:lnTo>
                    <a:pt x="455724" y="517745"/>
                  </a:lnTo>
                  <a:lnTo>
                    <a:pt x="418183" y="541045"/>
                  </a:lnTo>
                  <a:lnTo>
                    <a:pt x="377074" y="558417"/>
                  </a:lnTo>
                  <a:lnTo>
                    <a:pt x="332987" y="569274"/>
                  </a:lnTo>
                  <a:lnTo>
                    <a:pt x="286512" y="573024"/>
                  </a:lnTo>
                  <a:lnTo>
                    <a:pt x="240036" y="569274"/>
                  </a:lnTo>
                  <a:lnTo>
                    <a:pt x="195949" y="558417"/>
                  </a:lnTo>
                  <a:lnTo>
                    <a:pt x="154840" y="541045"/>
                  </a:lnTo>
                  <a:lnTo>
                    <a:pt x="117299" y="517745"/>
                  </a:lnTo>
                  <a:lnTo>
                    <a:pt x="83915" y="489108"/>
                  </a:lnTo>
                  <a:lnTo>
                    <a:pt x="55278" y="455724"/>
                  </a:lnTo>
                  <a:lnTo>
                    <a:pt x="31978" y="418183"/>
                  </a:lnTo>
                  <a:lnTo>
                    <a:pt x="14606" y="377074"/>
                  </a:lnTo>
                  <a:lnTo>
                    <a:pt x="3749" y="332987"/>
                  </a:lnTo>
                  <a:lnTo>
                    <a:pt x="0" y="286512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24956" y="2976372"/>
              <a:ext cx="574548" cy="57454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124956" y="2976372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32576" y="4223004"/>
              <a:ext cx="573024" cy="57454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132576" y="4223004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4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2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4" y="287274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2" y="574548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297167" y="3646678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39894" y="2202561"/>
            <a:ext cx="503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75961" y="4179570"/>
            <a:ext cx="503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432547" y="3529228"/>
            <a:ext cx="546735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sz="3200" spc="-5" dirty="0">
                <a:latin typeface="Calibri"/>
                <a:cs typeface="Calibri"/>
              </a:rPr>
              <a:t>“2”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722501" y="1741932"/>
            <a:ext cx="5445125" cy="3942715"/>
            <a:chOff x="1722501" y="1741932"/>
            <a:chExt cx="5445125" cy="3942715"/>
          </a:xfrm>
        </p:grpSpPr>
        <p:sp>
          <p:nvSpPr>
            <p:cNvPr id="56" name="object 56"/>
            <p:cNvSpPr/>
            <p:nvPr/>
          </p:nvSpPr>
          <p:spPr>
            <a:xfrm>
              <a:off x="1722501" y="2478023"/>
              <a:ext cx="4395470" cy="2098675"/>
            </a:xfrm>
            <a:custGeom>
              <a:avLst/>
              <a:gdLst/>
              <a:ahLst/>
              <a:cxnLst/>
              <a:rect l="l" t="t" r="r" b="b"/>
              <a:pathLst>
                <a:path w="4395470" h="2098675">
                  <a:moveTo>
                    <a:pt x="846505" y="2063623"/>
                  </a:moveTo>
                  <a:lnTo>
                    <a:pt x="806323" y="2063623"/>
                  </a:lnTo>
                  <a:lnTo>
                    <a:pt x="793318" y="2063623"/>
                  </a:lnTo>
                  <a:lnTo>
                    <a:pt x="792861" y="2089277"/>
                  </a:lnTo>
                  <a:lnTo>
                    <a:pt x="846505" y="2063623"/>
                  </a:lnTo>
                  <a:close/>
                </a:path>
                <a:path w="4395470" h="2098675">
                  <a:moveTo>
                    <a:pt x="887349" y="131572"/>
                  </a:moveTo>
                  <a:lnTo>
                    <a:pt x="884732" y="100330"/>
                  </a:lnTo>
                  <a:lnTo>
                    <a:pt x="880110" y="44958"/>
                  </a:lnTo>
                  <a:lnTo>
                    <a:pt x="879386" y="45072"/>
                  </a:lnTo>
                  <a:lnTo>
                    <a:pt x="879602" y="44958"/>
                  </a:lnTo>
                  <a:lnTo>
                    <a:pt x="856234" y="34290"/>
                  </a:lnTo>
                  <a:lnTo>
                    <a:pt x="836917" y="25476"/>
                  </a:lnTo>
                  <a:lnTo>
                    <a:pt x="836917" y="118110"/>
                  </a:lnTo>
                  <a:lnTo>
                    <a:pt x="642391" y="604304"/>
                  </a:lnTo>
                  <a:lnTo>
                    <a:pt x="632231" y="595731"/>
                  </a:lnTo>
                  <a:lnTo>
                    <a:pt x="632231" y="629704"/>
                  </a:lnTo>
                  <a:lnTo>
                    <a:pt x="581977" y="755294"/>
                  </a:lnTo>
                  <a:lnTo>
                    <a:pt x="572160" y="753503"/>
                  </a:lnTo>
                  <a:lnTo>
                    <a:pt x="572160" y="779830"/>
                  </a:lnTo>
                  <a:lnTo>
                    <a:pt x="456463" y="1068984"/>
                  </a:lnTo>
                  <a:lnTo>
                    <a:pt x="442950" y="1037996"/>
                  </a:lnTo>
                  <a:lnTo>
                    <a:pt x="442950" y="1102779"/>
                  </a:lnTo>
                  <a:lnTo>
                    <a:pt x="386168" y="1244714"/>
                  </a:lnTo>
                  <a:lnTo>
                    <a:pt x="37465" y="681685"/>
                  </a:lnTo>
                  <a:lnTo>
                    <a:pt x="278625" y="725944"/>
                  </a:lnTo>
                  <a:lnTo>
                    <a:pt x="442950" y="1102779"/>
                  </a:lnTo>
                  <a:lnTo>
                    <a:pt x="442950" y="1037996"/>
                  </a:lnTo>
                  <a:lnTo>
                    <a:pt x="309346" y="731583"/>
                  </a:lnTo>
                  <a:lnTo>
                    <a:pt x="572160" y="779830"/>
                  </a:lnTo>
                  <a:lnTo>
                    <a:pt x="572160" y="753503"/>
                  </a:lnTo>
                  <a:lnTo>
                    <a:pt x="296875" y="703008"/>
                  </a:lnTo>
                  <a:lnTo>
                    <a:pt x="221513" y="530148"/>
                  </a:lnTo>
                  <a:lnTo>
                    <a:pt x="380212" y="417068"/>
                  </a:lnTo>
                  <a:lnTo>
                    <a:pt x="632231" y="629704"/>
                  </a:lnTo>
                  <a:lnTo>
                    <a:pt x="632231" y="595731"/>
                  </a:lnTo>
                  <a:lnTo>
                    <a:pt x="402043" y="401510"/>
                  </a:lnTo>
                  <a:lnTo>
                    <a:pt x="819137" y="104317"/>
                  </a:lnTo>
                  <a:lnTo>
                    <a:pt x="830211" y="108750"/>
                  </a:lnTo>
                  <a:lnTo>
                    <a:pt x="836917" y="118110"/>
                  </a:lnTo>
                  <a:lnTo>
                    <a:pt x="836917" y="25476"/>
                  </a:lnTo>
                  <a:lnTo>
                    <a:pt x="803186" y="10071"/>
                  </a:lnTo>
                  <a:lnTo>
                    <a:pt x="803186" y="83934"/>
                  </a:lnTo>
                  <a:lnTo>
                    <a:pt x="381635" y="384302"/>
                  </a:lnTo>
                  <a:lnTo>
                    <a:pt x="359803" y="365887"/>
                  </a:lnTo>
                  <a:lnTo>
                    <a:pt x="359803" y="399846"/>
                  </a:lnTo>
                  <a:lnTo>
                    <a:pt x="210947" y="505917"/>
                  </a:lnTo>
                  <a:lnTo>
                    <a:pt x="51130" y="139395"/>
                  </a:lnTo>
                  <a:lnTo>
                    <a:pt x="359803" y="399846"/>
                  </a:lnTo>
                  <a:lnTo>
                    <a:pt x="359803" y="365887"/>
                  </a:lnTo>
                  <a:lnTo>
                    <a:pt x="29959" y="87566"/>
                  </a:lnTo>
                  <a:lnTo>
                    <a:pt x="796010" y="60883"/>
                  </a:lnTo>
                  <a:lnTo>
                    <a:pt x="802716" y="70269"/>
                  </a:lnTo>
                  <a:lnTo>
                    <a:pt x="803186" y="83934"/>
                  </a:lnTo>
                  <a:lnTo>
                    <a:pt x="803186" y="10071"/>
                  </a:lnTo>
                  <a:lnTo>
                    <a:pt x="800608" y="8890"/>
                  </a:lnTo>
                  <a:lnTo>
                    <a:pt x="801484" y="34747"/>
                  </a:lnTo>
                  <a:lnTo>
                    <a:pt x="19685" y="61976"/>
                  </a:lnTo>
                  <a:lnTo>
                    <a:pt x="20701" y="87884"/>
                  </a:lnTo>
                  <a:lnTo>
                    <a:pt x="22123" y="87845"/>
                  </a:lnTo>
                  <a:lnTo>
                    <a:pt x="17183" y="93687"/>
                  </a:lnTo>
                  <a:lnTo>
                    <a:pt x="5207" y="98933"/>
                  </a:lnTo>
                  <a:lnTo>
                    <a:pt x="189382" y="521284"/>
                  </a:lnTo>
                  <a:lnTo>
                    <a:pt x="37084" y="629793"/>
                  </a:lnTo>
                  <a:lnTo>
                    <a:pt x="52070" y="650875"/>
                  </a:lnTo>
                  <a:lnTo>
                    <a:pt x="199948" y="545515"/>
                  </a:lnTo>
                  <a:lnTo>
                    <a:pt x="266166" y="697369"/>
                  </a:lnTo>
                  <a:lnTo>
                    <a:pt x="13335" y="651002"/>
                  </a:lnTo>
                  <a:lnTo>
                    <a:pt x="11049" y="663702"/>
                  </a:lnTo>
                  <a:lnTo>
                    <a:pt x="0" y="670560"/>
                  </a:lnTo>
                  <a:lnTo>
                    <a:pt x="374192" y="1274622"/>
                  </a:lnTo>
                  <a:lnTo>
                    <a:pt x="107962" y="1940026"/>
                  </a:lnTo>
                  <a:lnTo>
                    <a:pt x="46101" y="2030984"/>
                  </a:lnTo>
                  <a:lnTo>
                    <a:pt x="56769" y="2038299"/>
                  </a:lnTo>
                  <a:lnTo>
                    <a:pt x="56515" y="2051304"/>
                  </a:lnTo>
                  <a:lnTo>
                    <a:pt x="793318" y="2063419"/>
                  </a:lnTo>
                  <a:lnTo>
                    <a:pt x="806323" y="2063419"/>
                  </a:lnTo>
                  <a:lnTo>
                    <a:pt x="846963" y="2063419"/>
                  </a:lnTo>
                  <a:lnTo>
                    <a:pt x="870953" y="2051939"/>
                  </a:lnTo>
                  <a:lnTo>
                    <a:pt x="871220" y="2051812"/>
                  </a:lnTo>
                  <a:lnTo>
                    <a:pt x="870978" y="2051697"/>
                  </a:lnTo>
                  <a:lnTo>
                    <a:pt x="873823" y="1997710"/>
                  </a:lnTo>
                  <a:lnTo>
                    <a:pt x="875538" y="1965198"/>
                  </a:lnTo>
                  <a:lnTo>
                    <a:pt x="870115" y="1967560"/>
                  </a:lnTo>
                  <a:lnTo>
                    <a:pt x="870115" y="2051240"/>
                  </a:lnTo>
                  <a:lnTo>
                    <a:pt x="794258" y="2011680"/>
                  </a:lnTo>
                  <a:lnTo>
                    <a:pt x="793788" y="2037511"/>
                  </a:lnTo>
                  <a:lnTo>
                    <a:pt x="101498" y="2026132"/>
                  </a:lnTo>
                  <a:lnTo>
                    <a:pt x="131241" y="1951799"/>
                  </a:lnTo>
                  <a:lnTo>
                    <a:pt x="477951" y="1442123"/>
                  </a:lnTo>
                  <a:lnTo>
                    <a:pt x="817613" y="1990394"/>
                  </a:lnTo>
                  <a:lnTo>
                    <a:pt x="804291" y="1996186"/>
                  </a:lnTo>
                  <a:lnTo>
                    <a:pt x="807770" y="1999107"/>
                  </a:lnTo>
                  <a:lnTo>
                    <a:pt x="796671" y="2005965"/>
                  </a:lnTo>
                  <a:lnTo>
                    <a:pt x="869937" y="2051088"/>
                  </a:lnTo>
                  <a:lnTo>
                    <a:pt x="870115" y="2051240"/>
                  </a:lnTo>
                  <a:lnTo>
                    <a:pt x="870115" y="1967560"/>
                  </a:lnTo>
                  <a:lnTo>
                    <a:pt x="863320" y="1970519"/>
                  </a:lnTo>
                  <a:lnTo>
                    <a:pt x="862838" y="1965071"/>
                  </a:lnTo>
                  <a:lnTo>
                    <a:pt x="850544" y="1972665"/>
                  </a:lnTo>
                  <a:lnTo>
                    <a:pt x="787285" y="1827618"/>
                  </a:lnTo>
                  <a:lnTo>
                    <a:pt x="787285" y="1892350"/>
                  </a:lnTo>
                  <a:lnTo>
                    <a:pt x="493903" y="1418678"/>
                  </a:lnTo>
                  <a:lnTo>
                    <a:pt x="546798" y="1340916"/>
                  </a:lnTo>
                  <a:lnTo>
                    <a:pt x="787285" y="1892350"/>
                  </a:lnTo>
                  <a:lnTo>
                    <a:pt x="787285" y="1827618"/>
                  </a:lnTo>
                  <a:lnTo>
                    <a:pt x="564007" y="1315618"/>
                  </a:lnTo>
                  <a:lnTo>
                    <a:pt x="849947" y="895286"/>
                  </a:lnTo>
                  <a:lnTo>
                    <a:pt x="871347" y="909828"/>
                  </a:lnTo>
                  <a:lnTo>
                    <a:pt x="876693" y="869950"/>
                  </a:lnTo>
                  <a:lnTo>
                    <a:pt x="882904" y="823722"/>
                  </a:lnTo>
                  <a:lnTo>
                    <a:pt x="882599" y="823887"/>
                  </a:lnTo>
                  <a:lnTo>
                    <a:pt x="882497" y="823658"/>
                  </a:lnTo>
                  <a:lnTo>
                    <a:pt x="882497" y="823950"/>
                  </a:lnTo>
                  <a:lnTo>
                    <a:pt x="807085" y="866140"/>
                  </a:lnTo>
                  <a:lnTo>
                    <a:pt x="828471" y="880694"/>
                  </a:lnTo>
                  <a:lnTo>
                    <a:pt x="551764" y="1287526"/>
                  </a:lnTo>
                  <a:lnTo>
                    <a:pt x="534543" y="1248041"/>
                  </a:lnTo>
                  <a:lnTo>
                    <a:pt x="534543" y="1312837"/>
                  </a:lnTo>
                  <a:lnTo>
                    <a:pt x="478967" y="1394561"/>
                  </a:lnTo>
                  <a:lnTo>
                    <a:pt x="463016" y="1368806"/>
                  </a:lnTo>
                  <a:lnTo>
                    <a:pt x="463016" y="1418005"/>
                  </a:lnTo>
                  <a:lnTo>
                    <a:pt x="175907" y="1840141"/>
                  </a:lnTo>
                  <a:lnTo>
                    <a:pt x="391160" y="1302004"/>
                  </a:lnTo>
                  <a:lnTo>
                    <a:pt x="463016" y="1418005"/>
                  </a:lnTo>
                  <a:lnTo>
                    <a:pt x="463016" y="1368806"/>
                  </a:lnTo>
                  <a:lnTo>
                    <a:pt x="403123" y="1272095"/>
                  </a:lnTo>
                  <a:lnTo>
                    <a:pt x="457504" y="1136154"/>
                  </a:lnTo>
                  <a:lnTo>
                    <a:pt x="534543" y="1312837"/>
                  </a:lnTo>
                  <a:lnTo>
                    <a:pt x="534543" y="1248041"/>
                  </a:lnTo>
                  <a:lnTo>
                    <a:pt x="471017" y="1102360"/>
                  </a:lnTo>
                  <a:lnTo>
                    <a:pt x="598131" y="784593"/>
                  </a:lnTo>
                  <a:lnTo>
                    <a:pt x="803516" y="822286"/>
                  </a:lnTo>
                  <a:lnTo>
                    <a:pt x="798830" y="847725"/>
                  </a:lnTo>
                  <a:lnTo>
                    <a:pt x="878751" y="824611"/>
                  </a:lnTo>
                  <a:lnTo>
                    <a:pt x="881722" y="823760"/>
                  </a:lnTo>
                  <a:lnTo>
                    <a:pt x="882497" y="823950"/>
                  </a:lnTo>
                  <a:lnTo>
                    <a:pt x="882497" y="823658"/>
                  </a:lnTo>
                  <a:lnTo>
                    <a:pt x="868908" y="792099"/>
                  </a:lnTo>
                  <a:lnTo>
                    <a:pt x="848233" y="744093"/>
                  </a:lnTo>
                  <a:lnTo>
                    <a:pt x="831532" y="763879"/>
                  </a:lnTo>
                  <a:lnTo>
                    <a:pt x="811187" y="746721"/>
                  </a:lnTo>
                  <a:lnTo>
                    <a:pt x="811187" y="780681"/>
                  </a:lnTo>
                  <a:lnTo>
                    <a:pt x="809459" y="790028"/>
                  </a:lnTo>
                  <a:lnTo>
                    <a:pt x="804367" y="796061"/>
                  </a:lnTo>
                  <a:lnTo>
                    <a:pt x="607949" y="760056"/>
                  </a:lnTo>
                  <a:lnTo>
                    <a:pt x="653059" y="647280"/>
                  </a:lnTo>
                  <a:lnTo>
                    <a:pt x="811187" y="780681"/>
                  </a:lnTo>
                  <a:lnTo>
                    <a:pt x="811187" y="746721"/>
                  </a:lnTo>
                  <a:lnTo>
                    <a:pt x="663219" y="621880"/>
                  </a:lnTo>
                  <a:lnTo>
                    <a:pt x="863206" y="121932"/>
                  </a:lnTo>
                  <a:lnTo>
                    <a:pt x="887349" y="131572"/>
                  </a:lnTo>
                  <a:close/>
                </a:path>
                <a:path w="4395470" h="2098675">
                  <a:moveTo>
                    <a:pt x="2204974" y="131318"/>
                  </a:moveTo>
                  <a:lnTo>
                    <a:pt x="2201773" y="101092"/>
                  </a:lnTo>
                  <a:lnTo>
                    <a:pt x="2195830" y="44958"/>
                  </a:lnTo>
                  <a:lnTo>
                    <a:pt x="2194407" y="46291"/>
                  </a:lnTo>
                  <a:lnTo>
                    <a:pt x="2194649" y="45491"/>
                  </a:lnTo>
                  <a:lnTo>
                    <a:pt x="2195703" y="44958"/>
                  </a:lnTo>
                  <a:lnTo>
                    <a:pt x="2169782" y="32004"/>
                  </a:lnTo>
                  <a:lnTo>
                    <a:pt x="2155787" y="25006"/>
                  </a:lnTo>
                  <a:lnTo>
                    <a:pt x="2155787" y="115087"/>
                  </a:lnTo>
                  <a:lnTo>
                    <a:pt x="1982241" y="578891"/>
                  </a:lnTo>
                  <a:lnTo>
                    <a:pt x="1972144" y="568325"/>
                  </a:lnTo>
                  <a:lnTo>
                    <a:pt x="1972144" y="605866"/>
                  </a:lnTo>
                  <a:lnTo>
                    <a:pt x="1890344" y="824484"/>
                  </a:lnTo>
                  <a:lnTo>
                    <a:pt x="1880654" y="824484"/>
                  </a:lnTo>
                  <a:lnTo>
                    <a:pt x="1880654" y="850392"/>
                  </a:lnTo>
                  <a:lnTo>
                    <a:pt x="1820545" y="1011034"/>
                  </a:lnTo>
                  <a:lnTo>
                    <a:pt x="1806562" y="972705"/>
                  </a:lnTo>
                  <a:lnTo>
                    <a:pt x="1806562" y="1048410"/>
                  </a:lnTo>
                  <a:lnTo>
                    <a:pt x="1728444" y="1257198"/>
                  </a:lnTo>
                  <a:lnTo>
                    <a:pt x="1486738" y="850392"/>
                  </a:lnTo>
                  <a:lnTo>
                    <a:pt x="1734324" y="850392"/>
                  </a:lnTo>
                  <a:lnTo>
                    <a:pt x="1806562" y="1048410"/>
                  </a:lnTo>
                  <a:lnTo>
                    <a:pt x="1806562" y="972705"/>
                  </a:lnTo>
                  <a:lnTo>
                    <a:pt x="1761947" y="850392"/>
                  </a:lnTo>
                  <a:lnTo>
                    <a:pt x="1880654" y="850392"/>
                  </a:lnTo>
                  <a:lnTo>
                    <a:pt x="1880654" y="824484"/>
                  </a:lnTo>
                  <a:lnTo>
                    <a:pt x="1752498" y="824484"/>
                  </a:lnTo>
                  <a:lnTo>
                    <a:pt x="1724875" y="748792"/>
                  </a:lnTo>
                  <a:lnTo>
                    <a:pt x="1724875" y="824484"/>
                  </a:lnTo>
                  <a:lnTo>
                    <a:pt x="1472780" y="824484"/>
                  </a:lnTo>
                  <a:lnTo>
                    <a:pt x="1654873" y="632637"/>
                  </a:lnTo>
                  <a:lnTo>
                    <a:pt x="1724875" y="824484"/>
                  </a:lnTo>
                  <a:lnTo>
                    <a:pt x="1724875" y="748792"/>
                  </a:lnTo>
                  <a:lnTo>
                    <a:pt x="1674825" y="611606"/>
                  </a:lnTo>
                  <a:lnTo>
                    <a:pt x="1825752" y="452602"/>
                  </a:lnTo>
                  <a:lnTo>
                    <a:pt x="1972144" y="605866"/>
                  </a:lnTo>
                  <a:lnTo>
                    <a:pt x="1972144" y="568325"/>
                  </a:lnTo>
                  <a:lnTo>
                    <a:pt x="1843620" y="433781"/>
                  </a:lnTo>
                  <a:lnTo>
                    <a:pt x="2150135" y="110858"/>
                  </a:lnTo>
                  <a:lnTo>
                    <a:pt x="2152104" y="111594"/>
                  </a:lnTo>
                  <a:lnTo>
                    <a:pt x="2155787" y="115087"/>
                  </a:lnTo>
                  <a:lnTo>
                    <a:pt x="2155787" y="25006"/>
                  </a:lnTo>
                  <a:lnTo>
                    <a:pt x="2131949" y="13093"/>
                  </a:lnTo>
                  <a:lnTo>
                    <a:pt x="2131949" y="92430"/>
                  </a:lnTo>
                  <a:lnTo>
                    <a:pt x="1825701" y="415023"/>
                  </a:lnTo>
                  <a:lnTo>
                    <a:pt x="1807845" y="396341"/>
                  </a:lnTo>
                  <a:lnTo>
                    <a:pt x="1807845" y="433844"/>
                  </a:lnTo>
                  <a:lnTo>
                    <a:pt x="1664906" y="584415"/>
                  </a:lnTo>
                  <a:lnTo>
                    <a:pt x="1487678" y="98666"/>
                  </a:lnTo>
                  <a:lnTo>
                    <a:pt x="1807845" y="433844"/>
                  </a:lnTo>
                  <a:lnTo>
                    <a:pt x="1807845" y="396341"/>
                  </a:lnTo>
                  <a:lnTo>
                    <a:pt x="1484541" y="57912"/>
                  </a:lnTo>
                  <a:lnTo>
                    <a:pt x="2117979" y="57912"/>
                  </a:lnTo>
                  <a:lnTo>
                    <a:pt x="2117979" y="72809"/>
                  </a:lnTo>
                  <a:lnTo>
                    <a:pt x="2113153" y="74549"/>
                  </a:lnTo>
                  <a:lnTo>
                    <a:pt x="2117979" y="79146"/>
                  </a:lnTo>
                  <a:lnTo>
                    <a:pt x="2117979" y="83820"/>
                  </a:lnTo>
                  <a:lnTo>
                    <a:pt x="2121192" y="82219"/>
                  </a:lnTo>
                  <a:lnTo>
                    <a:pt x="2131949" y="92430"/>
                  </a:lnTo>
                  <a:lnTo>
                    <a:pt x="2131949" y="13093"/>
                  </a:lnTo>
                  <a:lnTo>
                    <a:pt x="2117979" y="6096"/>
                  </a:lnTo>
                  <a:lnTo>
                    <a:pt x="2117979" y="32004"/>
                  </a:lnTo>
                  <a:lnTo>
                    <a:pt x="1454277" y="32004"/>
                  </a:lnTo>
                  <a:lnTo>
                    <a:pt x="1454277" y="44958"/>
                  </a:lnTo>
                  <a:lnTo>
                    <a:pt x="1442085" y="49403"/>
                  </a:lnTo>
                  <a:lnTo>
                    <a:pt x="1644942" y="605434"/>
                  </a:lnTo>
                  <a:lnTo>
                    <a:pt x="1446403" y="814578"/>
                  </a:lnTo>
                  <a:lnTo>
                    <a:pt x="1455915" y="823658"/>
                  </a:lnTo>
                  <a:lnTo>
                    <a:pt x="1454505" y="824484"/>
                  </a:lnTo>
                  <a:lnTo>
                    <a:pt x="1454277" y="824484"/>
                  </a:lnTo>
                  <a:lnTo>
                    <a:pt x="1454277" y="824623"/>
                  </a:lnTo>
                  <a:lnTo>
                    <a:pt x="1444625" y="830326"/>
                  </a:lnTo>
                  <a:lnTo>
                    <a:pt x="1454277" y="846569"/>
                  </a:lnTo>
                  <a:lnTo>
                    <a:pt x="1454277" y="850392"/>
                  </a:lnTo>
                  <a:lnTo>
                    <a:pt x="1456537" y="850392"/>
                  </a:lnTo>
                  <a:lnTo>
                    <a:pt x="1716798" y="1288338"/>
                  </a:lnTo>
                  <a:lnTo>
                    <a:pt x="1432941" y="2046986"/>
                  </a:lnTo>
                  <a:lnTo>
                    <a:pt x="1444332" y="2051265"/>
                  </a:lnTo>
                  <a:lnTo>
                    <a:pt x="1445133" y="2051748"/>
                  </a:lnTo>
                  <a:lnTo>
                    <a:pt x="1445133" y="2072640"/>
                  </a:lnTo>
                  <a:lnTo>
                    <a:pt x="2108835" y="2072640"/>
                  </a:lnTo>
                  <a:lnTo>
                    <a:pt x="2108835" y="2098548"/>
                  </a:lnTo>
                  <a:lnTo>
                    <a:pt x="2160651" y="2072640"/>
                  </a:lnTo>
                  <a:lnTo>
                    <a:pt x="2186559" y="2059686"/>
                  </a:lnTo>
                  <a:lnTo>
                    <a:pt x="2160651" y="2046732"/>
                  </a:lnTo>
                  <a:lnTo>
                    <a:pt x="2108835" y="2020824"/>
                  </a:lnTo>
                  <a:lnTo>
                    <a:pt x="2108835" y="2046732"/>
                  </a:lnTo>
                  <a:lnTo>
                    <a:pt x="1463421" y="2046732"/>
                  </a:lnTo>
                  <a:lnTo>
                    <a:pt x="1820976" y="1463649"/>
                  </a:lnTo>
                  <a:lnTo>
                    <a:pt x="2132825" y="1988350"/>
                  </a:lnTo>
                  <a:lnTo>
                    <a:pt x="2123186" y="1991868"/>
                  </a:lnTo>
                  <a:lnTo>
                    <a:pt x="2127466" y="1995919"/>
                  </a:lnTo>
                  <a:lnTo>
                    <a:pt x="2112518" y="2004822"/>
                  </a:lnTo>
                  <a:lnTo>
                    <a:pt x="2185543" y="2051685"/>
                  </a:lnTo>
                  <a:lnTo>
                    <a:pt x="2185466" y="2050656"/>
                  </a:lnTo>
                  <a:lnTo>
                    <a:pt x="2186432" y="2051558"/>
                  </a:lnTo>
                  <a:lnTo>
                    <a:pt x="2192807" y="1995170"/>
                  </a:lnTo>
                  <a:lnTo>
                    <a:pt x="2196211" y="1965198"/>
                  </a:lnTo>
                  <a:lnTo>
                    <a:pt x="2179751" y="1971205"/>
                  </a:lnTo>
                  <a:lnTo>
                    <a:pt x="2179320" y="1965071"/>
                  </a:lnTo>
                  <a:lnTo>
                    <a:pt x="2170544" y="1970290"/>
                  </a:lnTo>
                  <a:lnTo>
                    <a:pt x="2128202" y="1854250"/>
                  </a:lnTo>
                  <a:lnTo>
                    <a:pt x="2128202" y="1929955"/>
                  </a:lnTo>
                  <a:lnTo>
                    <a:pt x="1836280" y="1438694"/>
                  </a:lnTo>
                  <a:lnTo>
                    <a:pt x="1906917" y="1323492"/>
                  </a:lnTo>
                  <a:lnTo>
                    <a:pt x="2128202" y="1929955"/>
                  </a:lnTo>
                  <a:lnTo>
                    <a:pt x="2128202" y="1854250"/>
                  </a:lnTo>
                  <a:lnTo>
                    <a:pt x="1924240" y="1295247"/>
                  </a:lnTo>
                  <a:lnTo>
                    <a:pt x="2168575" y="896797"/>
                  </a:lnTo>
                  <a:lnTo>
                    <a:pt x="2190623" y="910336"/>
                  </a:lnTo>
                  <a:lnTo>
                    <a:pt x="2193925" y="872109"/>
                  </a:lnTo>
                  <a:lnTo>
                    <a:pt x="2198116" y="823722"/>
                  </a:lnTo>
                  <a:lnTo>
                    <a:pt x="2184831" y="832015"/>
                  </a:lnTo>
                  <a:lnTo>
                    <a:pt x="2169795" y="824484"/>
                  </a:lnTo>
                  <a:lnTo>
                    <a:pt x="2146465" y="812825"/>
                  </a:lnTo>
                  <a:lnTo>
                    <a:pt x="2146465" y="883221"/>
                  </a:lnTo>
                  <a:lnTo>
                    <a:pt x="1912886" y="1264132"/>
                  </a:lnTo>
                  <a:lnTo>
                    <a:pt x="1895563" y="1216660"/>
                  </a:lnTo>
                  <a:lnTo>
                    <a:pt x="1895563" y="1292377"/>
                  </a:lnTo>
                  <a:lnTo>
                    <a:pt x="1821307" y="1413484"/>
                  </a:lnTo>
                  <a:lnTo>
                    <a:pt x="1805990" y="1387716"/>
                  </a:lnTo>
                  <a:lnTo>
                    <a:pt x="1805990" y="1438440"/>
                  </a:lnTo>
                  <a:lnTo>
                    <a:pt x="1504365" y="1930323"/>
                  </a:lnTo>
                  <a:lnTo>
                    <a:pt x="1733816" y="1316977"/>
                  </a:lnTo>
                  <a:lnTo>
                    <a:pt x="1805990" y="1438440"/>
                  </a:lnTo>
                  <a:lnTo>
                    <a:pt x="1805990" y="1387716"/>
                  </a:lnTo>
                  <a:lnTo>
                    <a:pt x="1745462" y="1285836"/>
                  </a:lnTo>
                  <a:lnTo>
                    <a:pt x="1820252" y="1085926"/>
                  </a:lnTo>
                  <a:lnTo>
                    <a:pt x="1895563" y="1292377"/>
                  </a:lnTo>
                  <a:lnTo>
                    <a:pt x="1895563" y="1216660"/>
                  </a:lnTo>
                  <a:lnTo>
                    <a:pt x="1834235" y="1048537"/>
                  </a:lnTo>
                  <a:lnTo>
                    <a:pt x="1908352" y="850392"/>
                  </a:lnTo>
                  <a:lnTo>
                    <a:pt x="2117979" y="850392"/>
                  </a:lnTo>
                  <a:lnTo>
                    <a:pt x="2117979" y="876300"/>
                  </a:lnTo>
                  <a:lnTo>
                    <a:pt x="2127466" y="871562"/>
                  </a:lnTo>
                  <a:lnTo>
                    <a:pt x="2146465" y="883221"/>
                  </a:lnTo>
                  <a:lnTo>
                    <a:pt x="2146465" y="812825"/>
                  </a:lnTo>
                  <a:lnTo>
                    <a:pt x="2117979" y="798576"/>
                  </a:lnTo>
                  <a:lnTo>
                    <a:pt x="2117979" y="824484"/>
                  </a:lnTo>
                  <a:lnTo>
                    <a:pt x="1918042" y="824484"/>
                  </a:lnTo>
                  <a:lnTo>
                    <a:pt x="1992033" y="626694"/>
                  </a:lnTo>
                  <a:lnTo>
                    <a:pt x="2134946" y="776274"/>
                  </a:lnTo>
                  <a:lnTo>
                    <a:pt x="2116201" y="794131"/>
                  </a:lnTo>
                  <a:lnTo>
                    <a:pt x="2197989" y="823468"/>
                  </a:lnTo>
                  <a:lnTo>
                    <a:pt x="2186330" y="785622"/>
                  </a:lnTo>
                  <a:lnTo>
                    <a:pt x="2172462" y="740537"/>
                  </a:lnTo>
                  <a:lnTo>
                    <a:pt x="2153742" y="758367"/>
                  </a:lnTo>
                  <a:lnTo>
                    <a:pt x="2002129" y="599706"/>
                  </a:lnTo>
                  <a:lnTo>
                    <a:pt x="2180729" y="122275"/>
                  </a:lnTo>
                  <a:lnTo>
                    <a:pt x="2204974" y="131318"/>
                  </a:lnTo>
                  <a:close/>
                </a:path>
                <a:path w="4395470" h="2098675">
                  <a:moveTo>
                    <a:pt x="4394962" y="125222"/>
                  </a:moveTo>
                  <a:lnTo>
                    <a:pt x="4391761" y="94996"/>
                  </a:lnTo>
                  <a:lnTo>
                    <a:pt x="4385945" y="40106"/>
                  </a:lnTo>
                  <a:lnTo>
                    <a:pt x="4386326" y="38862"/>
                  </a:lnTo>
                  <a:lnTo>
                    <a:pt x="4385830" y="39039"/>
                  </a:lnTo>
                  <a:lnTo>
                    <a:pt x="4385818" y="38862"/>
                  </a:lnTo>
                  <a:lnTo>
                    <a:pt x="4385488" y="39166"/>
                  </a:lnTo>
                  <a:lnTo>
                    <a:pt x="4384014" y="39700"/>
                  </a:lnTo>
                  <a:lnTo>
                    <a:pt x="4385691" y="38862"/>
                  </a:lnTo>
                  <a:lnTo>
                    <a:pt x="4359783" y="25908"/>
                  </a:lnTo>
                  <a:lnTo>
                    <a:pt x="4346168" y="19100"/>
                  </a:lnTo>
                  <a:lnTo>
                    <a:pt x="4346168" y="107924"/>
                  </a:lnTo>
                  <a:lnTo>
                    <a:pt x="4172242" y="572782"/>
                  </a:lnTo>
                  <a:lnTo>
                    <a:pt x="4162145" y="562216"/>
                  </a:lnTo>
                  <a:lnTo>
                    <a:pt x="4162145" y="599770"/>
                  </a:lnTo>
                  <a:lnTo>
                    <a:pt x="4080903" y="816864"/>
                  </a:lnTo>
                  <a:lnTo>
                    <a:pt x="4071213" y="816864"/>
                  </a:lnTo>
                  <a:lnTo>
                    <a:pt x="4071213" y="842772"/>
                  </a:lnTo>
                  <a:lnTo>
                    <a:pt x="4010533" y="1004938"/>
                  </a:lnTo>
                  <a:lnTo>
                    <a:pt x="3996550" y="966609"/>
                  </a:lnTo>
                  <a:lnTo>
                    <a:pt x="3996550" y="1042327"/>
                  </a:lnTo>
                  <a:lnTo>
                    <a:pt x="3919029" y="1249527"/>
                  </a:lnTo>
                  <a:lnTo>
                    <a:pt x="3677348" y="842772"/>
                  </a:lnTo>
                  <a:lnTo>
                    <a:pt x="3923754" y="842772"/>
                  </a:lnTo>
                  <a:lnTo>
                    <a:pt x="3996550" y="1042327"/>
                  </a:lnTo>
                  <a:lnTo>
                    <a:pt x="3996550" y="966609"/>
                  </a:lnTo>
                  <a:lnTo>
                    <a:pt x="3951376" y="842772"/>
                  </a:lnTo>
                  <a:lnTo>
                    <a:pt x="4071213" y="842772"/>
                  </a:lnTo>
                  <a:lnTo>
                    <a:pt x="4071213" y="816864"/>
                  </a:lnTo>
                  <a:lnTo>
                    <a:pt x="3941927" y="816864"/>
                  </a:lnTo>
                  <a:lnTo>
                    <a:pt x="3914305" y="741159"/>
                  </a:lnTo>
                  <a:lnTo>
                    <a:pt x="3914305" y="816864"/>
                  </a:lnTo>
                  <a:lnTo>
                    <a:pt x="3665740" y="816864"/>
                  </a:lnTo>
                  <a:lnTo>
                    <a:pt x="3845280" y="627710"/>
                  </a:lnTo>
                  <a:lnTo>
                    <a:pt x="3914305" y="816864"/>
                  </a:lnTo>
                  <a:lnTo>
                    <a:pt x="3914305" y="741159"/>
                  </a:lnTo>
                  <a:lnTo>
                    <a:pt x="3865245" y="606679"/>
                  </a:lnTo>
                  <a:lnTo>
                    <a:pt x="4016514" y="447306"/>
                  </a:lnTo>
                  <a:lnTo>
                    <a:pt x="4162145" y="599770"/>
                  </a:lnTo>
                  <a:lnTo>
                    <a:pt x="4162145" y="562216"/>
                  </a:lnTo>
                  <a:lnTo>
                    <a:pt x="4034383" y="428485"/>
                  </a:lnTo>
                  <a:lnTo>
                    <a:pt x="4341241" y="105181"/>
                  </a:lnTo>
                  <a:lnTo>
                    <a:pt x="4344606" y="106438"/>
                  </a:lnTo>
                  <a:lnTo>
                    <a:pt x="4346168" y="107924"/>
                  </a:lnTo>
                  <a:lnTo>
                    <a:pt x="4346168" y="19100"/>
                  </a:lnTo>
                  <a:lnTo>
                    <a:pt x="4323461" y="7747"/>
                  </a:lnTo>
                  <a:lnTo>
                    <a:pt x="4323461" y="86334"/>
                  </a:lnTo>
                  <a:lnTo>
                    <a:pt x="4016464" y="409727"/>
                  </a:lnTo>
                  <a:lnTo>
                    <a:pt x="3998595" y="391033"/>
                  </a:lnTo>
                  <a:lnTo>
                    <a:pt x="3998595" y="428548"/>
                  </a:lnTo>
                  <a:lnTo>
                    <a:pt x="3855313" y="579475"/>
                  </a:lnTo>
                  <a:lnTo>
                    <a:pt x="3677666" y="92570"/>
                  </a:lnTo>
                  <a:lnTo>
                    <a:pt x="3998595" y="428548"/>
                  </a:lnTo>
                  <a:lnTo>
                    <a:pt x="3998595" y="391033"/>
                  </a:lnTo>
                  <a:lnTo>
                    <a:pt x="3674529" y="51816"/>
                  </a:lnTo>
                  <a:lnTo>
                    <a:pt x="4307967" y="51816"/>
                  </a:lnTo>
                  <a:lnTo>
                    <a:pt x="4307967" y="67259"/>
                  </a:lnTo>
                  <a:lnTo>
                    <a:pt x="4304665" y="68453"/>
                  </a:lnTo>
                  <a:lnTo>
                    <a:pt x="4307967" y="71602"/>
                  </a:lnTo>
                  <a:lnTo>
                    <a:pt x="4307967" y="77724"/>
                  </a:lnTo>
                  <a:lnTo>
                    <a:pt x="4312183" y="75615"/>
                  </a:lnTo>
                  <a:lnTo>
                    <a:pt x="4323461" y="86334"/>
                  </a:lnTo>
                  <a:lnTo>
                    <a:pt x="4323461" y="7747"/>
                  </a:lnTo>
                  <a:lnTo>
                    <a:pt x="4307967" y="0"/>
                  </a:lnTo>
                  <a:lnTo>
                    <a:pt x="4307967" y="25908"/>
                  </a:lnTo>
                  <a:lnTo>
                    <a:pt x="3644265" y="25908"/>
                  </a:lnTo>
                  <a:lnTo>
                    <a:pt x="3644265" y="38862"/>
                  </a:lnTo>
                  <a:lnTo>
                    <a:pt x="3632073" y="43307"/>
                  </a:lnTo>
                  <a:lnTo>
                    <a:pt x="3835362" y="600494"/>
                  </a:lnTo>
                  <a:lnTo>
                    <a:pt x="3637915" y="808482"/>
                  </a:lnTo>
                  <a:lnTo>
                    <a:pt x="3646703" y="816864"/>
                  </a:lnTo>
                  <a:lnTo>
                    <a:pt x="3644265" y="816864"/>
                  </a:lnTo>
                  <a:lnTo>
                    <a:pt x="3644265" y="819429"/>
                  </a:lnTo>
                  <a:lnTo>
                    <a:pt x="3636137" y="824230"/>
                  </a:lnTo>
                  <a:lnTo>
                    <a:pt x="3644265" y="837907"/>
                  </a:lnTo>
                  <a:lnTo>
                    <a:pt x="3644265" y="842772"/>
                  </a:lnTo>
                  <a:lnTo>
                    <a:pt x="3647148" y="842772"/>
                  </a:lnTo>
                  <a:lnTo>
                    <a:pt x="3907371" y="1280668"/>
                  </a:lnTo>
                  <a:lnTo>
                    <a:pt x="3622929" y="2040890"/>
                  </a:lnTo>
                  <a:lnTo>
                    <a:pt x="3634321" y="2045169"/>
                  </a:lnTo>
                  <a:lnTo>
                    <a:pt x="3635121" y="2045652"/>
                  </a:lnTo>
                  <a:lnTo>
                    <a:pt x="3635121" y="2065020"/>
                  </a:lnTo>
                  <a:lnTo>
                    <a:pt x="4298823" y="2065020"/>
                  </a:lnTo>
                  <a:lnTo>
                    <a:pt x="4298823" y="2090928"/>
                  </a:lnTo>
                  <a:lnTo>
                    <a:pt x="4350639" y="2065020"/>
                  </a:lnTo>
                  <a:lnTo>
                    <a:pt x="4376547" y="2052066"/>
                  </a:lnTo>
                  <a:lnTo>
                    <a:pt x="4350639" y="2039112"/>
                  </a:lnTo>
                  <a:lnTo>
                    <a:pt x="4298823" y="2013204"/>
                  </a:lnTo>
                  <a:lnTo>
                    <a:pt x="4298823" y="2039112"/>
                  </a:lnTo>
                  <a:lnTo>
                    <a:pt x="3654336" y="2039112"/>
                  </a:lnTo>
                  <a:lnTo>
                    <a:pt x="4011739" y="1456283"/>
                  </a:lnTo>
                  <a:lnTo>
                    <a:pt x="4324070" y="1981809"/>
                  </a:lnTo>
                  <a:lnTo>
                    <a:pt x="4313174" y="1985772"/>
                  </a:lnTo>
                  <a:lnTo>
                    <a:pt x="4318051" y="1990382"/>
                  </a:lnTo>
                  <a:lnTo>
                    <a:pt x="4304030" y="1998726"/>
                  </a:lnTo>
                  <a:lnTo>
                    <a:pt x="4375480" y="2044585"/>
                  </a:lnTo>
                  <a:lnTo>
                    <a:pt x="4376420" y="2045462"/>
                  </a:lnTo>
                  <a:lnTo>
                    <a:pt x="4376445" y="2045208"/>
                  </a:lnTo>
                  <a:lnTo>
                    <a:pt x="4377055" y="2045589"/>
                  </a:lnTo>
                  <a:lnTo>
                    <a:pt x="4376801" y="2042083"/>
                  </a:lnTo>
                  <a:lnTo>
                    <a:pt x="4382795" y="1989074"/>
                  </a:lnTo>
                  <a:lnTo>
                    <a:pt x="4386199" y="1959102"/>
                  </a:lnTo>
                  <a:lnTo>
                    <a:pt x="4371225" y="1964575"/>
                  </a:lnTo>
                  <a:lnTo>
                    <a:pt x="4370832" y="1958975"/>
                  </a:lnTo>
                  <a:lnTo>
                    <a:pt x="4360811" y="1964944"/>
                  </a:lnTo>
                  <a:lnTo>
                    <a:pt x="4315765" y="1841487"/>
                  </a:lnTo>
                  <a:lnTo>
                    <a:pt x="4315765" y="1917204"/>
                  </a:lnTo>
                  <a:lnTo>
                    <a:pt x="4027043" y="1431328"/>
                  </a:lnTo>
                  <a:lnTo>
                    <a:pt x="4096905" y="1317396"/>
                  </a:lnTo>
                  <a:lnTo>
                    <a:pt x="4315765" y="1917204"/>
                  </a:lnTo>
                  <a:lnTo>
                    <a:pt x="4315765" y="1841487"/>
                  </a:lnTo>
                  <a:lnTo>
                    <a:pt x="4114228" y="1289151"/>
                  </a:lnTo>
                  <a:lnTo>
                    <a:pt x="4358564" y="890701"/>
                  </a:lnTo>
                  <a:lnTo>
                    <a:pt x="4380611" y="904240"/>
                  </a:lnTo>
                  <a:lnTo>
                    <a:pt x="4383913" y="866013"/>
                  </a:lnTo>
                  <a:lnTo>
                    <a:pt x="4388104" y="817626"/>
                  </a:lnTo>
                  <a:lnTo>
                    <a:pt x="4376178" y="825068"/>
                  </a:lnTo>
                  <a:lnTo>
                    <a:pt x="4359783" y="816864"/>
                  </a:lnTo>
                  <a:lnTo>
                    <a:pt x="4336453" y="805205"/>
                  </a:lnTo>
                  <a:lnTo>
                    <a:pt x="4336453" y="877125"/>
                  </a:lnTo>
                  <a:lnTo>
                    <a:pt x="4102874" y="1258036"/>
                  </a:lnTo>
                  <a:lnTo>
                    <a:pt x="4085552" y="1210564"/>
                  </a:lnTo>
                  <a:lnTo>
                    <a:pt x="4085552" y="1286281"/>
                  </a:lnTo>
                  <a:lnTo>
                    <a:pt x="4012069" y="1406118"/>
                  </a:lnTo>
                  <a:lnTo>
                    <a:pt x="3996766" y="1380363"/>
                  </a:lnTo>
                  <a:lnTo>
                    <a:pt x="3996766" y="1431086"/>
                  </a:lnTo>
                  <a:lnTo>
                    <a:pt x="3694366" y="1924227"/>
                  </a:lnTo>
                  <a:lnTo>
                    <a:pt x="3924401" y="1309306"/>
                  </a:lnTo>
                  <a:lnTo>
                    <a:pt x="3996766" y="1431086"/>
                  </a:lnTo>
                  <a:lnTo>
                    <a:pt x="3996766" y="1380363"/>
                  </a:lnTo>
                  <a:lnTo>
                    <a:pt x="3936047" y="1278166"/>
                  </a:lnTo>
                  <a:lnTo>
                    <a:pt x="4010241" y="1079830"/>
                  </a:lnTo>
                  <a:lnTo>
                    <a:pt x="4085552" y="1286281"/>
                  </a:lnTo>
                  <a:lnTo>
                    <a:pt x="4085552" y="1210564"/>
                  </a:lnTo>
                  <a:lnTo>
                    <a:pt x="4024223" y="1042441"/>
                  </a:lnTo>
                  <a:lnTo>
                    <a:pt x="4098912" y="842772"/>
                  </a:lnTo>
                  <a:lnTo>
                    <a:pt x="4307967" y="842772"/>
                  </a:lnTo>
                  <a:lnTo>
                    <a:pt x="4307967" y="868680"/>
                  </a:lnTo>
                  <a:lnTo>
                    <a:pt x="4316095" y="864616"/>
                  </a:lnTo>
                  <a:lnTo>
                    <a:pt x="4336453" y="877125"/>
                  </a:lnTo>
                  <a:lnTo>
                    <a:pt x="4336453" y="805205"/>
                  </a:lnTo>
                  <a:lnTo>
                    <a:pt x="4307967" y="790956"/>
                  </a:lnTo>
                  <a:lnTo>
                    <a:pt x="4307967" y="816864"/>
                  </a:lnTo>
                  <a:lnTo>
                    <a:pt x="4108602" y="816864"/>
                  </a:lnTo>
                  <a:lnTo>
                    <a:pt x="4182033" y="620585"/>
                  </a:lnTo>
                  <a:lnTo>
                    <a:pt x="4324934" y="770178"/>
                  </a:lnTo>
                  <a:lnTo>
                    <a:pt x="4306189" y="788035"/>
                  </a:lnTo>
                  <a:lnTo>
                    <a:pt x="4387977" y="817372"/>
                  </a:lnTo>
                  <a:lnTo>
                    <a:pt x="4376318" y="779526"/>
                  </a:lnTo>
                  <a:lnTo>
                    <a:pt x="4362450" y="734441"/>
                  </a:lnTo>
                  <a:lnTo>
                    <a:pt x="4343730" y="752271"/>
                  </a:lnTo>
                  <a:lnTo>
                    <a:pt x="4192117" y="593598"/>
                  </a:lnTo>
                  <a:lnTo>
                    <a:pt x="4370717" y="116179"/>
                  </a:lnTo>
                  <a:lnTo>
                    <a:pt x="4394962" y="1252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263140" y="1770888"/>
              <a:ext cx="4875530" cy="3884929"/>
            </a:xfrm>
            <a:custGeom>
              <a:avLst/>
              <a:gdLst/>
              <a:ahLst/>
              <a:cxnLst/>
              <a:rect l="l" t="t" r="r" b="b"/>
              <a:pathLst>
                <a:path w="4875530" h="3884929">
                  <a:moveTo>
                    <a:pt x="0" y="3884676"/>
                  </a:moveTo>
                  <a:lnTo>
                    <a:pt x="4875275" y="3884676"/>
                  </a:lnTo>
                  <a:lnTo>
                    <a:pt x="4875275" y="0"/>
                  </a:lnTo>
                  <a:lnTo>
                    <a:pt x="0" y="0"/>
                  </a:lnTo>
                  <a:lnTo>
                    <a:pt x="0" y="3884676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57628" y="2936748"/>
              <a:ext cx="4722876" cy="149656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92096" y="2874264"/>
              <a:ext cx="4860035" cy="171450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17064" y="2976372"/>
              <a:ext cx="4608576" cy="1383791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7573391" y="3759834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463028" y="2253995"/>
            <a:ext cx="498475" cy="262636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571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45"/>
              </a:spcBef>
            </a:pPr>
            <a:r>
              <a:rPr sz="2800" spc="-5" dirty="0">
                <a:latin typeface="Calibri"/>
                <a:cs typeface="Calibri"/>
              </a:rPr>
              <a:t>y</a:t>
            </a:r>
            <a:r>
              <a:rPr sz="2775" spc="-7" baseline="-21021" dirty="0">
                <a:latin typeface="Calibri"/>
                <a:cs typeface="Calibri"/>
              </a:rPr>
              <a:t>1</a:t>
            </a:r>
            <a:endParaRPr sz="2775" baseline="-21021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y</a:t>
            </a:r>
            <a:r>
              <a:rPr sz="2775" spc="-7" baseline="-21021" dirty="0">
                <a:latin typeface="Calibri"/>
                <a:cs typeface="Calibri"/>
              </a:rPr>
              <a:t>2</a:t>
            </a:r>
            <a:endParaRPr sz="2775" baseline="-2102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4200" spc="-22" baseline="13888" dirty="0">
                <a:latin typeface="Calibri"/>
                <a:cs typeface="Calibri"/>
              </a:rPr>
              <a:t>y</a:t>
            </a:r>
            <a:r>
              <a:rPr sz="1850" spc="5" dirty="0">
                <a:latin typeface="Calibri"/>
                <a:cs typeface="Calibri"/>
              </a:rPr>
              <a:t>10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417064" y="2976372"/>
            <a:ext cx="4608830" cy="138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8255" marR="217170" indent="-1055370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fu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ction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7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4200" spc="-1350" baseline="3968" dirty="0">
                <a:latin typeface="Calibri"/>
                <a:cs typeface="Calibri"/>
              </a:rPr>
              <a:t>…</a:t>
            </a:r>
            <a:r>
              <a:rPr sz="2800" spc="-59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200" spc="-2032" baseline="3968" dirty="0">
                <a:latin typeface="Calibri"/>
                <a:cs typeface="Calibri"/>
              </a:rPr>
              <a:t>…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ain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candidates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endParaRPr sz="2800">
              <a:latin typeface="Calibri"/>
              <a:cs typeface="Calibri"/>
            </a:endParaRPr>
          </a:p>
          <a:p>
            <a:pPr marL="14732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Handwriting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Digit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Recognition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8084791" y="2221992"/>
            <a:ext cx="957580" cy="754380"/>
            <a:chOff x="8084791" y="2221992"/>
            <a:chExt cx="957580" cy="754380"/>
          </a:xfrm>
        </p:grpSpPr>
        <p:pic>
          <p:nvPicPr>
            <p:cNvPr id="65" name="object 6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84791" y="2276856"/>
              <a:ext cx="957116" cy="56540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16823" y="2221992"/>
              <a:ext cx="891540" cy="75437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35111" y="2307336"/>
              <a:ext cx="861059" cy="461772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8135111" y="2307335"/>
            <a:ext cx="861060" cy="4622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21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8090844" y="3002279"/>
            <a:ext cx="943610" cy="754380"/>
            <a:chOff x="8090844" y="3002279"/>
            <a:chExt cx="943610" cy="754380"/>
          </a:xfrm>
        </p:grpSpPr>
        <p:pic>
          <p:nvPicPr>
            <p:cNvPr id="70" name="object 7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090844" y="3058668"/>
              <a:ext cx="943512" cy="56540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116823" y="3002279"/>
              <a:ext cx="891540" cy="75437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141207" y="3089147"/>
              <a:ext cx="847344" cy="461772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8141207" y="3089148"/>
            <a:ext cx="847725" cy="4622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8090901" y="4276344"/>
            <a:ext cx="931544" cy="754380"/>
            <a:chOff x="8090901" y="4276344"/>
            <a:chExt cx="931544" cy="754380"/>
          </a:xfrm>
        </p:grpSpPr>
        <p:pic>
          <p:nvPicPr>
            <p:cNvPr id="75" name="object 7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090901" y="4332732"/>
              <a:ext cx="931180" cy="56540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110728" y="4276344"/>
              <a:ext cx="891540" cy="75438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141208" y="4363212"/>
              <a:ext cx="835151" cy="461771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8141207" y="4363211"/>
            <a:ext cx="835660" cy="4622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442705" y="3749802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472946" y="5773013"/>
            <a:ext cx="64046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solidFill>
                  <a:srgbClr val="FF0000"/>
                </a:solidFill>
                <a:latin typeface="Calibri"/>
                <a:cs typeface="Calibri"/>
              </a:rPr>
              <a:t>You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need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decide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network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structure</a:t>
            </a:r>
            <a:r>
              <a:rPr sz="2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800" spc="-6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let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good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r>
              <a:rPr sz="28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your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set.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08228"/>
            <a:ext cx="558482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dirty="0"/>
              <a:t>Deep</a:t>
            </a:r>
            <a:r>
              <a:rPr spc="-35" dirty="0"/>
              <a:t> </a:t>
            </a:r>
            <a:r>
              <a:rPr dirty="0"/>
              <a:t>learning</a:t>
            </a:r>
          </a:p>
          <a:p>
            <a:pPr marL="12700">
              <a:lnSpc>
                <a:spcPts val="5015"/>
              </a:lnSpc>
            </a:pPr>
            <a:r>
              <a:rPr spc="-25" dirty="0"/>
              <a:t>attracts</a:t>
            </a:r>
            <a:r>
              <a:rPr spc="-15" dirty="0"/>
              <a:t> </a:t>
            </a:r>
            <a:r>
              <a:rPr dirty="0"/>
              <a:t>lots</a:t>
            </a:r>
            <a:r>
              <a:rPr spc="-15" dirty="0"/>
              <a:t> </a:t>
            </a:r>
            <a:r>
              <a:rPr spc="-5" dirty="0"/>
              <a:t>of</a:t>
            </a:r>
            <a:r>
              <a:rPr spc="-20" dirty="0"/>
              <a:t> attention.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189"/>
            <a:ext cx="680085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believe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exciting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before.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8988" y="2775204"/>
            <a:ext cx="5846064" cy="34015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60651" y="6228384"/>
            <a:ext cx="61423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Deep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learning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trends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Google.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Source: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SIGMOD/Jeff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Dean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933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F</a:t>
            </a:r>
            <a:r>
              <a:rPr spc="-50" dirty="0"/>
              <a:t>A</a:t>
            </a:r>
            <a:r>
              <a:rPr dirty="0"/>
              <a:t>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2816479"/>
            <a:ext cx="742759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Q: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layers?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How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neurons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layer?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4189330"/>
            <a:ext cx="7588250" cy="139001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Q: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structure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automatically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determined?</a:t>
            </a:r>
            <a:endParaRPr sz="28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E.g.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Evolutionary </a:t>
            </a:r>
            <a:r>
              <a:rPr sz="2400" dirty="0">
                <a:latin typeface="Calibri"/>
                <a:cs typeface="Calibri"/>
              </a:rPr>
              <a:t>Artificial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Neural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Q: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structure?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7313" y="311982"/>
            <a:ext cx="4318971" cy="23025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6479" y="3535679"/>
            <a:ext cx="2446020" cy="5242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16479" y="3535679"/>
            <a:ext cx="2446020" cy="52451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85"/>
              </a:spcBef>
            </a:pP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Trial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0700" y="3531108"/>
            <a:ext cx="2446020" cy="52273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600700" y="3531108"/>
            <a:ext cx="2446020" cy="52324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175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Intuition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3777" y="3512565"/>
            <a:ext cx="20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16479" y="5795771"/>
            <a:ext cx="5730240" cy="52425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316479" y="5795771"/>
            <a:ext cx="5730240" cy="52451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90"/>
              </a:spcBef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Convolutional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Neural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(CNN)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508" y="2014727"/>
            <a:ext cx="2071116" cy="14752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60170" y="2094433"/>
            <a:ext cx="1022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1: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3888" y="2494788"/>
            <a:ext cx="440436" cy="5151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35679" y="2014727"/>
            <a:ext cx="2072640" cy="14752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42715" y="1901951"/>
            <a:ext cx="2258695" cy="1687195"/>
          </a:xfrm>
          <a:prstGeom prst="rect">
            <a:avLst/>
          </a:prstGeom>
          <a:ln w="76200">
            <a:solidFill>
              <a:srgbClr val="FF0000"/>
            </a:solidFill>
          </a:ln>
        </p:spPr>
        <p:txBody>
          <a:bodyPr vert="horz" wrap="square" lIns="0" tIns="241300" rIns="0" bIns="0" rtlCol="0">
            <a:spAutoFit/>
          </a:bodyPr>
          <a:lstStyle/>
          <a:p>
            <a:pPr marL="257175" marR="250190" indent="1905" algn="ctr">
              <a:lnSpc>
                <a:spcPct val="91500"/>
              </a:lnSpc>
              <a:spcBef>
                <a:spcPts val="19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2: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goodness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15584" y="2494788"/>
            <a:ext cx="438912" cy="5151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37376" y="2014727"/>
            <a:ext cx="2071116" cy="147523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31305" y="2094433"/>
            <a:ext cx="1683385" cy="123253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39395" marR="5080" indent="-227329">
              <a:lnSpc>
                <a:spcPct val="91500"/>
              </a:lnSpc>
              <a:spcBef>
                <a:spcPts val="38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3: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pick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best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7951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Three</a:t>
            </a:r>
            <a:r>
              <a:rPr spc="-40" dirty="0"/>
              <a:t> </a:t>
            </a:r>
            <a:r>
              <a:rPr spc="-15" dirty="0"/>
              <a:t>Steps</a:t>
            </a:r>
            <a:r>
              <a:rPr spc="-10" dirty="0"/>
              <a:t> </a:t>
            </a:r>
            <a:r>
              <a:rPr spc="-35" dirty="0"/>
              <a:t>for</a:t>
            </a:r>
            <a:r>
              <a:rPr spc="-15" dirty="0"/>
              <a:t> </a:t>
            </a:r>
            <a:r>
              <a:rPr dirty="0"/>
              <a:t>Deep</a:t>
            </a:r>
            <a:r>
              <a:rPr spc="-15" dirty="0"/>
              <a:t> </a:t>
            </a:r>
            <a:r>
              <a:rPr dirty="0"/>
              <a:t>Learning</a:t>
            </a: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38527" y="4273296"/>
            <a:ext cx="6344412" cy="224637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63955" y="3766566"/>
            <a:ext cx="37865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Deep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Learning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simple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……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2083" y="2479548"/>
            <a:ext cx="1975485" cy="1287780"/>
            <a:chOff x="672083" y="2479548"/>
            <a:chExt cx="1975485" cy="128778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2083" y="2540520"/>
              <a:ext cx="1975103" cy="106678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6571" y="2479548"/>
              <a:ext cx="1787652" cy="12877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1519" y="2580132"/>
              <a:ext cx="1860804" cy="95402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31519" y="2580132"/>
            <a:ext cx="186118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2710"/>
              </a:lnSpc>
            </a:pPr>
            <a:r>
              <a:rPr sz="2800" spc="-40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4200" spc="-607" baseline="-1686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405" dirty="0">
                <a:solidFill>
                  <a:srgbClr val="FFFFFF"/>
                </a:solidFill>
                <a:latin typeface="Calibri"/>
                <a:cs typeface="Calibri"/>
              </a:rPr>
              <a:t>fin</a:t>
            </a:r>
            <a:r>
              <a:rPr sz="4200" spc="-607" baseline="-1686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4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200" spc="-607" baseline="-16865" dirty="0">
                <a:solidFill>
                  <a:srgbClr val="FFFFFF"/>
                </a:solidFill>
                <a:latin typeface="Calibri"/>
                <a:cs typeface="Calibri"/>
              </a:rPr>
              <a:t>ur</a:t>
            </a:r>
            <a:r>
              <a:rPr sz="2800" spc="-40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200" spc="-607" baseline="-16865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800" spc="-40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1519" y="3012439"/>
            <a:ext cx="1861185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2375"/>
              </a:lnSpc>
            </a:pPr>
            <a:r>
              <a:rPr sz="2800" spc="-24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200" spc="-2370" baseline="-22817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 </a:t>
            </a:r>
            <a:r>
              <a:rPr sz="2800" spc="-77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4200" spc="-960" baseline="-2281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86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4200" spc="-127" baseline="-22817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1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200" spc="-930" baseline="-22817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00" spc="-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4200" spc="-1335" baseline="-22817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200" spc="-1395" baseline="-22817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1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200" spc="-127" baseline="-22817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449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Loss</a:t>
            </a:r>
            <a:r>
              <a:rPr spc="-45" dirty="0"/>
              <a:t> </a:t>
            </a:r>
            <a:r>
              <a:rPr spc="-35" dirty="0"/>
              <a:t>for</a:t>
            </a:r>
            <a:r>
              <a:rPr spc="-30" dirty="0"/>
              <a:t> </a:t>
            </a:r>
            <a:r>
              <a:rPr dirty="0"/>
              <a:t>an</a:t>
            </a:r>
            <a:r>
              <a:rPr spc="-25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35251" y="2642616"/>
            <a:ext cx="4838700" cy="2676525"/>
            <a:chOff x="1635251" y="2642616"/>
            <a:chExt cx="4838700" cy="2676525"/>
          </a:xfrm>
        </p:grpSpPr>
        <p:sp>
          <p:nvSpPr>
            <p:cNvPr id="4" name="object 4"/>
            <p:cNvSpPr/>
            <p:nvPr/>
          </p:nvSpPr>
          <p:spPr>
            <a:xfrm>
              <a:off x="5975604" y="2654808"/>
              <a:ext cx="498475" cy="2626360"/>
            </a:xfrm>
            <a:custGeom>
              <a:avLst/>
              <a:gdLst/>
              <a:ahLst/>
              <a:cxnLst/>
              <a:rect l="l" t="t" r="r" b="b"/>
              <a:pathLst>
                <a:path w="498475" h="2626360">
                  <a:moveTo>
                    <a:pt x="498348" y="0"/>
                  </a:moveTo>
                  <a:lnTo>
                    <a:pt x="0" y="0"/>
                  </a:lnTo>
                  <a:lnTo>
                    <a:pt x="0" y="2625852"/>
                  </a:lnTo>
                  <a:lnTo>
                    <a:pt x="498348" y="2625852"/>
                  </a:lnTo>
                  <a:lnTo>
                    <a:pt x="4983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58562" y="2874263"/>
              <a:ext cx="659130" cy="2103120"/>
            </a:xfrm>
            <a:custGeom>
              <a:avLst/>
              <a:gdLst/>
              <a:ahLst/>
              <a:cxnLst/>
              <a:rect l="l" t="t" r="r" b="b"/>
              <a:pathLst>
                <a:path w="659129" h="2103120">
                  <a:moveTo>
                    <a:pt x="657733" y="2064258"/>
                  </a:moveTo>
                  <a:lnTo>
                    <a:pt x="631825" y="2051304"/>
                  </a:lnTo>
                  <a:lnTo>
                    <a:pt x="580009" y="2025396"/>
                  </a:lnTo>
                  <a:lnTo>
                    <a:pt x="580009" y="2051304"/>
                  </a:lnTo>
                  <a:lnTo>
                    <a:pt x="132588" y="2051304"/>
                  </a:lnTo>
                  <a:lnTo>
                    <a:pt x="132588" y="2077212"/>
                  </a:lnTo>
                  <a:lnTo>
                    <a:pt x="580009" y="2077212"/>
                  </a:lnTo>
                  <a:lnTo>
                    <a:pt x="580009" y="2103120"/>
                  </a:lnTo>
                  <a:lnTo>
                    <a:pt x="631825" y="2077212"/>
                  </a:lnTo>
                  <a:lnTo>
                    <a:pt x="657733" y="2064258"/>
                  </a:lnTo>
                  <a:close/>
                </a:path>
                <a:path w="659129" h="2103120">
                  <a:moveTo>
                    <a:pt x="658368" y="38862"/>
                  </a:moveTo>
                  <a:lnTo>
                    <a:pt x="632460" y="25908"/>
                  </a:lnTo>
                  <a:lnTo>
                    <a:pt x="580644" y="0"/>
                  </a:lnTo>
                  <a:lnTo>
                    <a:pt x="580644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580644" y="51816"/>
                  </a:lnTo>
                  <a:lnTo>
                    <a:pt x="580644" y="77724"/>
                  </a:lnTo>
                  <a:lnTo>
                    <a:pt x="632460" y="51816"/>
                  </a:lnTo>
                  <a:lnTo>
                    <a:pt x="658368" y="38862"/>
                  </a:lnTo>
                  <a:close/>
                </a:path>
                <a:path w="659129" h="2103120">
                  <a:moveTo>
                    <a:pt x="658876" y="817626"/>
                  </a:moveTo>
                  <a:lnTo>
                    <a:pt x="632968" y="804672"/>
                  </a:lnTo>
                  <a:lnTo>
                    <a:pt x="581152" y="778764"/>
                  </a:lnTo>
                  <a:lnTo>
                    <a:pt x="581152" y="804672"/>
                  </a:lnTo>
                  <a:lnTo>
                    <a:pt x="24384" y="804672"/>
                  </a:lnTo>
                  <a:lnTo>
                    <a:pt x="24384" y="830580"/>
                  </a:lnTo>
                  <a:lnTo>
                    <a:pt x="581152" y="830580"/>
                  </a:lnTo>
                  <a:lnTo>
                    <a:pt x="581152" y="856488"/>
                  </a:lnTo>
                  <a:lnTo>
                    <a:pt x="632968" y="830580"/>
                  </a:lnTo>
                  <a:lnTo>
                    <a:pt x="658876" y="8176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5239" y="2642615"/>
              <a:ext cx="1929764" cy="2676525"/>
            </a:xfrm>
            <a:custGeom>
              <a:avLst/>
              <a:gdLst/>
              <a:ahLst/>
              <a:cxnLst/>
              <a:rect l="l" t="t" r="r" b="b"/>
              <a:pathLst>
                <a:path w="1929764" h="2676525">
                  <a:moveTo>
                    <a:pt x="498360" y="27432"/>
                  </a:moveTo>
                  <a:lnTo>
                    <a:pt x="0" y="27432"/>
                  </a:lnTo>
                  <a:lnTo>
                    <a:pt x="0" y="2653284"/>
                  </a:lnTo>
                  <a:lnTo>
                    <a:pt x="498360" y="2653284"/>
                  </a:lnTo>
                  <a:lnTo>
                    <a:pt x="498360" y="27432"/>
                  </a:lnTo>
                  <a:close/>
                </a:path>
                <a:path w="1929764" h="2676525">
                  <a:moveTo>
                    <a:pt x="1929396" y="0"/>
                  </a:moveTo>
                  <a:lnTo>
                    <a:pt x="1182636" y="0"/>
                  </a:lnTo>
                  <a:lnTo>
                    <a:pt x="1182636" y="2676144"/>
                  </a:lnTo>
                  <a:lnTo>
                    <a:pt x="1929396" y="2676144"/>
                  </a:lnTo>
                  <a:lnTo>
                    <a:pt x="192939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3831" y="3387852"/>
              <a:ext cx="342900" cy="342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03831" y="3387852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8403" y="2817876"/>
              <a:ext cx="342900" cy="3429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08403" y="2817876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48209" y="2709163"/>
            <a:ext cx="29654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550" i="1" spc="-80" dirty="0">
                <a:latin typeface="Times New Roman"/>
                <a:cs typeface="Times New Roman"/>
              </a:rPr>
              <a:t>x</a:t>
            </a:r>
            <a:r>
              <a:rPr sz="2250" spc="-120" baseline="-24074" dirty="0">
                <a:latin typeface="Times New Roman"/>
                <a:cs typeface="Times New Roman"/>
              </a:rPr>
              <a:t>1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2941" y="3292858"/>
            <a:ext cx="318135" cy="417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550" i="1" spc="5" dirty="0">
                <a:latin typeface="Times New Roman"/>
                <a:cs typeface="Times New Roman"/>
              </a:rPr>
              <a:t>x</a:t>
            </a:r>
            <a:r>
              <a:rPr sz="2250" spc="7" baseline="-24074" dirty="0">
                <a:latin typeface="Times New Roman"/>
                <a:cs typeface="Times New Roman"/>
              </a:rPr>
              <a:t>2</a:t>
            </a:r>
            <a:endParaRPr sz="2250" baseline="-24074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03092" y="2650108"/>
            <a:ext cx="591820" cy="2588260"/>
            <a:chOff x="2903092" y="2650108"/>
            <a:chExt cx="591820" cy="258826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5411" y="2653283"/>
              <a:ext cx="573024" cy="57454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915411" y="2653283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4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2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4" y="287274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2" y="574548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6935" y="3432047"/>
              <a:ext cx="574548" cy="57454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916935" y="3432047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6267" y="4660391"/>
              <a:ext cx="573023" cy="57454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906267" y="4660391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3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2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3" y="287273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2" y="574547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70225" y="4086859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709801" y="4782184"/>
            <a:ext cx="349250" cy="349250"/>
            <a:chOff x="1709801" y="4782184"/>
            <a:chExt cx="349250" cy="34925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2976" y="4785359"/>
              <a:ext cx="342900" cy="3429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712976" y="478535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840368" y="4894091"/>
            <a:ext cx="31242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Times New Roman"/>
                <a:cs typeface="Times New Roman"/>
              </a:rPr>
              <a:t>2</a:t>
            </a:r>
            <a:r>
              <a:rPr sz="1500" dirty="0">
                <a:latin typeface="Times New Roman"/>
                <a:cs typeface="Times New Roman"/>
              </a:rPr>
              <a:t>5</a:t>
            </a:r>
            <a:r>
              <a:rPr sz="1500" spc="-5" dirty="0">
                <a:latin typeface="Times New Roman"/>
                <a:cs typeface="Times New Roman"/>
              </a:rPr>
              <a:t>6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93259" y="4676646"/>
            <a:ext cx="170815" cy="417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i="1" spc="5" dirty="0">
                <a:latin typeface="Times New Roman"/>
                <a:cs typeface="Times New Roman"/>
              </a:rPr>
              <a:t>x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55648" y="4074921"/>
            <a:ext cx="381000" cy="5168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69104" y="2606167"/>
            <a:ext cx="516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98950" y="4648327"/>
            <a:ext cx="516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36445" y="2903219"/>
            <a:ext cx="2203450" cy="2091055"/>
          </a:xfrm>
          <a:custGeom>
            <a:avLst/>
            <a:gdLst/>
            <a:ahLst/>
            <a:cxnLst/>
            <a:rect l="l" t="t" r="r" b="b"/>
            <a:pathLst>
              <a:path w="2203450" h="2091054">
                <a:moveTo>
                  <a:pt x="844981" y="2057527"/>
                </a:moveTo>
                <a:lnTo>
                  <a:pt x="804799" y="2057527"/>
                </a:lnTo>
                <a:lnTo>
                  <a:pt x="791794" y="2057527"/>
                </a:lnTo>
                <a:lnTo>
                  <a:pt x="791337" y="2083181"/>
                </a:lnTo>
                <a:lnTo>
                  <a:pt x="844981" y="2057527"/>
                </a:lnTo>
                <a:close/>
              </a:path>
              <a:path w="2203450" h="2091054">
                <a:moveTo>
                  <a:pt x="885825" y="125476"/>
                </a:moveTo>
                <a:lnTo>
                  <a:pt x="883208" y="94234"/>
                </a:lnTo>
                <a:lnTo>
                  <a:pt x="878624" y="39395"/>
                </a:lnTo>
                <a:lnTo>
                  <a:pt x="879602" y="38862"/>
                </a:lnTo>
                <a:lnTo>
                  <a:pt x="856234" y="28194"/>
                </a:lnTo>
                <a:lnTo>
                  <a:pt x="835393" y="18681"/>
                </a:lnTo>
                <a:lnTo>
                  <a:pt x="835393" y="112014"/>
                </a:lnTo>
                <a:lnTo>
                  <a:pt x="641324" y="597077"/>
                </a:lnTo>
                <a:lnTo>
                  <a:pt x="631164" y="588505"/>
                </a:lnTo>
                <a:lnTo>
                  <a:pt x="631164" y="622465"/>
                </a:lnTo>
                <a:lnTo>
                  <a:pt x="580567" y="748931"/>
                </a:lnTo>
                <a:lnTo>
                  <a:pt x="570738" y="747141"/>
                </a:lnTo>
                <a:lnTo>
                  <a:pt x="570738" y="773480"/>
                </a:lnTo>
                <a:lnTo>
                  <a:pt x="455269" y="1062088"/>
                </a:lnTo>
                <a:lnTo>
                  <a:pt x="441744" y="1031074"/>
                </a:lnTo>
                <a:lnTo>
                  <a:pt x="441744" y="1095883"/>
                </a:lnTo>
                <a:lnTo>
                  <a:pt x="385241" y="1237119"/>
                </a:lnTo>
                <a:lnTo>
                  <a:pt x="37465" y="675589"/>
                </a:lnTo>
                <a:lnTo>
                  <a:pt x="277698" y="719683"/>
                </a:lnTo>
                <a:lnTo>
                  <a:pt x="441744" y="1095883"/>
                </a:lnTo>
                <a:lnTo>
                  <a:pt x="441744" y="1031074"/>
                </a:lnTo>
                <a:lnTo>
                  <a:pt x="308419" y="725322"/>
                </a:lnTo>
                <a:lnTo>
                  <a:pt x="570738" y="773480"/>
                </a:lnTo>
                <a:lnTo>
                  <a:pt x="570738" y="747141"/>
                </a:lnTo>
                <a:lnTo>
                  <a:pt x="295948" y="696734"/>
                </a:lnTo>
                <a:lnTo>
                  <a:pt x="220497" y="523684"/>
                </a:lnTo>
                <a:lnTo>
                  <a:pt x="379666" y="410273"/>
                </a:lnTo>
                <a:lnTo>
                  <a:pt x="631164" y="622465"/>
                </a:lnTo>
                <a:lnTo>
                  <a:pt x="631164" y="588505"/>
                </a:lnTo>
                <a:lnTo>
                  <a:pt x="401497" y="394716"/>
                </a:lnTo>
                <a:lnTo>
                  <a:pt x="817613" y="98221"/>
                </a:lnTo>
                <a:lnTo>
                  <a:pt x="828687" y="102654"/>
                </a:lnTo>
                <a:lnTo>
                  <a:pt x="835393" y="112014"/>
                </a:lnTo>
                <a:lnTo>
                  <a:pt x="835393" y="18681"/>
                </a:lnTo>
                <a:lnTo>
                  <a:pt x="803148" y="3962"/>
                </a:lnTo>
                <a:lnTo>
                  <a:pt x="803148" y="76784"/>
                </a:lnTo>
                <a:lnTo>
                  <a:pt x="381088" y="377507"/>
                </a:lnTo>
                <a:lnTo>
                  <a:pt x="359270" y="359105"/>
                </a:lnTo>
                <a:lnTo>
                  <a:pt x="359270" y="393052"/>
                </a:lnTo>
                <a:lnTo>
                  <a:pt x="209931" y="499452"/>
                </a:lnTo>
                <a:lnTo>
                  <a:pt x="49606" y="131775"/>
                </a:lnTo>
                <a:lnTo>
                  <a:pt x="359270" y="393052"/>
                </a:lnTo>
                <a:lnTo>
                  <a:pt x="359270" y="359105"/>
                </a:lnTo>
                <a:lnTo>
                  <a:pt x="30226" y="81457"/>
                </a:lnTo>
                <a:lnTo>
                  <a:pt x="794524" y="54838"/>
                </a:lnTo>
                <a:lnTo>
                  <a:pt x="802792" y="66408"/>
                </a:lnTo>
                <a:lnTo>
                  <a:pt x="803148" y="76784"/>
                </a:lnTo>
                <a:lnTo>
                  <a:pt x="803148" y="3962"/>
                </a:lnTo>
                <a:lnTo>
                  <a:pt x="800608" y="2794"/>
                </a:lnTo>
                <a:lnTo>
                  <a:pt x="801484" y="28651"/>
                </a:lnTo>
                <a:lnTo>
                  <a:pt x="19685" y="55880"/>
                </a:lnTo>
                <a:lnTo>
                  <a:pt x="20637" y="80187"/>
                </a:lnTo>
                <a:lnTo>
                  <a:pt x="15659" y="86067"/>
                </a:lnTo>
                <a:lnTo>
                  <a:pt x="3683" y="91313"/>
                </a:lnTo>
                <a:lnTo>
                  <a:pt x="188366" y="514819"/>
                </a:lnTo>
                <a:lnTo>
                  <a:pt x="35560" y="623697"/>
                </a:lnTo>
                <a:lnTo>
                  <a:pt x="50546" y="644779"/>
                </a:lnTo>
                <a:lnTo>
                  <a:pt x="198932" y="539051"/>
                </a:lnTo>
                <a:lnTo>
                  <a:pt x="265226" y="691108"/>
                </a:lnTo>
                <a:lnTo>
                  <a:pt x="13335" y="644906"/>
                </a:lnTo>
                <a:lnTo>
                  <a:pt x="11036" y="657618"/>
                </a:lnTo>
                <a:lnTo>
                  <a:pt x="0" y="664476"/>
                </a:lnTo>
                <a:lnTo>
                  <a:pt x="373265" y="1267040"/>
                </a:lnTo>
                <a:lnTo>
                  <a:pt x="106438" y="1933930"/>
                </a:lnTo>
                <a:lnTo>
                  <a:pt x="44577" y="2024888"/>
                </a:lnTo>
                <a:lnTo>
                  <a:pt x="55245" y="2032203"/>
                </a:lnTo>
                <a:lnTo>
                  <a:pt x="54991" y="2045208"/>
                </a:lnTo>
                <a:lnTo>
                  <a:pt x="791794" y="2057323"/>
                </a:lnTo>
                <a:lnTo>
                  <a:pt x="804799" y="2057323"/>
                </a:lnTo>
                <a:lnTo>
                  <a:pt x="845439" y="2057323"/>
                </a:lnTo>
                <a:lnTo>
                  <a:pt x="869696" y="2045716"/>
                </a:lnTo>
                <a:lnTo>
                  <a:pt x="792734" y="2005584"/>
                </a:lnTo>
                <a:lnTo>
                  <a:pt x="792264" y="2031415"/>
                </a:lnTo>
                <a:lnTo>
                  <a:pt x="99974" y="2020036"/>
                </a:lnTo>
                <a:lnTo>
                  <a:pt x="129717" y="1945703"/>
                </a:lnTo>
                <a:lnTo>
                  <a:pt x="477227" y="1434858"/>
                </a:lnTo>
                <a:lnTo>
                  <a:pt x="816546" y="1982584"/>
                </a:lnTo>
                <a:lnTo>
                  <a:pt x="802767" y="1988566"/>
                </a:lnTo>
                <a:lnTo>
                  <a:pt x="807935" y="1992909"/>
                </a:lnTo>
                <a:lnTo>
                  <a:pt x="796671" y="1999869"/>
                </a:lnTo>
                <a:lnTo>
                  <a:pt x="870712" y="2045462"/>
                </a:lnTo>
                <a:lnTo>
                  <a:pt x="869861" y="2036216"/>
                </a:lnTo>
                <a:lnTo>
                  <a:pt x="872299" y="1990090"/>
                </a:lnTo>
                <a:lnTo>
                  <a:pt x="874014" y="1957578"/>
                </a:lnTo>
                <a:lnTo>
                  <a:pt x="863130" y="1962315"/>
                </a:lnTo>
                <a:lnTo>
                  <a:pt x="862838" y="1958975"/>
                </a:lnTo>
                <a:lnTo>
                  <a:pt x="849871" y="1966988"/>
                </a:lnTo>
                <a:lnTo>
                  <a:pt x="784377" y="1816811"/>
                </a:lnTo>
                <a:lnTo>
                  <a:pt x="784377" y="1881568"/>
                </a:lnTo>
                <a:lnTo>
                  <a:pt x="493166" y="1411414"/>
                </a:lnTo>
                <a:lnTo>
                  <a:pt x="545680" y="1334236"/>
                </a:lnTo>
                <a:lnTo>
                  <a:pt x="784377" y="1881568"/>
                </a:lnTo>
                <a:lnTo>
                  <a:pt x="784377" y="1816811"/>
                </a:lnTo>
                <a:lnTo>
                  <a:pt x="562902" y="1308912"/>
                </a:lnTo>
                <a:lnTo>
                  <a:pt x="848423" y="889190"/>
                </a:lnTo>
                <a:lnTo>
                  <a:pt x="869823" y="903732"/>
                </a:lnTo>
                <a:lnTo>
                  <a:pt x="875169" y="863854"/>
                </a:lnTo>
                <a:lnTo>
                  <a:pt x="881354" y="817765"/>
                </a:lnTo>
                <a:lnTo>
                  <a:pt x="882269" y="817499"/>
                </a:lnTo>
                <a:lnTo>
                  <a:pt x="880897" y="816483"/>
                </a:lnTo>
                <a:lnTo>
                  <a:pt x="880897" y="817905"/>
                </a:lnTo>
                <a:lnTo>
                  <a:pt x="805561" y="860044"/>
                </a:lnTo>
                <a:lnTo>
                  <a:pt x="826947" y="874598"/>
                </a:lnTo>
                <a:lnTo>
                  <a:pt x="550646" y="1280833"/>
                </a:lnTo>
                <a:lnTo>
                  <a:pt x="533425" y="1241336"/>
                </a:lnTo>
                <a:lnTo>
                  <a:pt x="533425" y="1306144"/>
                </a:lnTo>
                <a:lnTo>
                  <a:pt x="478231" y="1387297"/>
                </a:lnTo>
                <a:lnTo>
                  <a:pt x="462280" y="1361541"/>
                </a:lnTo>
                <a:lnTo>
                  <a:pt x="462280" y="1410741"/>
                </a:lnTo>
                <a:lnTo>
                  <a:pt x="174383" y="1834045"/>
                </a:lnTo>
                <a:lnTo>
                  <a:pt x="390232" y="1294422"/>
                </a:lnTo>
                <a:lnTo>
                  <a:pt x="462280" y="1410741"/>
                </a:lnTo>
                <a:lnTo>
                  <a:pt x="462280" y="1361541"/>
                </a:lnTo>
                <a:lnTo>
                  <a:pt x="402196" y="1264513"/>
                </a:lnTo>
                <a:lnTo>
                  <a:pt x="456298" y="1129258"/>
                </a:lnTo>
                <a:lnTo>
                  <a:pt x="533425" y="1306144"/>
                </a:lnTo>
                <a:lnTo>
                  <a:pt x="533425" y="1241336"/>
                </a:lnTo>
                <a:lnTo>
                  <a:pt x="469823" y="1095463"/>
                </a:lnTo>
                <a:lnTo>
                  <a:pt x="596709" y="778243"/>
                </a:lnTo>
                <a:lnTo>
                  <a:pt x="803516" y="816190"/>
                </a:lnTo>
                <a:lnTo>
                  <a:pt x="798830" y="841629"/>
                </a:lnTo>
                <a:lnTo>
                  <a:pt x="878751" y="818515"/>
                </a:lnTo>
                <a:lnTo>
                  <a:pt x="880897" y="817905"/>
                </a:lnTo>
                <a:lnTo>
                  <a:pt x="880897" y="816483"/>
                </a:lnTo>
                <a:lnTo>
                  <a:pt x="880567" y="816229"/>
                </a:lnTo>
                <a:lnTo>
                  <a:pt x="881126" y="816356"/>
                </a:lnTo>
                <a:lnTo>
                  <a:pt x="867384" y="784479"/>
                </a:lnTo>
                <a:lnTo>
                  <a:pt x="846709" y="736473"/>
                </a:lnTo>
                <a:lnTo>
                  <a:pt x="830008" y="756259"/>
                </a:lnTo>
                <a:lnTo>
                  <a:pt x="811225" y="740422"/>
                </a:lnTo>
                <a:lnTo>
                  <a:pt x="811225" y="774382"/>
                </a:lnTo>
                <a:lnTo>
                  <a:pt x="810247" y="779678"/>
                </a:lnTo>
                <a:lnTo>
                  <a:pt x="801941" y="789520"/>
                </a:lnTo>
                <a:lnTo>
                  <a:pt x="606526" y="753694"/>
                </a:lnTo>
                <a:lnTo>
                  <a:pt x="651992" y="640041"/>
                </a:lnTo>
                <a:lnTo>
                  <a:pt x="811225" y="774382"/>
                </a:lnTo>
                <a:lnTo>
                  <a:pt x="811225" y="740422"/>
                </a:lnTo>
                <a:lnTo>
                  <a:pt x="662152" y="614641"/>
                </a:lnTo>
                <a:lnTo>
                  <a:pt x="861682" y="115836"/>
                </a:lnTo>
                <a:lnTo>
                  <a:pt x="885825" y="125476"/>
                </a:lnTo>
                <a:close/>
              </a:path>
              <a:path w="2203450" h="2091054">
                <a:moveTo>
                  <a:pt x="2203450" y="125222"/>
                </a:moveTo>
                <a:lnTo>
                  <a:pt x="2200249" y="94996"/>
                </a:lnTo>
                <a:lnTo>
                  <a:pt x="2194433" y="40106"/>
                </a:lnTo>
                <a:lnTo>
                  <a:pt x="2194814" y="38862"/>
                </a:lnTo>
                <a:lnTo>
                  <a:pt x="2194318" y="39039"/>
                </a:lnTo>
                <a:lnTo>
                  <a:pt x="2194306" y="38862"/>
                </a:lnTo>
                <a:lnTo>
                  <a:pt x="2193975" y="39166"/>
                </a:lnTo>
                <a:lnTo>
                  <a:pt x="2192502" y="39700"/>
                </a:lnTo>
                <a:lnTo>
                  <a:pt x="2194179" y="38862"/>
                </a:lnTo>
                <a:lnTo>
                  <a:pt x="2168258" y="25908"/>
                </a:lnTo>
                <a:lnTo>
                  <a:pt x="2154656" y="19113"/>
                </a:lnTo>
                <a:lnTo>
                  <a:pt x="2154656" y="107924"/>
                </a:lnTo>
                <a:lnTo>
                  <a:pt x="1980730" y="572782"/>
                </a:lnTo>
                <a:lnTo>
                  <a:pt x="1970633" y="562216"/>
                </a:lnTo>
                <a:lnTo>
                  <a:pt x="1970633" y="599770"/>
                </a:lnTo>
                <a:lnTo>
                  <a:pt x="1889391" y="816864"/>
                </a:lnTo>
                <a:lnTo>
                  <a:pt x="1879701" y="816864"/>
                </a:lnTo>
                <a:lnTo>
                  <a:pt x="1879701" y="842772"/>
                </a:lnTo>
                <a:lnTo>
                  <a:pt x="1819021" y="1004938"/>
                </a:lnTo>
                <a:lnTo>
                  <a:pt x="1805038" y="966609"/>
                </a:lnTo>
                <a:lnTo>
                  <a:pt x="1805038" y="1042327"/>
                </a:lnTo>
                <a:lnTo>
                  <a:pt x="1727517" y="1249527"/>
                </a:lnTo>
                <a:lnTo>
                  <a:pt x="1485836" y="842772"/>
                </a:lnTo>
                <a:lnTo>
                  <a:pt x="1732241" y="842772"/>
                </a:lnTo>
                <a:lnTo>
                  <a:pt x="1805038" y="1042327"/>
                </a:lnTo>
                <a:lnTo>
                  <a:pt x="1805038" y="966609"/>
                </a:lnTo>
                <a:lnTo>
                  <a:pt x="1759864" y="842772"/>
                </a:lnTo>
                <a:lnTo>
                  <a:pt x="1879701" y="842772"/>
                </a:lnTo>
                <a:lnTo>
                  <a:pt x="1879701" y="816864"/>
                </a:lnTo>
                <a:lnTo>
                  <a:pt x="1750415" y="816864"/>
                </a:lnTo>
                <a:lnTo>
                  <a:pt x="1722793" y="741159"/>
                </a:lnTo>
                <a:lnTo>
                  <a:pt x="1722793" y="816864"/>
                </a:lnTo>
                <a:lnTo>
                  <a:pt x="1474228" y="816864"/>
                </a:lnTo>
                <a:lnTo>
                  <a:pt x="1653768" y="627710"/>
                </a:lnTo>
                <a:lnTo>
                  <a:pt x="1722793" y="816864"/>
                </a:lnTo>
                <a:lnTo>
                  <a:pt x="1722793" y="741159"/>
                </a:lnTo>
                <a:lnTo>
                  <a:pt x="1673733" y="606679"/>
                </a:lnTo>
                <a:lnTo>
                  <a:pt x="1825002" y="447306"/>
                </a:lnTo>
                <a:lnTo>
                  <a:pt x="1970633" y="599770"/>
                </a:lnTo>
                <a:lnTo>
                  <a:pt x="1970633" y="562216"/>
                </a:lnTo>
                <a:lnTo>
                  <a:pt x="1842871" y="428485"/>
                </a:lnTo>
                <a:lnTo>
                  <a:pt x="2149729" y="105181"/>
                </a:lnTo>
                <a:lnTo>
                  <a:pt x="2153094" y="106438"/>
                </a:lnTo>
                <a:lnTo>
                  <a:pt x="2154656" y="107924"/>
                </a:lnTo>
                <a:lnTo>
                  <a:pt x="2154656" y="19113"/>
                </a:lnTo>
                <a:lnTo>
                  <a:pt x="2131949" y="7759"/>
                </a:lnTo>
                <a:lnTo>
                  <a:pt x="2131949" y="86334"/>
                </a:lnTo>
                <a:lnTo>
                  <a:pt x="1824951" y="409727"/>
                </a:lnTo>
                <a:lnTo>
                  <a:pt x="1807083" y="391033"/>
                </a:lnTo>
                <a:lnTo>
                  <a:pt x="1807083" y="428548"/>
                </a:lnTo>
                <a:lnTo>
                  <a:pt x="1663801" y="579475"/>
                </a:lnTo>
                <a:lnTo>
                  <a:pt x="1486154" y="92570"/>
                </a:lnTo>
                <a:lnTo>
                  <a:pt x="1807083" y="428548"/>
                </a:lnTo>
                <a:lnTo>
                  <a:pt x="1807083" y="391033"/>
                </a:lnTo>
                <a:lnTo>
                  <a:pt x="1483017" y="51816"/>
                </a:lnTo>
                <a:lnTo>
                  <a:pt x="2116455" y="51816"/>
                </a:lnTo>
                <a:lnTo>
                  <a:pt x="2116455" y="67259"/>
                </a:lnTo>
                <a:lnTo>
                  <a:pt x="2113153" y="68453"/>
                </a:lnTo>
                <a:lnTo>
                  <a:pt x="2116455" y="71602"/>
                </a:lnTo>
                <a:lnTo>
                  <a:pt x="2116455" y="77724"/>
                </a:lnTo>
                <a:lnTo>
                  <a:pt x="2120671" y="75615"/>
                </a:lnTo>
                <a:lnTo>
                  <a:pt x="2131949" y="86334"/>
                </a:lnTo>
                <a:lnTo>
                  <a:pt x="2131949" y="7759"/>
                </a:lnTo>
                <a:lnTo>
                  <a:pt x="2116455" y="0"/>
                </a:lnTo>
                <a:lnTo>
                  <a:pt x="2116455" y="25908"/>
                </a:lnTo>
                <a:lnTo>
                  <a:pt x="1452753" y="25908"/>
                </a:lnTo>
                <a:lnTo>
                  <a:pt x="1452753" y="38862"/>
                </a:lnTo>
                <a:lnTo>
                  <a:pt x="1440561" y="43307"/>
                </a:lnTo>
                <a:lnTo>
                  <a:pt x="1643849" y="600494"/>
                </a:lnTo>
                <a:lnTo>
                  <a:pt x="1446403" y="808482"/>
                </a:lnTo>
                <a:lnTo>
                  <a:pt x="1455191" y="816864"/>
                </a:lnTo>
                <a:lnTo>
                  <a:pt x="1452753" y="816864"/>
                </a:lnTo>
                <a:lnTo>
                  <a:pt x="1452753" y="819429"/>
                </a:lnTo>
                <a:lnTo>
                  <a:pt x="1444625" y="824230"/>
                </a:lnTo>
                <a:lnTo>
                  <a:pt x="1452753" y="837907"/>
                </a:lnTo>
                <a:lnTo>
                  <a:pt x="1452753" y="842772"/>
                </a:lnTo>
                <a:lnTo>
                  <a:pt x="1455635" y="842772"/>
                </a:lnTo>
                <a:lnTo>
                  <a:pt x="1715858" y="1280668"/>
                </a:lnTo>
                <a:lnTo>
                  <a:pt x="1431417" y="2040890"/>
                </a:lnTo>
                <a:lnTo>
                  <a:pt x="1442808" y="2045169"/>
                </a:lnTo>
                <a:lnTo>
                  <a:pt x="1443609" y="2045652"/>
                </a:lnTo>
                <a:lnTo>
                  <a:pt x="1443609" y="2065020"/>
                </a:lnTo>
                <a:lnTo>
                  <a:pt x="2107311" y="2065020"/>
                </a:lnTo>
                <a:lnTo>
                  <a:pt x="2107311" y="2090928"/>
                </a:lnTo>
                <a:lnTo>
                  <a:pt x="2159127" y="2065020"/>
                </a:lnTo>
                <a:lnTo>
                  <a:pt x="2185035" y="2052066"/>
                </a:lnTo>
                <a:lnTo>
                  <a:pt x="2159114" y="2039112"/>
                </a:lnTo>
                <a:lnTo>
                  <a:pt x="2107311" y="2013204"/>
                </a:lnTo>
                <a:lnTo>
                  <a:pt x="2107311" y="2039112"/>
                </a:lnTo>
                <a:lnTo>
                  <a:pt x="1462824" y="2039112"/>
                </a:lnTo>
                <a:lnTo>
                  <a:pt x="1820227" y="1456283"/>
                </a:lnTo>
                <a:lnTo>
                  <a:pt x="2132558" y="1981809"/>
                </a:lnTo>
                <a:lnTo>
                  <a:pt x="2121662" y="1985772"/>
                </a:lnTo>
                <a:lnTo>
                  <a:pt x="2126538" y="1990382"/>
                </a:lnTo>
                <a:lnTo>
                  <a:pt x="2112518" y="1998726"/>
                </a:lnTo>
                <a:lnTo>
                  <a:pt x="2183968" y="2044585"/>
                </a:lnTo>
                <a:lnTo>
                  <a:pt x="2184908" y="2045462"/>
                </a:lnTo>
                <a:lnTo>
                  <a:pt x="2184933" y="2045208"/>
                </a:lnTo>
                <a:lnTo>
                  <a:pt x="2185543" y="2045589"/>
                </a:lnTo>
                <a:lnTo>
                  <a:pt x="2185289" y="2042083"/>
                </a:lnTo>
                <a:lnTo>
                  <a:pt x="2191283" y="1989074"/>
                </a:lnTo>
                <a:lnTo>
                  <a:pt x="2194687" y="1959102"/>
                </a:lnTo>
                <a:lnTo>
                  <a:pt x="2179713" y="1964575"/>
                </a:lnTo>
                <a:lnTo>
                  <a:pt x="2179320" y="1958975"/>
                </a:lnTo>
                <a:lnTo>
                  <a:pt x="2169299" y="1964944"/>
                </a:lnTo>
                <a:lnTo>
                  <a:pt x="2124252" y="1841487"/>
                </a:lnTo>
                <a:lnTo>
                  <a:pt x="2124252" y="1917204"/>
                </a:lnTo>
                <a:lnTo>
                  <a:pt x="1835531" y="1431328"/>
                </a:lnTo>
                <a:lnTo>
                  <a:pt x="1905393" y="1317396"/>
                </a:lnTo>
                <a:lnTo>
                  <a:pt x="2124252" y="1917204"/>
                </a:lnTo>
                <a:lnTo>
                  <a:pt x="2124252" y="1841487"/>
                </a:lnTo>
                <a:lnTo>
                  <a:pt x="1922716" y="1289151"/>
                </a:lnTo>
                <a:lnTo>
                  <a:pt x="2167051" y="890701"/>
                </a:lnTo>
                <a:lnTo>
                  <a:pt x="2189099" y="904240"/>
                </a:lnTo>
                <a:lnTo>
                  <a:pt x="2192401" y="866013"/>
                </a:lnTo>
                <a:lnTo>
                  <a:pt x="2196592" y="817626"/>
                </a:lnTo>
                <a:lnTo>
                  <a:pt x="2184666" y="825068"/>
                </a:lnTo>
                <a:lnTo>
                  <a:pt x="2168271" y="816864"/>
                </a:lnTo>
                <a:lnTo>
                  <a:pt x="2144941" y="805205"/>
                </a:lnTo>
                <a:lnTo>
                  <a:pt x="2144941" y="877125"/>
                </a:lnTo>
                <a:lnTo>
                  <a:pt x="1911362" y="1258036"/>
                </a:lnTo>
                <a:lnTo>
                  <a:pt x="1894039" y="1210564"/>
                </a:lnTo>
                <a:lnTo>
                  <a:pt x="1894039" y="1286281"/>
                </a:lnTo>
                <a:lnTo>
                  <a:pt x="1820557" y="1406118"/>
                </a:lnTo>
                <a:lnTo>
                  <a:pt x="1805254" y="1380363"/>
                </a:lnTo>
                <a:lnTo>
                  <a:pt x="1805254" y="1431086"/>
                </a:lnTo>
                <a:lnTo>
                  <a:pt x="1502854" y="1924227"/>
                </a:lnTo>
                <a:lnTo>
                  <a:pt x="1732889" y="1309306"/>
                </a:lnTo>
                <a:lnTo>
                  <a:pt x="1805254" y="1431086"/>
                </a:lnTo>
                <a:lnTo>
                  <a:pt x="1805254" y="1380363"/>
                </a:lnTo>
                <a:lnTo>
                  <a:pt x="1744535" y="1278166"/>
                </a:lnTo>
                <a:lnTo>
                  <a:pt x="1818728" y="1079830"/>
                </a:lnTo>
                <a:lnTo>
                  <a:pt x="1894039" y="1286281"/>
                </a:lnTo>
                <a:lnTo>
                  <a:pt x="1894039" y="1210564"/>
                </a:lnTo>
                <a:lnTo>
                  <a:pt x="1832711" y="1042441"/>
                </a:lnTo>
                <a:lnTo>
                  <a:pt x="1907400" y="842772"/>
                </a:lnTo>
                <a:lnTo>
                  <a:pt x="2116455" y="842772"/>
                </a:lnTo>
                <a:lnTo>
                  <a:pt x="2116455" y="868680"/>
                </a:lnTo>
                <a:lnTo>
                  <a:pt x="2124583" y="864616"/>
                </a:lnTo>
                <a:lnTo>
                  <a:pt x="2144941" y="877125"/>
                </a:lnTo>
                <a:lnTo>
                  <a:pt x="2144941" y="805205"/>
                </a:lnTo>
                <a:lnTo>
                  <a:pt x="2116455" y="790956"/>
                </a:lnTo>
                <a:lnTo>
                  <a:pt x="2116455" y="816864"/>
                </a:lnTo>
                <a:lnTo>
                  <a:pt x="1917090" y="816864"/>
                </a:lnTo>
                <a:lnTo>
                  <a:pt x="1990521" y="620585"/>
                </a:lnTo>
                <a:lnTo>
                  <a:pt x="2133422" y="770178"/>
                </a:lnTo>
                <a:lnTo>
                  <a:pt x="2114677" y="788035"/>
                </a:lnTo>
                <a:lnTo>
                  <a:pt x="2196465" y="817372"/>
                </a:lnTo>
                <a:lnTo>
                  <a:pt x="2184806" y="779526"/>
                </a:lnTo>
                <a:lnTo>
                  <a:pt x="2170938" y="734441"/>
                </a:lnTo>
                <a:lnTo>
                  <a:pt x="2152218" y="752271"/>
                </a:lnTo>
                <a:lnTo>
                  <a:pt x="2000605" y="593598"/>
                </a:lnTo>
                <a:lnTo>
                  <a:pt x="2179205" y="116179"/>
                </a:lnTo>
                <a:lnTo>
                  <a:pt x="2203450" y="125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085255" y="4160265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60"/>
              </a:lnSpc>
            </a:pPr>
            <a:r>
              <a:rPr sz="2800" spc="-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75603" y="2654807"/>
            <a:ext cx="498475" cy="26263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45"/>
              </a:spcBef>
            </a:pPr>
            <a:r>
              <a:rPr sz="2800" spc="-5" dirty="0">
                <a:latin typeface="Calibri"/>
                <a:cs typeface="Calibri"/>
              </a:rPr>
              <a:t>y</a:t>
            </a:r>
            <a:r>
              <a:rPr sz="2775" spc="-7" baseline="-21021" dirty="0">
                <a:latin typeface="Calibri"/>
                <a:cs typeface="Calibri"/>
              </a:rPr>
              <a:t>1</a:t>
            </a:r>
            <a:endParaRPr sz="2775" baseline="-21021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alibri"/>
              <a:cs typeface="Calibri"/>
            </a:endParaRPr>
          </a:p>
          <a:p>
            <a:pPr marL="12382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y</a:t>
            </a:r>
            <a:r>
              <a:rPr sz="2775" spc="-7" baseline="-21021" dirty="0">
                <a:latin typeface="Calibri"/>
                <a:cs typeface="Calibri"/>
              </a:rPr>
              <a:t>2</a:t>
            </a:r>
            <a:endParaRPr sz="2775" baseline="-2102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4200" spc="-22" baseline="13888" dirty="0">
                <a:latin typeface="Calibri"/>
                <a:cs typeface="Calibri"/>
              </a:rPr>
              <a:t>y</a:t>
            </a:r>
            <a:r>
              <a:rPr sz="1850" spc="5" dirty="0">
                <a:latin typeface="Calibri"/>
                <a:cs typeface="Calibri"/>
              </a:rPr>
              <a:t>10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426708" y="4023359"/>
            <a:ext cx="1447800" cy="1120140"/>
            <a:chOff x="6426708" y="4023359"/>
            <a:chExt cx="1447800" cy="1120140"/>
          </a:xfrm>
        </p:grpSpPr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5757" y="4079661"/>
              <a:ext cx="1251213" cy="93429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6708" y="4023359"/>
              <a:ext cx="1447799" cy="112013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76060" y="4110227"/>
              <a:ext cx="1155192" cy="83058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6576059" y="4110228"/>
            <a:ext cx="1155700" cy="8305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94615" marR="85725" indent="152400">
              <a:lnSpc>
                <a:spcPct val="100000"/>
              </a:lnSpc>
              <a:spcBef>
                <a:spcPts val="204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Cross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852671" y="1658111"/>
            <a:ext cx="795655" cy="795655"/>
            <a:chOff x="3852671" y="1658111"/>
            <a:chExt cx="795655" cy="795655"/>
          </a:xfrm>
        </p:grpSpPr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99652" y="1696211"/>
              <a:ext cx="710447" cy="71932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871721" y="1677161"/>
              <a:ext cx="757555" cy="757555"/>
            </a:xfrm>
            <a:custGeom>
              <a:avLst/>
              <a:gdLst/>
              <a:ahLst/>
              <a:cxnLst/>
              <a:rect l="l" t="t" r="r" b="b"/>
              <a:pathLst>
                <a:path w="757554" h="757555">
                  <a:moveTo>
                    <a:pt x="0" y="757427"/>
                  </a:moveTo>
                  <a:lnTo>
                    <a:pt x="757427" y="757427"/>
                  </a:lnTo>
                  <a:lnTo>
                    <a:pt x="757427" y="0"/>
                  </a:lnTo>
                  <a:lnTo>
                    <a:pt x="0" y="0"/>
                  </a:lnTo>
                  <a:lnTo>
                    <a:pt x="0" y="75742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772914" y="1795398"/>
            <a:ext cx="503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“1”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79119" y="3608832"/>
            <a:ext cx="795655" cy="795655"/>
            <a:chOff x="579119" y="3608832"/>
            <a:chExt cx="795655" cy="795655"/>
          </a:xfrm>
        </p:grpSpPr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6100" y="3646932"/>
              <a:ext cx="710447" cy="71932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98169" y="3627882"/>
              <a:ext cx="757555" cy="757555"/>
            </a:xfrm>
            <a:custGeom>
              <a:avLst/>
              <a:gdLst/>
              <a:ahLst/>
              <a:cxnLst/>
              <a:rect l="l" t="t" r="r" b="b"/>
              <a:pathLst>
                <a:path w="757555" h="757554">
                  <a:moveTo>
                    <a:pt x="0" y="757427"/>
                  </a:moveTo>
                  <a:lnTo>
                    <a:pt x="757428" y="757427"/>
                  </a:lnTo>
                  <a:lnTo>
                    <a:pt x="757428" y="0"/>
                  </a:lnTo>
                  <a:lnTo>
                    <a:pt x="0" y="0"/>
                  </a:lnTo>
                  <a:lnTo>
                    <a:pt x="0" y="75742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920496" y="2004060"/>
            <a:ext cx="7370445" cy="3325495"/>
            <a:chOff x="920496" y="2004060"/>
            <a:chExt cx="7370445" cy="3325495"/>
          </a:xfrm>
        </p:grpSpPr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89164" y="2657856"/>
              <a:ext cx="498348" cy="262432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789164" y="2657856"/>
              <a:ext cx="498475" cy="2624455"/>
            </a:xfrm>
            <a:custGeom>
              <a:avLst/>
              <a:gdLst/>
              <a:ahLst/>
              <a:cxnLst/>
              <a:rect l="l" t="t" r="r" b="b"/>
              <a:pathLst>
                <a:path w="498475" h="2624454">
                  <a:moveTo>
                    <a:pt x="0" y="2624328"/>
                  </a:moveTo>
                  <a:lnTo>
                    <a:pt x="498348" y="2624328"/>
                  </a:lnTo>
                  <a:lnTo>
                    <a:pt x="498348" y="0"/>
                  </a:lnTo>
                  <a:lnTo>
                    <a:pt x="0" y="0"/>
                  </a:lnTo>
                  <a:lnTo>
                    <a:pt x="0" y="2624328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548628" y="3718560"/>
              <a:ext cx="1187450" cy="335280"/>
            </a:xfrm>
            <a:custGeom>
              <a:avLst/>
              <a:gdLst/>
              <a:ahLst/>
              <a:cxnLst/>
              <a:rect l="l" t="t" r="r" b="b"/>
              <a:pathLst>
                <a:path w="1187450" h="335279">
                  <a:moveTo>
                    <a:pt x="1019555" y="0"/>
                  </a:moveTo>
                  <a:lnTo>
                    <a:pt x="1019555" y="83819"/>
                  </a:lnTo>
                  <a:lnTo>
                    <a:pt x="167640" y="83819"/>
                  </a:lnTo>
                  <a:lnTo>
                    <a:pt x="167640" y="0"/>
                  </a:lnTo>
                  <a:lnTo>
                    <a:pt x="0" y="167639"/>
                  </a:lnTo>
                  <a:lnTo>
                    <a:pt x="167640" y="335279"/>
                  </a:lnTo>
                  <a:lnTo>
                    <a:pt x="167640" y="251459"/>
                  </a:lnTo>
                  <a:lnTo>
                    <a:pt x="1019555" y="251459"/>
                  </a:lnTo>
                  <a:lnTo>
                    <a:pt x="1019555" y="335279"/>
                  </a:lnTo>
                  <a:lnTo>
                    <a:pt x="1187196" y="167639"/>
                  </a:lnTo>
                  <a:lnTo>
                    <a:pt x="1019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48628" y="3718560"/>
              <a:ext cx="1187450" cy="335280"/>
            </a:xfrm>
            <a:custGeom>
              <a:avLst/>
              <a:gdLst/>
              <a:ahLst/>
              <a:cxnLst/>
              <a:rect l="l" t="t" r="r" b="b"/>
              <a:pathLst>
                <a:path w="1187450" h="335279">
                  <a:moveTo>
                    <a:pt x="0" y="167639"/>
                  </a:moveTo>
                  <a:lnTo>
                    <a:pt x="167640" y="0"/>
                  </a:lnTo>
                  <a:lnTo>
                    <a:pt x="167640" y="83819"/>
                  </a:lnTo>
                  <a:lnTo>
                    <a:pt x="1019555" y="83819"/>
                  </a:lnTo>
                  <a:lnTo>
                    <a:pt x="1019555" y="0"/>
                  </a:lnTo>
                  <a:lnTo>
                    <a:pt x="1187196" y="167639"/>
                  </a:lnTo>
                  <a:lnTo>
                    <a:pt x="1019555" y="335279"/>
                  </a:lnTo>
                  <a:lnTo>
                    <a:pt x="1019555" y="251459"/>
                  </a:lnTo>
                  <a:lnTo>
                    <a:pt x="167640" y="251459"/>
                  </a:lnTo>
                  <a:lnTo>
                    <a:pt x="167640" y="335279"/>
                  </a:lnTo>
                  <a:lnTo>
                    <a:pt x="0" y="1676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48478" y="2047494"/>
              <a:ext cx="2682875" cy="0"/>
            </a:xfrm>
            <a:custGeom>
              <a:avLst/>
              <a:gdLst/>
              <a:ahLst/>
              <a:cxnLst/>
              <a:rect l="l" t="t" r="r" b="b"/>
              <a:pathLst>
                <a:path w="2682875">
                  <a:moveTo>
                    <a:pt x="2682494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988808" y="2074926"/>
              <a:ext cx="114300" cy="581660"/>
            </a:xfrm>
            <a:custGeom>
              <a:avLst/>
              <a:gdLst/>
              <a:ahLst/>
              <a:cxnLst/>
              <a:rect l="l" t="t" r="r" b="b"/>
              <a:pathLst>
                <a:path w="114300" h="581660">
                  <a:moveTo>
                    <a:pt x="38100" y="467360"/>
                  </a:moveTo>
                  <a:lnTo>
                    <a:pt x="0" y="467360"/>
                  </a:lnTo>
                  <a:lnTo>
                    <a:pt x="57150" y="581660"/>
                  </a:lnTo>
                  <a:lnTo>
                    <a:pt x="104775" y="486410"/>
                  </a:lnTo>
                  <a:lnTo>
                    <a:pt x="38100" y="486410"/>
                  </a:lnTo>
                  <a:lnTo>
                    <a:pt x="38100" y="467360"/>
                  </a:lnTo>
                  <a:close/>
                </a:path>
                <a:path w="114300" h="581660">
                  <a:moveTo>
                    <a:pt x="76200" y="0"/>
                  </a:moveTo>
                  <a:lnTo>
                    <a:pt x="38100" y="0"/>
                  </a:lnTo>
                  <a:lnTo>
                    <a:pt x="38100" y="486410"/>
                  </a:lnTo>
                  <a:lnTo>
                    <a:pt x="76200" y="486410"/>
                  </a:lnTo>
                  <a:lnTo>
                    <a:pt x="76200" y="0"/>
                  </a:lnTo>
                  <a:close/>
                </a:path>
                <a:path w="114300" h="581660">
                  <a:moveTo>
                    <a:pt x="114300" y="467360"/>
                  </a:moveTo>
                  <a:lnTo>
                    <a:pt x="76200" y="467360"/>
                  </a:lnTo>
                  <a:lnTo>
                    <a:pt x="76200" y="486410"/>
                  </a:lnTo>
                  <a:lnTo>
                    <a:pt x="104775" y="486410"/>
                  </a:lnTo>
                  <a:lnTo>
                    <a:pt x="114300" y="467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15840" y="2653283"/>
              <a:ext cx="746760" cy="2676525"/>
            </a:xfrm>
            <a:custGeom>
              <a:avLst/>
              <a:gdLst/>
              <a:ahLst/>
              <a:cxnLst/>
              <a:rect l="l" t="t" r="r" b="b"/>
              <a:pathLst>
                <a:path w="746760" h="2676525">
                  <a:moveTo>
                    <a:pt x="32004" y="0"/>
                  </a:moveTo>
                  <a:lnTo>
                    <a:pt x="0" y="0"/>
                  </a:lnTo>
                  <a:lnTo>
                    <a:pt x="0" y="2676144"/>
                  </a:lnTo>
                  <a:lnTo>
                    <a:pt x="32004" y="2676144"/>
                  </a:lnTo>
                  <a:lnTo>
                    <a:pt x="32004" y="0"/>
                  </a:lnTo>
                  <a:close/>
                </a:path>
                <a:path w="746760" h="2676525">
                  <a:moveTo>
                    <a:pt x="746760" y="0"/>
                  </a:moveTo>
                  <a:lnTo>
                    <a:pt x="733044" y="0"/>
                  </a:lnTo>
                  <a:lnTo>
                    <a:pt x="733044" y="2676144"/>
                  </a:lnTo>
                  <a:lnTo>
                    <a:pt x="746760" y="2676144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88314" y="2023110"/>
              <a:ext cx="2729230" cy="0"/>
            </a:xfrm>
            <a:custGeom>
              <a:avLst/>
              <a:gdLst/>
              <a:ahLst/>
              <a:cxnLst/>
              <a:rect l="l" t="t" r="r" b="b"/>
              <a:pathLst>
                <a:path w="2729229">
                  <a:moveTo>
                    <a:pt x="272872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20496" y="2056638"/>
              <a:ext cx="114300" cy="1480820"/>
            </a:xfrm>
            <a:custGeom>
              <a:avLst/>
              <a:gdLst/>
              <a:ahLst/>
              <a:cxnLst/>
              <a:rect l="l" t="t" r="r" b="b"/>
              <a:pathLst>
                <a:path w="114300" h="1480820">
                  <a:moveTo>
                    <a:pt x="38100" y="1366392"/>
                  </a:moveTo>
                  <a:lnTo>
                    <a:pt x="0" y="1366392"/>
                  </a:lnTo>
                  <a:lnTo>
                    <a:pt x="57150" y="1480692"/>
                  </a:lnTo>
                  <a:lnTo>
                    <a:pt x="104775" y="1385442"/>
                  </a:lnTo>
                  <a:lnTo>
                    <a:pt x="38100" y="1385442"/>
                  </a:lnTo>
                  <a:lnTo>
                    <a:pt x="38100" y="1366392"/>
                  </a:lnTo>
                  <a:close/>
                </a:path>
                <a:path w="114300" h="1480820">
                  <a:moveTo>
                    <a:pt x="76200" y="0"/>
                  </a:moveTo>
                  <a:lnTo>
                    <a:pt x="38100" y="0"/>
                  </a:lnTo>
                  <a:lnTo>
                    <a:pt x="38100" y="1385442"/>
                  </a:lnTo>
                  <a:lnTo>
                    <a:pt x="76200" y="1385442"/>
                  </a:lnTo>
                  <a:lnTo>
                    <a:pt x="76200" y="0"/>
                  </a:lnTo>
                  <a:close/>
                </a:path>
                <a:path w="114300" h="1480820">
                  <a:moveTo>
                    <a:pt x="114300" y="1366392"/>
                  </a:moveTo>
                  <a:lnTo>
                    <a:pt x="76200" y="1366392"/>
                  </a:lnTo>
                  <a:lnTo>
                    <a:pt x="76200" y="1385442"/>
                  </a:lnTo>
                  <a:lnTo>
                    <a:pt x="104775" y="1385442"/>
                  </a:lnTo>
                  <a:lnTo>
                    <a:pt x="114300" y="1366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441817" y="2637281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441817" y="3437077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425942" y="4727194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079365" y="4087621"/>
            <a:ext cx="355600" cy="49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0"/>
              </a:lnSpc>
            </a:pPr>
            <a:r>
              <a:rPr sz="2800" spc="-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429500" y="1402080"/>
            <a:ext cx="1221105" cy="754380"/>
            <a:chOff x="7429500" y="1402080"/>
            <a:chExt cx="1221105" cy="754380"/>
          </a:xfrm>
        </p:grpSpPr>
        <p:pic>
          <p:nvPicPr>
            <p:cNvPr id="59" name="object 5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30017" y="1458468"/>
              <a:ext cx="1025797" cy="56540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29500" y="1402080"/>
              <a:ext cx="1220724" cy="75437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80376" y="1488948"/>
              <a:ext cx="929640" cy="461772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7580376" y="1488947"/>
            <a:ext cx="929640" cy="4622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target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841494" y="2614929"/>
            <a:ext cx="713740" cy="2705735"/>
            <a:chOff x="4841494" y="2614929"/>
            <a:chExt cx="713740" cy="2705735"/>
          </a:xfrm>
        </p:grpSpPr>
        <p:sp>
          <p:nvSpPr>
            <p:cNvPr id="64" name="object 64"/>
            <p:cNvSpPr/>
            <p:nvPr/>
          </p:nvSpPr>
          <p:spPr>
            <a:xfrm>
              <a:off x="4847844" y="2621279"/>
              <a:ext cx="701040" cy="2693035"/>
            </a:xfrm>
            <a:custGeom>
              <a:avLst/>
              <a:gdLst/>
              <a:ahLst/>
              <a:cxnLst/>
              <a:rect l="l" t="t" r="r" b="b"/>
              <a:pathLst>
                <a:path w="701039" h="2693035">
                  <a:moveTo>
                    <a:pt x="701039" y="0"/>
                  </a:moveTo>
                  <a:lnTo>
                    <a:pt x="0" y="0"/>
                  </a:lnTo>
                  <a:lnTo>
                    <a:pt x="0" y="2692908"/>
                  </a:lnTo>
                  <a:lnTo>
                    <a:pt x="701039" y="2692908"/>
                  </a:lnTo>
                  <a:lnTo>
                    <a:pt x="70103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847844" y="2621279"/>
              <a:ext cx="701040" cy="2693035"/>
            </a:xfrm>
            <a:custGeom>
              <a:avLst/>
              <a:gdLst/>
              <a:ahLst/>
              <a:cxnLst/>
              <a:rect l="l" t="t" r="r" b="b"/>
              <a:pathLst>
                <a:path w="701039" h="2693035">
                  <a:moveTo>
                    <a:pt x="0" y="2692908"/>
                  </a:moveTo>
                  <a:lnTo>
                    <a:pt x="701039" y="2692908"/>
                  </a:lnTo>
                  <a:lnTo>
                    <a:pt x="701039" y="0"/>
                  </a:lnTo>
                  <a:lnTo>
                    <a:pt x="0" y="0"/>
                  </a:lnTo>
                  <a:lnTo>
                    <a:pt x="0" y="269290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5007990" y="3448303"/>
            <a:ext cx="330200" cy="103949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Softmax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970532" y="5870143"/>
            <a:ext cx="930910" cy="328930"/>
          </a:xfrm>
          <a:custGeom>
            <a:avLst/>
            <a:gdLst/>
            <a:ahLst/>
            <a:cxnLst/>
            <a:rect l="l" t="t" r="r" b="b"/>
            <a:pathLst>
              <a:path w="930910" h="328929">
                <a:moveTo>
                  <a:pt x="825881" y="0"/>
                </a:moveTo>
                <a:lnTo>
                  <a:pt x="821182" y="13347"/>
                </a:lnTo>
                <a:lnTo>
                  <a:pt x="840232" y="21612"/>
                </a:lnTo>
                <a:lnTo>
                  <a:pt x="856614" y="33053"/>
                </a:lnTo>
                <a:lnTo>
                  <a:pt x="881380" y="65455"/>
                </a:lnTo>
                <a:lnTo>
                  <a:pt x="895953" y="109167"/>
                </a:lnTo>
                <a:lnTo>
                  <a:pt x="900811" y="162813"/>
                </a:lnTo>
                <a:lnTo>
                  <a:pt x="899576" y="191819"/>
                </a:lnTo>
                <a:lnTo>
                  <a:pt x="889773" y="241839"/>
                </a:lnTo>
                <a:lnTo>
                  <a:pt x="870231" y="280906"/>
                </a:lnTo>
                <a:lnTo>
                  <a:pt x="840426" y="307261"/>
                </a:lnTo>
                <a:lnTo>
                  <a:pt x="821690" y="315556"/>
                </a:lnTo>
                <a:lnTo>
                  <a:pt x="825881" y="328917"/>
                </a:lnTo>
                <a:lnTo>
                  <a:pt x="870759" y="307868"/>
                </a:lnTo>
                <a:lnTo>
                  <a:pt x="903732" y="271437"/>
                </a:lnTo>
                <a:lnTo>
                  <a:pt x="924020" y="222651"/>
                </a:lnTo>
                <a:lnTo>
                  <a:pt x="930782" y="164541"/>
                </a:lnTo>
                <a:lnTo>
                  <a:pt x="929090" y="134392"/>
                </a:lnTo>
                <a:lnTo>
                  <a:pt x="915513" y="80948"/>
                </a:lnTo>
                <a:lnTo>
                  <a:pt x="888603" y="37438"/>
                </a:lnTo>
                <a:lnTo>
                  <a:pt x="849741" y="8610"/>
                </a:lnTo>
                <a:lnTo>
                  <a:pt x="825881" y="0"/>
                </a:lnTo>
                <a:close/>
              </a:path>
              <a:path w="930910" h="328929">
                <a:moveTo>
                  <a:pt x="104901" y="0"/>
                </a:moveTo>
                <a:lnTo>
                  <a:pt x="60134" y="21089"/>
                </a:lnTo>
                <a:lnTo>
                  <a:pt x="27178" y="57657"/>
                </a:lnTo>
                <a:lnTo>
                  <a:pt x="6778" y="106527"/>
                </a:lnTo>
                <a:lnTo>
                  <a:pt x="0" y="164541"/>
                </a:lnTo>
                <a:lnTo>
                  <a:pt x="1690" y="194761"/>
                </a:lnTo>
                <a:lnTo>
                  <a:pt x="15216" y="248210"/>
                </a:lnTo>
                <a:lnTo>
                  <a:pt x="42054" y="291575"/>
                </a:lnTo>
                <a:lnTo>
                  <a:pt x="80968" y="320316"/>
                </a:lnTo>
                <a:lnTo>
                  <a:pt x="104901" y="328917"/>
                </a:lnTo>
                <a:lnTo>
                  <a:pt x="109093" y="315556"/>
                </a:lnTo>
                <a:lnTo>
                  <a:pt x="90302" y="307261"/>
                </a:lnTo>
                <a:lnTo>
                  <a:pt x="74120" y="295709"/>
                </a:lnTo>
                <a:lnTo>
                  <a:pt x="49530" y="262851"/>
                </a:lnTo>
                <a:lnTo>
                  <a:pt x="34845" y="218162"/>
                </a:lnTo>
                <a:lnTo>
                  <a:pt x="29972" y="162813"/>
                </a:lnTo>
                <a:lnTo>
                  <a:pt x="31188" y="134748"/>
                </a:lnTo>
                <a:lnTo>
                  <a:pt x="40955" y="86070"/>
                </a:lnTo>
                <a:lnTo>
                  <a:pt x="60577" y="47668"/>
                </a:lnTo>
                <a:lnTo>
                  <a:pt x="90624" y="21612"/>
                </a:lnTo>
                <a:lnTo>
                  <a:pt x="109600" y="13347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700022" y="5769660"/>
            <a:ext cx="1003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7350" algn="l"/>
              </a:tabLst>
            </a:pPr>
            <a:r>
              <a:rPr sz="2800" spc="-5" dirty="0">
                <a:latin typeface="Cambria Math"/>
                <a:cs typeface="Cambria Math"/>
              </a:rPr>
              <a:t>𝐶	𝑦</a:t>
            </a:r>
            <a:r>
              <a:rPr sz="2800" spc="2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spc="-1200" dirty="0">
                <a:latin typeface="Cambria Math"/>
                <a:cs typeface="Cambria Math"/>
              </a:rPr>
              <a:t>𝑦</a:t>
            </a:r>
            <a:r>
              <a:rPr sz="2800" spc="-1670" dirty="0">
                <a:latin typeface="Cambria Math"/>
                <a:cs typeface="Cambria Math"/>
              </a:rPr>
              <a:t>ො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992882" y="5246997"/>
            <a:ext cx="2199005" cy="14077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R="267335" algn="ctr">
              <a:lnSpc>
                <a:spcPct val="100000"/>
              </a:lnSpc>
              <a:spcBef>
                <a:spcPts val="795"/>
              </a:spcBef>
            </a:pPr>
            <a:r>
              <a:rPr sz="2050" spc="50" dirty="0">
                <a:latin typeface="Cambria Math"/>
                <a:cs typeface="Cambria Math"/>
              </a:rPr>
              <a:t>10</a:t>
            </a:r>
            <a:endParaRPr sz="20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955"/>
              </a:spcBef>
            </a:pP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905" dirty="0">
                <a:latin typeface="Cambria Math"/>
                <a:cs typeface="Cambria Math"/>
              </a:rPr>
              <a:t>෍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1175" dirty="0">
                <a:latin typeface="Cambria Math"/>
                <a:cs typeface="Cambria Math"/>
              </a:rPr>
              <a:t>𝑦</a:t>
            </a:r>
            <a:r>
              <a:rPr sz="2800" spc="-1720" dirty="0">
                <a:latin typeface="Cambria Math"/>
                <a:cs typeface="Cambria Math"/>
              </a:rPr>
              <a:t>ෝ</a:t>
            </a:r>
            <a:r>
              <a:rPr sz="3075" spc="600" baseline="-16260" dirty="0">
                <a:latin typeface="Cambria Math"/>
                <a:cs typeface="Cambria Math"/>
              </a:rPr>
              <a:t>𝑖</a:t>
            </a:r>
            <a:r>
              <a:rPr sz="2800" spc="-5" dirty="0">
                <a:latin typeface="Cambria Math"/>
                <a:cs typeface="Cambria Math"/>
              </a:rPr>
              <a:t>𝑙</a:t>
            </a:r>
            <a:r>
              <a:rPr sz="2800" spc="30" dirty="0">
                <a:latin typeface="Cambria Math"/>
                <a:cs typeface="Cambria Math"/>
              </a:rPr>
              <a:t>𝑛</a:t>
            </a:r>
            <a:r>
              <a:rPr sz="2800" spc="-95" dirty="0">
                <a:latin typeface="Cambria Math"/>
                <a:cs typeface="Cambria Math"/>
              </a:rPr>
              <a:t>𝑦</a:t>
            </a:r>
            <a:r>
              <a:rPr sz="3075" spc="307" baseline="-16260" dirty="0">
                <a:latin typeface="Cambria Math"/>
                <a:cs typeface="Cambria Math"/>
              </a:rPr>
              <a:t>𝑖</a:t>
            </a:r>
            <a:endParaRPr sz="3075" baseline="-16260">
              <a:latin typeface="Cambria Math"/>
              <a:cs typeface="Cambria Math"/>
            </a:endParaRPr>
          </a:p>
          <a:p>
            <a:pPr marR="266700" algn="ctr">
              <a:lnSpc>
                <a:spcPct val="100000"/>
              </a:lnSpc>
              <a:spcBef>
                <a:spcPts val="955"/>
              </a:spcBef>
            </a:pPr>
            <a:r>
              <a:rPr sz="2050" spc="45" dirty="0">
                <a:latin typeface="Cambria Math"/>
                <a:cs typeface="Cambria Math"/>
              </a:rPr>
              <a:t>𝑖=1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892160" y="2677795"/>
            <a:ext cx="359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835" dirty="0">
                <a:latin typeface="Cambria Math"/>
                <a:cs typeface="Cambria Math"/>
              </a:rPr>
              <a:t>𝑦ො</a:t>
            </a:r>
            <a:r>
              <a:rPr sz="2625" spc="-1252" baseline="-15873" dirty="0">
                <a:latin typeface="Cambria Math"/>
                <a:cs typeface="Cambria Math"/>
              </a:rPr>
              <a:t>1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891526" y="3443478"/>
            <a:ext cx="367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815" dirty="0">
                <a:latin typeface="Cambria Math"/>
                <a:cs typeface="Cambria Math"/>
              </a:rPr>
              <a:t>𝑦ො</a:t>
            </a:r>
            <a:r>
              <a:rPr sz="2625" spc="-1222" baseline="-15873" dirty="0">
                <a:latin typeface="Cambria Math"/>
                <a:cs typeface="Cambria Math"/>
              </a:rPr>
              <a:t>2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903844" y="4765929"/>
            <a:ext cx="190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19" dirty="0">
                <a:latin typeface="Cambria Math"/>
                <a:cs typeface="Cambria Math"/>
              </a:rPr>
              <a:t>𝑦</a:t>
            </a:r>
            <a:r>
              <a:rPr sz="2400" spc="-1430" dirty="0">
                <a:latin typeface="Cambria Math"/>
                <a:cs typeface="Cambria Math"/>
              </a:rPr>
              <a:t>ො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057768" y="4910709"/>
            <a:ext cx="28194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30" dirty="0">
                <a:latin typeface="Cambria Math"/>
                <a:cs typeface="Cambria Math"/>
              </a:rPr>
              <a:t>10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959217" y="4096003"/>
            <a:ext cx="826769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221992" y="3331464"/>
            <a:ext cx="2761615" cy="1287780"/>
            <a:chOff x="2221992" y="3331464"/>
            <a:chExt cx="2761615" cy="1287780"/>
          </a:xfrm>
        </p:grpSpPr>
        <p:pic>
          <p:nvPicPr>
            <p:cNvPr id="76" name="object 7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21992" y="3393960"/>
              <a:ext cx="2761487" cy="106678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50008" y="3331464"/>
              <a:ext cx="2587751" cy="128778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81428" y="3433572"/>
              <a:ext cx="2647188" cy="954023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2256027" y="3444316"/>
            <a:ext cx="25857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3240" marR="43180" indent="-1574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Given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7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200" spc="-862" baseline="7936" dirty="0">
                <a:latin typeface="Calibri"/>
                <a:cs typeface="Calibri"/>
              </a:rPr>
              <a:t>…</a:t>
            </a:r>
            <a:r>
              <a:rPr sz="2800" spc="-57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4200" spc="-862" baseline="7936" dirty="0">
                <a:latin typeface="Calibri"/>
                <a:cs typeface="Calibri"/>
              </a:rPr>
              <a:t>… </a:t>
            </a:r>
            <a:r>
              <a:rPr sz="4200" spc="-855" baseline="7936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parameters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122670" y="5222849"/>
            <a:ext cx="2241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𝑦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938643" y="5214873"/>
            <a:ext cx="217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0" dirty="0">
                <a:latin typeface="Cambria Math"/>
                <a:cs typeface="Cambria Math"/>
              </a:rPr>
              <a:t>𝑦</a:t>
            </a:r>
            <a:r>
              <a:rPr sz="2800" spc="-1670" dirty="0">
                <a:latin typeface="Cambria Math"/>
                <a:cs typeface="Cambria Math"/>
              </a:rPr>
              <a:t>ො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5314950" y="4941570"/>
            <a:ext cx="1846580" cy="1241425"/>
            <a:chOff x="5314950" y="4941570"/>
            <a:chExt cx="1846580" cy="1241425"/>
          </a:xfrm>
        </p:grpSpPr>
        <p:sp>
          <p:nvSpPr>
            <p:cNvPr id="83" name="object 83"/>
            <p:cNvSpPr/>
            <p:nvPr/>
          </p:nvSpPr>
          <p:spPr>
            <a:xfrm>
              <a:off x="7142226" y="4941570"/>
              <a:ext cx="0" cy="1184275"/>
            </a:xfrm>
            <a:custGeom>
              <a:avLst/>
              <a:gdLst/>
              <a:ahLst/>
              <a:cxnLst/>
              <a:rect l="l" t="t" r="r" b="b"/>
              <a:pathLst>
                <a:path h="1184275">
                  <a:moveTo>
                    <a:pt x="0" y="0"/>
                  </a:moveTo>
                  <a:lnTo>
                    <a:pt x="0" y="1184274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314950" y="6068568"/>
              <a:ext cx="1844675" cy="114300"/>
            </a:xfrm>
            <a:custGeom>
              <a:avLst/>
              <a:gdLst/>
              <a:ahLst/>
              <a:cxnLst/>
              <a:rect l="l" t="t" r="r" b="b"/>
              <a:pathLst>
                <a:path w="1844675" h="114300">
                  <a:moveTo>
                    <a:pt x="114300" y="0"/>
                  </a:moveTo>
                  <a:lnTo>
                    <a:pt x="0" y="57149"/>
                  </a:lnTo>
                  <a:lnTo>
                    <a:pt x="114300" y="114299"/>
                  </a:lnTo>
                  <a:lnTo>
                    <a:pt x="114300" y="76199"/>
                  </a:lnTo>
                  <a:lnTo>
                    <a:pt x="95250" y="76199"/>
                  </a:lnTo>
                  <a:lnTo>
                    <a:pt x="95250" y="38099"/>
                  </a:lnTo>
                  <a:lnTo>
                    <a:pt x="114300" y="38099"/>
                  </a:lnTo>
                  <a:lnTo>
                    <a:pt x="114300" y="0"/>
                  </a:lnTo>
                  <a:close/>
                </a:path>
                <a:path w="1844675" h="114300">
                  <a:moveTo>
                    <a:pt x="114300" y="38099"/>
                  </a:moveTo>
                  <a:lnTo>
                    <a:pt x="95250" y="38099"/>
                  </a:lnTo>
                  <a:lnTo>
                    <a:pt x="95250" y="76199"/>
                  </a:lnTo>
                  <a:lnTo>
                    <a:pt x="114300" y="76199"/>
                  </a:lnTo>
                  <a:lnTo>
                    <a:pt x="114300" y="38099"/>
                  </a:lnTo>
                  <a:close/>
                </a:path>
                <a:path w="1844675" h="114300">
                  <a:moveTo>
                    <a:pt x="1844548" y="38099"/>
                  </a:moveTo>
                  <a:lnTo>
                    <a:pt x="114300" y="38099"/>
                  </a:lnTo>
                  <a:lnTo>
                    <a:pt x="114300" y="76199"/>
                  </a:lnTo>
                  <a:lnTo>
                    <a:pt x="1844548" y="76199"/>
                  </a:lnTo>
                  <a:lnTo>
                    <a:pt x="1844548" y="380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1856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Total</a:t>
            </a:r>
            <a:r>
              <a:rPr spc="-70" dirty="0"/>
              <a:t> </a:t>
            </a:r>
            <a:r>
              <a:rPr dirty="0"/>
              <a:t>Loss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3935" y="2298192"/>
            <a:ext cx="271272" cy="6720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3935" y="2298192"/>
            <a:ext cx="297180" cy="67246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15"/>
              </a:spcBef>
            </a:pPr>
            <a:r>
              <a:rPr sz="3600" baseline="-16203" dirty="0">
                <a:latin typeface="Calibri"/>
                <a:cs typeface="Calibri"/>
              </a:rPr>
              <a:t>x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3935" y="3244595"/>
            <a:ext cx="271272" cy="67208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73935" y="3244595"/>
            <a:ext cx="297180" cy="67246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20"/>
              </a:spcBef>
            </a:pPr>
            <a:r>
              <a:rPr sz="3600" baseline="-16203" dirty="0">
                <a:latin typeface="Calibri"/>
                <a:cs typeface="Calibri"/>
              </a:rPr>
              <a:t>x</a:t>
            </a: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3935" y="5606796"/>
            <a:ext cx="271272" cy="6720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73935" y="5606796"/>
            <a:ext cx="309880" cy="67246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320"/>
              </a:spcBef>
            </a:pPr>
            <a:r>
              <a:rPr sz="3600" baseline="-16203" dirty="0">
                <a:latin typeface="Calibri"/>
                <a:cs typeface="Calibri"/>
              </a:rPr>
              <a:t>x</a:t>
            </a:r>
            <a:r>
              <a:rPr sz="1600" spc="-5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28316" y="2301239"/>
            <a:ext cx="964692" cy="6827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28316" y="2301239"/>
            <a:ext cx="965200" cy="68326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95"/>
              </a:spcBef>
            </a:pPr>
            <a:r>
              <a:rPr sz="2400" spc="-5" dirty="0">
                <a:latin typeface="Calibri"/>
                <a:cs typeface="Calibri"/>
              </a:rPr>
              <a:t>NN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28316" y="3240023"/>
            <a:ext cx="964692" cy="68275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528316" y="3240023"/>
            <a:ext cx="965200" cy="68326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95"/>
              </a:spcBef>
            </a:pPr>
            <a:r>
              <a:rPr sz="2400" spc="-5" dirty="0">
                <a:latin typeface="Calibri"/>
                <a:cs typeface="Calibri"/>
              </a:rPr>
              <a:t>NN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28316" y="5594603"/>
            <a:ext cx="964692" cy="68427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528316" y="5594603"/>
            <a:ext cx="965200" cy="68453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140335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105"/>
              </a:spcBef>
            </a:pPr>
            <a:r>
              <a:rPr sz="2400" spc="-5" dirty="0">
                <a:latin typeface="Calibri"/>
                <a:cs typeface="Calibri"/>
              </a:rPr>
              <a:t>NN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82191" y="4934839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55722" y="4922901"/>
            <a:ext cx="381000" cy="5168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97785" y="2295017"/>
            <a:ext cx="2122805" cy="678815"/>
            <a:chOff x="2097785" y="2295017"/>
            <a:chExt cx="2122805" cy="678815"/>
          </a:xfrm>
        </p:grpSpPr>
        <p:sp>
          <p:nvSpPr>
            <p:cNvPr id="18" name="object 18"/>
            <p:cNvSpPr/>
            <p:nvPr/>
          </p:nvSpPr>
          <p:spPr>
            <a:xfrm>
              <a:off x="2097786" y="2572511"/>
              <a:ext cx="1816100" cy="119380"/>
            </a:xfrm>
            <a:custGeom>
              <a:avLst/>
              <a:gdLst/>
              <a:ahLst/>
              <a:cxnLst/>
              <a:rect l="l" t="t" r="r" b="b"/>
              <a:pathLst>
                <a:path w="1816100" h="119380">
                  <a:moveTo>
                    <a:pt x="417068" y="61722"/>
                  </a:moveTo>
                  <a:lnTo>
                    <a:pt x="378968" y="42672"/>
                  </a:lnTo>
                  <a:lnTo>
                    <a:pt x="302768" y="4572"/>
                  </a:lnTo>
                  <a:lnTo>
                    <a:pt x="302768" y="42672"/>
                  </a:lnTo>
                  <a:lnTo>
                    <a:pt x="0" y="42672"/>
                  </a:lnTo>
                  <a:lnTo>
                    <a:pt x="0" y="80772"/>
                  </a:lnTo>
                  <a:lnTo>
                    <a:pt x="302768" y="80772"/>
                  </a:lnTo>
                  <a:lnTo>
                    <a:pt x="302768" y="118872"/>
                  </a:lnTo>
                  <a:lnTo>
                    <a:pt x="378968" y="80772"/>
                  </a:lnTo>
                  <a:lnTo>
                    <a:pt x="417068" y="61722"/>
                  </a:lnTo>
                  <a:close/>
                </a:path>
                <a:path w="1816100" h="119380">
                  <a:moveTo>
                    <a:pt x="1816100" y="57150"/>
                  </a:moveTo>
                  <a:lnTo>
                    <a:pt x="1778000" y="38100"/>
                  </a:lnTo>
                  <a:lnTo>
                    <a:pt x="1701800" y="0"/>
                  </a:lnTo>
                  <a:lnTo>
                    <a:pt x="1701800" y="38100"/>
                  </a:lnTo>
                  <a:lnTo>
                    <a:pt x="1399032" y="38100"/>
                  </a:lnTo>
                  <a:lnTo>
                    <a:pt x="1399032" y="76200"/>
                  </a:lnTo>
                  <a:lnTo>
                    <a:pt x="1701800" y="76200"/>
                  </a:lnTo>
                  <a:lnTo>
                    <a:pt x="1701800" y="114300"/>
                  </a:lnTo>
                  <a:lnTo>
                    <a:pt x="1778000" y="76200"/>
                  </a:lnTo>
                  <a:lnTo>
                    <a:pt x="18161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45635" y="2298192"/>
              <a:ext cx="271272" cy="67208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945635" y="2298192"/>
              <a:ext cx="271780" cy="672465"/>
            </a:xfrm>
            <a:custGeom>
              <a:avLst/>
              <a:gdLst/>
              <a:ahLst/>
              <a:cxnLst/>
              <a:rect l="l" t="t" r="r" b="b"/>
              <a:pathLst>
                <a:path w="271779" h="672464">
                  <a:moveTo>
                    <a:pt x="0" y="672084"/>
                  </a:moveTo>
                  <a:lnTo>
                    <a:pt x="271272" y="672084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72084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094738" y="3244595"/>
            <a:ext cx="2122170" cy="672465"/>
            <a:chOff x="2094738" y="3244595"/>
            <a:chExt cx="2122170" cy="672465"/>
          </a:xfrm>
        </p:grpSpPr>
        <p:sp>
          <p:nvSpPr>
            <p:cNvPr id="22" name="object 22"/>
            <p:cNvSpPr/>
            <p:nvPr/>
          </p:nvSpPr>
          <p:spPr>
            <a:xfrm>
              <a:off x="2094738" y="3518915"/>
              <a:ext cx="1816100" cy="120650"/>
            </a:xfrm>
            <a:custGeom>
              <a:avLst/>
              <a:gdLst/>
              <a:ahLst/>
              <a:cxnLst/>
              <a:rect l="l" t="t" r="r" b="b"/>
              <a:pathLst>
                <a:path w="1816100" h="120650">
                  <a:moveTo>
                    <a:pt x="417068" y="63246"/>
                  </a:moveTo>
                  <a:lnTo>
                    <a:pt x="378968" y="44196"/>
                  </a:lnTo>
                  <a:lnTo>
                    <a:pt x="302768" y="6096"/>
                  </a:lnTo>
                  <a:lnTo>
                    <a:pt x="302768" y="44196"/>
                  </a:lnTo>
                  <a:lnTo>
                    <a:pt x="0" y="44196"/>
                  </a:lnTo>
                  <a:lnTo>
                    <a:pt x="0" y="82296"/>
                  </a:lnTo>
                  <a:lnTo>
                    <a:pt x="302768" y="82296"/>
                  </a:lnTo>
                  <a:lnTo>
                    <a:pt x="302768" y="120396"/>
                  </a:lnTo>
                  <a:lnTo>
                    <a:pt x="378968" y="82296"/>
                  </a:lnTo>
                  <a:lnTo>
                    <a:pt x="417068" y="63246"/>
                  </a:lnTo>
                  <a:close/>
                </a:path>
                <a:path w="1816100" h="120650">
                  <a:moveTo>
                    <a:pt x="1816100" y="57150"/>
                  </a:moveTo>
                  <a:lnTo>
                    <a:pt x="1778000" y="38100"/>
                  </a:lnTo>
                  <a:lnTo>
                    <a:pt x="1701800" y="0"/>
                  </a:lnTo>
                  <a:lnTo>
                    <a:pt x="1701800" y="38100"/>
                  </a:lnTo>
                  <a:lnTo>
                    <a:pt x="1399032" y="38100"/>
                  </a:lnTo>
                  <a:lnTo>
                    <a:pt x="1399032" y="76200"/>
                  </a:lnTo>
                  <a:lnTo>
                    <a:pt x="1701800" y="76200"/>
                  </a:lnTo>
                  <a:lnTo>
                    <a:pt x="1701800" y="114300"/>
                  </a:lnTo>
                  <a:lnTo>
                    <a:pt x="1778000" y="76200"/>
                  </a:lnTo>
                  <a:lnTo>
                    <a:pt x="18161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45636" y="3244595"/>
              <a:ext cx="271272" cy="672083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2094738" y="5606796"/>
            <a:ext cx="2122170" cy="672465"/>
            <a:chOff x="2094738" y="5606796"/>
            <a:chExt cx="2122170" cy="672465"/>
          </a:xfrm>
        </p:grpSpPr>
        <p:sp>
          <p:nvSpPr>
            <p:cNvPr id="25" name="object 25"/>
            <p:cNvSpPr/>
            <p:nvPr/>
          </p:nvSpPr>
          <p:spPr>
            <a:xfrm>
              <a:off x="2094738" y="5875020"/>
              <a:ext cx="1816100" cy="119380"/>
            </a:xfrm>
            <a:custGeom>
              <a:avLst/>
              <a:gdLst/>
              <a:ahLst/>
              <a:cxnLst/>
              <a:rect l="l" t="t" r="r" b="b"/>
              <a:pathLst>
                <a:path w="1816100" h="119379">
                  <a:moveTo>
                    <a:pt x="417068" y="61722"/>
                  </a:moveTo>
                  <a:lnTo>
                    <a:pt x="378968" y="42672"/>
                  </a:lnTo>
                  <a:lnTo>
                    <a:pt x="302768" y="4572"/>
                  </a:lnTo>
                  <a:lnTo>
                    <a:pt x="302768" y="42672"/>
                  </a:lnTo>
                  <a:lnTo>
                    <a:pt x="0" y="42672"/>
                  </a:lnTo>
                  <a:lnTo>
                    <a:pt x="0" y="80772"/>
                  </a:lnTo>
                  <a:lnTo>
                    <a:pt x="302768" y="80772"/>
                  </a:lnTo>
                  <a:lnTo>
                    <a:pt x="302768" y="118872"/>
                  </a:lnTo>
                  <a:lnTo>
                    <a:pt x="378968" y="80772"/>
                  </a:lnTo>
                  <a:lnTo>
                    <a:pt x="417068" y="61722"/>
                  </a:lnTo>
                  <a:close/>
                </a:path>
                <a:path w="1816100" h="119379">
                  <a:moveTo>
                    <a:pt x="1816100" y="57150"/>
                  </a:moveTo>
                  <a:lnTo>
                    <a:pt x="1778000" y="38100"/>
                  </a:lnTo>
                  <a:lnTo>
                    <a:pt x="1701800" y="0"/>
                  </a:lnTo>
                  <a:lnTo>
                    <a:pt x="1701800" y="38100"/>
                  </a:lnTo>
                  <a:lnTo>
                    <a:pt x="1399032" y="38100"/>
                  </a:lnTo>
                  <a:lnTo>
                    <a:pt x="1399032" y="76200"/>
                  </a:lnTo>
                  <a:lnTo>
                    <a:pt x="1701800" y="76200"/>
                  </a:lnTo>
                  <a:lnTo>
                    <a:pt x="1701800" y="114300"/>
                  </a:lnTo>
                  <a:lnTo>
                    <a:pt x="1778000" y="76200"/>
                  </a:lnTo>
                  <a:lnTo>
                    <a:pt x="18161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45636" y="5606796"/>
              <a:ext cx="271272" cy="672084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951096" y="2325065"/>
            <a:ext cx="3181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-16203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45635" y="3244595"/>
            <a:ext cx="297180" cy="672465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320"/>
              </a:spcBef>
            </a:pPr>
            <a:r>
              <a:rPr sz="3600" baseline="-16203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45635" y="5606796"/>
            <a:ext cx="309880" cy="672465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320"/>
              </a:spcBef>
            </a:pPr>
            <a:r>
              <a:rPr sz="3600" baseline="-16203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910328" y="2295144"/>
            <a:ext cx="277495" cy="678180"/>
            <a:chOff x="4910328" y="2295144"/>
            <a:chExt cx="277495" cy="678180"/>
          </a:xfrm>
        </p:grpSpPr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3376" y="2298192"/>
              <a:ext cx="271272" cy="67208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913376" y="2298192"/>
              <a:ext cx="271780" cy="672465"/>
            </a:xfrm>
            <a:custGeom>
              <a:avLst/>
              <a:gdLst/>
              <a:ahLst/>
              <a:cxnLst/>
              <a:rect l="l" t="t" r="r" b="b"/>
              <a:pathLst>
                <a:path w="271779" h="672464">
                  <a:moveTo>
                    <a:pt x="0" y="672084"/>
                  </a:moveTo>
                  <a:lnTo>
                    <a:pt x="271272" y="672084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7208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910328" y="3241548"/>
            <a:ext cx="277495" cy="678180"/>
            <a:chOff x="4910328" y="3241548"/>
            <a:chExt cx="277495" cy="678180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13376" y="3244596"/>
              <a:ext cx="271272" cy="67208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913376" y="3244596"/>
              <a:ext cx="271780" cy="672465"/>
            </a:xfrm>
            <a:custGeom>
              <a:avLst/>
              <a:gdLst/>
              <a:ahLst/>
              <a:cxnLst/>
              <a:rect l="l" t="t" r="r" b="b"/>
              <a:pathLst>
                <a:path w="271779" h="672464">
                  <a:moveTo>
                    <a:pt x="0" y="672083"/>
                  </a:moveTo>
                  <a:lnTo>
                    <a:pt x="271272" y="672083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7208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4910328" y="5603747"/>
            <a:ext cx="277495" cy="678180"/>
            <a:chOff x="4910328" y="5603747"/>
            <a:chExt cx="277495" cy="678180"/>
          </a:xfrm>
        </p:grpSpPr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3376" y="5606795"/>
              <a:ext cx="271272" cy="67208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913376" y="5606795"/>
              <a:ext cx="271780" cy="672465"/>
            </a:xfrm>
            <a:custGeom>
              <a:avLst/>
              <a:gdLst/>
              <a:ahLst/>
              <a:cxnLst/>
              <a:rect l="l" t="t" r="r" b="b"/>
              <a:pathLst>
                <a:path w="271779" h="672464">
                  <a:moveTo>
                    <a:pt x="0" y="672083"/>
                  </a:moveTo>
                  <a:lnTo>
                    <a:pt x="271272" y="672083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7208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900548" y="2443098"/>
            <a:ext cx="383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770" dirty="0">
                <a:latin typeface="Cambria Math"/>
                <a:cs typeface="Cambria Math"/>
              </a:rPr>
              <a:t>𝑦ො</a:t>
            </a:r>
            <a:r>
              <a:rPr sz="2625" spc="-1155" baseline="28571" dirty="0">
                <a:latin typeface="Cambria Math"/>
                <a:cs typeface="Cambria Math"/>
              </a:rPr>
              <a:t>1</a:t>
            </a:r>
            <a:endParaRPr sz="2625" baseline="28571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10963" y="3378834"/>
            <a:ext cx="389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755" dirty="0">
                <a:latin typeface="Cambria Math"/>
                <a:cs typeface="Cambria Math"/>
              </a:rPr>
              <a:t>𝑦ො</a:t>
            </a:r>
            <a:r>
              <a:rPr sz="2625" spc="-1132" baseline="28571" dirty="0">
                <a:latin typeface="Cambria Math"/>
                <a:cs typeface="Cambria Math"/>
              </a:rPr>
              <a:t>2</a:t>
            </a:r>
            <a:endParaRPr sz="2625" baseline="28571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88103" y="5775452"/>
            <a:ext cx="42925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755" dirty="0">
                <a:latin typeface="Cambria Math"/>
                <a:cs typeface="Cambria Math"/>
              </a:rPr>
              <a:t>𝑦ො</a:t>
            </a:r>
            <a:r>
              <a:rPr sz="2625" spc="-1132" baseline="28571" dirty="0">
                <a:latin typeface="Cambria Math"/>
                <a:cs typeface="Cambria Math"/>
              </a:rPr>
              <a:t>𝑁</a:t>
            </a:r>
            <a:endParaRPr sz="2625" baseline="28571">
              <a:latin typeface="Cambria Math"/>
              <a:cs typeface="Cambria Math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248911" y="2584704"/>
            <a:ext cx="614680" cy="192405"/>
            <a:chOff x="4248911" y="2584704"/>
            <a:chExt cx="614680" cy="192405"/>
          </a:xfrm>
        </p:grpSpPr>
        <p:sp>
          <p:nvSpPr>
            <p:cNvPr id="43" name="object 43"/>
            <p:cNvSpPr/>
            <p:nvPr/>
          </p:nvSpPr>
          <p:spPr>
            <a:xfrm>
              <a:off x="4255007" y="2590800"/>
              <a:ext cx="601980" cy="180340"/>
            </a:xfrm>
            <a:custGeom>
              <a:avLst/>
              <a:gdLst/>
              <a:ahLst/>
              <a:cxnLst/>
              <a:rect l="l" t="t" r="r" b="b"/>
              <a:pathLst>
                <a:path w="601979" h="180339">
                  <a:moveTo>
                    <a:pt x="512063" y="0"/>
                  </a:moveTo>
                  <a:lnTo>
                    <a:pt x="512063" y="44958"/>
                  </a:lnTo>
                  <a:lnTo>
                    <a:pt x="89915" y="44958"/>
                  </a:lnTo>
                  <a:lnTo>
                    <a:pt x="89915" y="0"/>
                  </a:lnTo>
                  <a:lnTo>
                    <a:pt x="0" y="89915"/>
                  </a:lnTo>
                  <a:lnTo>
                    <a:pt x="89915" y="179832"/>
                  </a:lnTo>
                  <a:lnTo>
                    <a:pt x="89915" y="134874"/>
                  </a:lnTo>
                  <a:lnTo>
                    <a:pt x="512063" y="134874"/>
                  </a:lnTo>
                  <a:lnTo>
                    <a:pt x="512063" y="179832"/>
                  </a:lnTo>
                  <a:lnTo>
                    <a:pt x="601979" y="89915"/>
                  </a:lnTo>
                  <a:lnTo>
                    <a:pt x="5120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55007" y="2590800"/>
              <a:ext cx="601980" cy="180340"/>
            </a:xfrm>
            <a:custGeom>
              <a:avLst/>
              <a:gdLst/>
              <a:ahLst/>
              <a:cxnLst/>
              <a:rect l="l" t="t" r="r" b="b"/>
              <a:pathLst>
                <a:path w="601979" h="180339">
                  <a:moveTo>
                    <a:pt x="0" y="89915"/>
                  </a:moveTo>
                  <a:lnTo>
                    <a:pt x="89915" y="0"/>
                  </a:lnTo>
                  <a:lnTo>
                    <a:pt x="89915" y="44958"/>
                  </a:lnTo>
                  <a:lnTo>
                    <a:pt x="512063" y="44958"/>
                  </a:lnTo>
                  <a:lnTo>
                    <a:pt x="512063" y="0"/>
                  </a:lnTo>
                  <a:lnTo>
                    <a:pt x="601979" y="89915"/>
                  </a:lnTo>
                  <a:lnTo>
                    <a:pt x="512063" y="179832"/>
                  </a:lnTo>
                  <a:lnTo>
                    <a:pt x="512063" y="134874"/>
                  </a:lnTo>
                  <a:lnTo>
                    <a:pt x="89915" y="134874"/>
                  </a:lnTo>
                  <a:lnTo>
                    <a:pt x="89915" y="179832"/>
                  </a:lnTo>
                  <a:lnTo>
                    <a:pt x="0" y="899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4242815" y="3505200"/>
            <a:ext cx="615950" cy="193675"/>
            <a:chOff x="4242815" y="3505200"/>
            <a:chExt cx="615950" cy="193675"/>
          </a:xfrm>
        </p:grpSpPr>
        <p:sp>
          <p:nvSpPr>
            <p:cNvPr id="46" name="object 46"/>
            <p:cNvSpPr/>
            <p:nvPr/>
          </p:nvSpPr>
          <p:spPr>
            <a:xfrm>
              <a:off x="4248911" y="3511295"/>
              <a:ext cx="603885" cy="181610"/>
            </a:xfrm>
            <a:custGeom>
              <a:avLst/>
              <a:gdLst/>
              <a:ahLst/>
              <a:cxnLst/>
              <a:rect l="l" t="t" r="r" b="b"/>
              <a:pathLst>
                <a:path w="603885" h="181610">
                  <a:moveTo>
                    <a:pt x="512825" y="0"/>
                  </a:moveTo>
                  <a:lnTo>
                    <a:pt x="512825" y="45338"/>
                  </a:lnTo>
                  <a:lnTo>
                    <a:pt x="90677" y="45338"/>
                  </a:lnTo>
                  <a:lnTo>
                    <a:pt x="90677" y="0"/>
                  </a:lnTo>
                  <a:lnTo>
                    <a:pt x="0" y="90677"/>
                  </a:lnTo>
                  <a:lnTo>
                    <a:pt x="90677" y="181355"/>
                  </a:lnTo>
                  <a:lnTo>
                    <a:pt x="90677" y="136016"/>
                  </a:lnTo>
                  <a:lnTo>
                    <a:pt x="512825" y="136016"/>
                  </a:lnTo>
                  <a:lnTo>
                    <a:pt x="512825" y="181355"/>
                  </a:lnTo>
                  <a:lnTo>
                    <a:pt x="603503" y="90677"/>
                  </a:lnTo>
                  <a:lnTo>
                    <a:pt x="512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48911" y="3511295"/>
              <a:ext cx="603885" cy="181610"/>
            </a:xfrm>
            <a:custGeom>
              <a:avLst/>
              <a:gdLst/>
              <a:ahLst/>
              <a:cxnLst/>
              <a:rect l="l" t="t" r="r" b="b"/>
              <a:pathLst>
                <a:path w="603885" h="181610">
                  <a:moveTo>
                    <a:pt x="0" y="90677"/>
                  </a:moveTo>
                  <a:lnTo>
                    <a:pt x="90677" y="0"/>
                  </a:lnTo>
                  <a:lnTo>
                    <a:pt x="90677" y="45338"/>
                  </a:lnTo>
                  <a:lnTo>
                    <a:pt x="512825" y="45338"/>
                  </a:lnTo>
                  <a:lnTo>
                    <a:pt x="512825" y="0"/>
                  </a:lnTo>
                  <a:lnTo>
                    <a:pt x="603503" y="90677"/>
                  </a:lnTo>
                  <a:lnTo>
                    <a:pt x="512825" y="181355"/>
                  </a:lnTo>
                  <a:lnTo>
                    <a:pt x="512825" y="136016"/>
                  </a:lnTo>
                  <a:lnTo>
                    <a:pt x="90677" y="136016"/>
                  </a:lnTo>
                  <a:lnTo>
                    <a:pt x="90677" y="181355"/>
                  </a:lnTo>
                  <a:lnTo>
                    <a:pt x="0" y="9067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4242815" y="5846064"/>
            <a:ext cx="615950" cy="193675"/>
            <a:chOff x="4242815" y="5846064"/>
            <a:chExt cx="615950" cy="193675"/>
          </a:xfrm>
        </p:grpSpPr>
        <p:sp>
          <p:nvSpPr>
            <p:cNvPr id="49" name="object 49"/>
            <p:cNvSpPr/>
            <p:nvPr/>
          </p:nvSpPr>
          <p:spPr>
            <a:xfrm>
              <a:off x="4248911" y="5852160"/>
              <a:ext cx="603885" cy="181610"/>
            </a:xfrm>
            <a:custGeom>
              <a:avLst/>
              <a:gdLst/>
              <a:ahLst/>
              <a:cxnLst/>
              <a:rect l="l" t="t" r="r" b="b"/>
              <a:pathLst>
                <a:path w="603885" h="181610">
                  <a:moveTo>
                    <a:pt x="512825" y="0"/>
                  </a:moveTo>
                  <a:lnTo>
                    <a:pt x="512825" y="45338"/>
                  </a:lnTo>
                  <a:lnTo>
                    <a:pt x="90677" y="45338"/>
                  </a:lnTo>
                  <a:lnTo>
                    <a:pt x="90677" y="0"/>
                  </a:lnTo>
                  <a:lnTo>
                    <a:pt x="0" y="90677"/>
                  </a:lnTo>
                  <a:lnTo>
                    <a:pt x="90677" y="181355"/>
                  </a:lnTo>
                  <a:lnTo>
                    <a:pt x="90677" y="136016"/>
                  </a:lnTo>
                  <a:lnTo>
                    <a:pt x="512825" y="136016"/>
                  </a:lnTo>
                  <a:lnTo>
                    <a:pt x="512825" y="181355"/>
                  </a:lnTo>
                  <a:lnTo>
                    <a:pt x="603503" y="90677"/>
                  </a:lnTo>
                  <a:lnTo>
                    <a:pt x="512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48911" y="5852160"/>
              <a:ext cx="603885" cy="181610"/>
            </a:xfrm>
            <a:custGeom>
              <a:avLst/>
              <a:gdLst/>
              <a:ahLst/>
              <a:cxnLst/>
              <a:rect l="l" t="t" r="r" b="b"/>
              <a:pathLst>
                <a:path w="603885" h="181610">
                  <a:moveTo>
                    <a:pt x="0" y="90677"/>
                  </a:moveTo>
                  <a:lnTo>
                    <a:pt x="90677" y="0"/>
                  </a:lnTo>
                  <a:lnTo>
                    <a:pt x="90677" y="45338"/>
                  </a:lnTo>
                  <a:lnTo>
                    <a:pt x="512825" y="45338"/>
                  </a:lnTo>
                  <a:lnTo>
                    <a:pt x="512825" y="0"/>
                  </a:lnTo>
                  <a:lnTo>
                    <a:pt x="603503" y="90677"/>
                  </a:lnTo>
                  <a:lnTo>
                    <a:pt x="512825" y="181355"/>
                  </a:lnTo>
                  <a:lnTo>
                    <a:pt x="512825" y="136016"/>
                  </a:lnTo>
                  <a:lnTo>
                    <a:pt x="90677" y="136016"/>
                  </a:lnTo>
                  <a:lnTo>
                    <a:pt x="90677" y="181355"/>
                  </a:lnTo>
                  <a:lnTo>
                    <a:pt x="0" y="9067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421123" y="2627503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97" baseline="-20833" dirty="0">
                <a:latin typeface="Cambria Math"/>
                <a:cs typeface="Cambria Math"/>
              </a:rPr>
              <a:t>𝐶</a:t>
            </a:r>
            <a:r>
              <a:rPr sz="1750" spc="65" dirty="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44111" y="4971034"/>
            <a:ext cx="381000" cy="5168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947284" y="4958334"/>
            <a:ext cx="381000" cy="516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4" name="object 5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70888" y="4152900"/>
            <a:ext cx="271272" cy="670560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1770888" y="4152900"/>
            <a:ext cx="297180" cy="67056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10"/>
              </a:spcBef>
            </a:pPr>
            <a:r>
              <a:rPr sz="3600" baseline="-16203" dirty="0">
                <a:latin typeface="Calibri"/>
                <a:cs typeface="Calibri"/>
              </a:rPr>
              <a:t>x</a:t>
            </a:r>
            <a:r>
              <a:rPr sz="1600" spc="-5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6" name="object 5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525267" y="4146803"/>
            <a:ext cx="964692" cy="682751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2525267" y="4146803"/>
            <a:ext cx="965200" cy="68326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95"/>
              </a:spcBef>
            </a:pPr>
            <a:r>
              <a:rPr sz="2400" spc="-5" dirty="0">
                <a:latin typeface="Calibri"/>
                <a:cs typeface="Calibri"/>
              </a:rPr>
              <a:t>NN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091689" y="4149725"/>
            <a:ext cx="2125345" cy="676910"/>
            <a:chOff x="2091689" y="4149725"/>
            <a:chExt cx="2125345" cy="676910"/>
          </a:xfrm>
        </p:grpSpPr>
        <p:sp>
          <p:nvSpPr>
            <p:cNvPr id="59" name="object 59"/>
            <p:cNvSpPr/>
            <p:nvPr/>
          </p:nvSpPr>
          <p:spPr>
            <a:xfrm>
              <a:off x="2091690" y="4425695"/>
              <a:ext cx="1816100" cy="120650"/>
            </a:xfrm>
            <a:custGeom>
              <a:avLst/>
              <a:gdLst/>
              <a:ahLst/>
              <a:cxnLst/>
              <a:rect l="l" t="t" r="r" b="b"/>
              <a:pathLst>
                <a:path w="1816100" h="120650">
                  <a:moveTo>
                    <a:pt x="417068" y="63246"/>
                  </a:moveTo>
                  <a:lnTo>
                    <a:pt x="378968" y="44196"/>
                  </a:lnTo>
                  <a:lnTo>
                    <a:pt x="302768" y="6096"/>
                  </a:lnTo>
                  <a:lnTo>
                    <a:pt x="302768" y="44196"/>
                  </a:lnTo>
                  <a:lnTo>
                    <a:pt x="0" y="44196"/>
                  </a:lnTo>
                  <a:lnTo>
                    <a:pt x="0" y="82296"/>
                  </a:lnTo>
                  <a:lnTo>
                    <a:pt x="302768" y="82296"/>
                  </a:lnTo>
                  <a:lnTo>
                    <a:pt x="302768" y="120396"/>
                  </a:lnTo>
                  <a:lnTo>
                    <a:pt x="378968" y="82296"/>
                  </a:lnTo>
                  <a:lnTo>
                    <a:pt x="417068" y="63246"/>
                  </a:lnTo>
                  <a:close/>
                </a:path>
                <a:path w="1816100" h="120650">
                  <a:moveTo>
                    <a:pt x="1816100" y="57150"/>
                  </a:moveTo>
                  <a:lnTo>
                    <a:pt x="1778000" y="38100"/>
                  </a:lnTo>
                  <a:lnTo>
                    <a:pt x="1701800" y="0"/>
                  </a:lnTo>
                  <a:lnTo>
                    <a:pt x="1701800" y="38100"/>
                  </a:lnTo>
                  <a:lnTo>
                    <a:pt x="1399032" y="38100"/>
                  </a:lnTo>
                  <a:lnTo>
                    <a:pt x="1399032" y="76200"/>
                  </a:lnTo>
                  <a:lnTo>
                    <a:pt x="1701800" y="76200"/>
                  </a:lnTo>
                  <a:lnTo>
                    <a:pt x="1701800" y="114300"/>
                  </a:lnTo>
                  <a:lnTo>
                    <a:pt x="1778000" y="76200"/>
                  </a:lnTo>
                  <a:lnTo>
                    <a:pt x="18161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41063" y="4152900"/>
              <a:ext cx="272796" cy="67056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3941063" y="4152900"/>
              <a:ext cx="273050" cy="670560"/>
            </a:xfrm>
            <a:custGeom>
              <a:avLst/>
              <a:gdLst/>
              <a:ahLst/>
              <a:cxnLst/>
              <a:rect l="l" t="t" r="r" b="b"/>
              <a:pathLst>
                <a:path w="273050" h="670560">
                  <a:moveTo>
                    <a:pt x="0" y="670560"/>
                  </a:moveTo>
                  <a:lnTo>
                    <a:pt x="272796" y="670560"/>
                  </a:lnTo>
                  <a:lnTo>
                    <a:pt x="272796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948048" y="4180078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-16203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907279" y="4149852"/>
            <a:ext cx="277495" cy="676910"/>
            <a:chOff x="4907279" y="4149852"/>
            <a:chExt cx="277495" cy="676910"/>
          </a:xfrm>
        </p:grpSpPr>
        <p:pic>
          <p:nvPicPr>
            <p:cNvPr id="64" name="object 6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0327" y="4152900"/>
              <a:ext cx="271272" cy="67056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4910327" y="4152900"/>
              <a:ext cx="271780" cy="670560"/>
            </a:xfrm>
            <a:custGeom>
              <a:avLst/>
              <a:gdLst/>
              <a:ahLst/>
              <a:cxnLst/>
              <a:rect l="l" t="t" r="r" b="b"/>
              <a:pathLst>
                <a:path w="271779" h="670560">
                  <a:moveTo>
                    <a:pt x="0" y="670560"/>
                  </a:moveTo>
                  <a:lnTo>
                    <a:pt x="271272" y="670560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4239767" y="4411979"/>
            <a:ext cx="615950" cy="193675"/>
            <a:chOff x="4239767" y="4411979"/>
            <a:chExt cx="615950" cy="193675"/>
          </a:xfrm>
        </p:grpSpPr>
        <p:sp>
          <p:nvSpPr>
            <p:cNvPr id="67" name="object 67"/>
            <p:cNvSpPr/>
            <p:nvPr/>
          </p:nvSpPr>
          <p:spPr>
            <a:xfrm>
              <a:off x="4245863" y="4418075"/>
              <a:ext cx="603885" cy="181610"/>
            </a:xfrm>
            <a:custGeom>
              <a:avLst/>
              <a:gdLst/>
              <a:ahLst/>
              <a:cxnLst/>
              <a:rect l="l" t="t" r="r" b="b"/>
              <a:pathLst>
                <a:path w="603885" h="181610">
                  <a:moveTo>
                    <a:pt x="512825" y="0"/>
                  </a:moveTo>
                  <a:lnTo>
                    <a:pt x="512825" y="45338"/>
                  </a:lnTo>
                  <a:lnTo>
                    <a:pt x="90677" y="45338"/>
                  </a:lnTo>
                  <a:lnTo>
                    <a:pt x="90677" y="0"/>
                  </a:lnTo>
                  <a:lnTo>
                    <a:pt x="0" y="90678"/>
                  </a:lnTo>
                  <a:lnTo>
                    <a:pt x="90677" y="181356"/>
                  </a:lnTo>
                  <a:lnTo>
                    <a:pt x="90677" y="136017"/>
                  </a:lnTo>
                  <a:lnTo>
                    <a:pt x="512825" y="136017"/>
                  </a:lnTo>
                  <a:lnTo>
                    <a:pt x="512825" y="181356"/>
                  </a:lnTo>
                  <a:lnTo>
                    <a:pt x="603503" y="90678"/>
                  </a:lnTo>
                  <a:lnTo>
                    <a:pt x="512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45863" y="4418075"/>
              <a:ext cx="603885" cy="181610"/>
            </a:xfrm>
            <a:custGeom>
              <a:avLst/>
              <a:gdLst/>
              <a:ahLst/>
              <a:cxnLst/>
              <a:rect l="l" t="t" r="r" b="b"/>
              <a:pathLst>
                <a:path w="603885" h="181610">
                  <a:moveTo>
                    <a:pt x="0" y="90678"/>
                  </a:moveTo>
                  <a:lnTo>
                    <a:pt x="90677" y="0"/>
                  </a:lnTo>
                  <a:lnTo>
                    <a:pt x="90677" y="45338"/>
                  </a:lnTo>
                  <a:lnTo>
                    <a:pt x="512825" y="45338"/>
                  </a:lnTo>
                  <a:lnTo>
                    <a:pt x="512825" y="0"/>
                  </a:lnTo>
                  <a:lnTo>
                    <a:pt x="603503" y="90678"/>
                  </a:lnTo>
                  <a:lnTo>
                    <a:pt x="512825" y="181356"/>
                  </a:lnTo>
                  <a:lnTo>
                    <a:pt x="512825" y="136017"/>
                  </a:lnTo>
                  <a:lnTo>
                    <a:pt x="90677" y="136017"/>
                  </a:lnTo>
                  <a:lnTo>
                    <a:pt x="90677" y="181356"/>
                  </a:lnTo>
                  <a:lnTo>
                    <a:pt x="0" y="9067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4427473" y="4256913"/>
            <a:ext cx="869950" cy="420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ts val="1165"/>
              </a:lnSpc>
              <a:spcBef>
                <a:spcPts val="100"/>
              </a:spcBef>
            </a:pPr>
            <a:r>
              <a:rPr sz="1750" spc="40" dirty="0">
                <a:latin typeface="Cambria Math"/>
                <a:cs typeface="Cambria Math"/>
              </a:rPr>
              <a:t>3</a:t>
            </a:r>
            <a:endParaRPr sz="1750">
              <a:latin typeface="Cambria Math"/>
              <a:cs typeface="Cambria Math"/>
            </a:endParaRPr>
          </a:p>
          <a:p>
            <a:pPr marL="38100">
              <a:lnSpc>
                <a:spcPts val="1945"/>
              </a:lnSpc>
              <a:tabLst>
                <a:tab pos="518159" algn="l"/>
              </a:tabLst>
            </a:pPr>
            <a:r>
              <a:rPr sz="3600" spc="135" baseline="-45138" dirty="0">
                <a:latin typeface="Cambria Math"/>
                <a:cs typeface="Cambria Math"/>
              </a:rPr>
              <a:t>𝐶</a:t>
            </a:r>
            <a:r>
              <a:rPr sz="2625" spc="135" baseline="-33333" dirty="0">
                <a:latin typeface="Cambria Math"/>
                <a:cs typeface="Cambria Math"/>
              </a:rPr>
              <a:t>3	</a:t>
            </a:r>
            <a:r>
              <a:rPr sz="2400" spc="-1225" dirty="0">
                <a:latin typeface="Cambria Math"/>
                <a:cs typeface="Cambria Math"/>
              </a:rPr>
              <a:t>𝑦ො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87755" y="1651507"/>
            <a:ext cx="3140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training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877824" y="2276855"/>
            <a:ext cx="795655" cy="795655"/>
            <a:chOff x="877824" y="2276855"/>
            <a:chExt cx="795655" cy="795655"/>
          </a:xfrm>
        </p:grpSpPr>
        <p:pic>
          <p:nvPicPr>
            <p:cNvPr id="72" name="object 7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5924" y="2314955"/>
              <a:ext cx="719327" cy="719327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896874" y="2295905"/>
              <a:ext cx="757555" cy="757555"/>
            </a:xfrm>
            <a:custGeom>
              <a:avLst/>
              <a:gdLst/>
              <a:ahLst/>
              <a:cxnLst/>
              <a:rect l="l" t="t" r="r" b="b"/>
              <a:pathLst>
                <a:path w="757555" h="757555">
                  <a:moveTo>
                    <a:pt x="0" y="757427"/>
                  </a:moveTo>
                  <a:lnTo>
                    <a:pt x="757427" y="757427"/>
                  </a:lnTo>
                  <a:lnTo>
                    <a:pt x="757427" y="0"/>
                  </a:lnTo>
                  <a:lnTo>
                    <a:pt x="0" y="0"/>
                  </a:lnTo>
                  <a:lnTo>
                    <a:pt x="0" y="75742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856488" y="3220211"/>
            <a:ext cx="795655" cy="797560"/>
            <a:chOff x="856488" y="3220211"/>
            <a:chExt cx="795655" cy="797560"/>
          </a:xfrm>
        </p:grpSpPr>
        <p:pic>
          <p:nvPicPr>
            <p:cNvPr id="75" name="object 7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6536" y="3258311"/>
              <a:ext cx="637379" cy="720851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875538" y="3239261"/>
              <a:ext cx="757555" cy="759460"/>
            </a:xfrm>
            <a:custGeom>
              <a:avLst/>
              <a:gdLst/>
              <a:ahLst/>
              <a:cxnLst/>
              <a:rect l="l" t="t" r="r" b="b"/>
              <a:pathLst>
                <a:path w="757555" h="759460">
                  <a:moveTo>
                    <a:pt x="0" y="758951"/>
                  </a:moveTo>
                  <a:lnTo>
                    <a:pt x="757427" y="758951"/>
                  </a:lnTo>
                  <a:lnTo>
                    <a:pt x="757427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" name="object 77"/>
          <p:cNvGrpSpPr/>
          <p:nvPr/>
        </p:nvGrpSpPr>
        <p:grpSpPr>
          <a:xfrm>
            <a:off x="856488" y="4099559"/>
            <a:ext cx="795655" cy="798830"/>
            <a:chOff x="856488" y="4099559"/>
            <a:chExt cx="795655" cy="798830"/>
          </a:xfrm>
        </p:grpSpPr>
        <p:pic>
          <p:nvPicPr>
            <p:cNvPr id="78" name="object 7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14476" y="4273295"/>
              <a:ext cx="326361" cy="444245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875538" y="4120133"/>
              <a:ext cx="757555" cy="759460"/>
            </a:xfrm>
            <a:custGeom>
              <a:avLst/>
              <a:gdLst/>
              <a:ahLst/>
              <a:cxnLst/>
              <a:rect l="l" t="t" r="r" b="b"/>
              <a:pathLst>
                <a:path w="757555" h="759460">
                  <a:moveTo>
                    <a:pt x="0" y="758951"/>
                  </a:moveTo>
                  <a:lnTo>
                    <a:pt x="757427" y="758951"/>
                  </a:lnTo>
                  <a:lnTo>
                    <a:pt x="757427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4588" y="4137659"/>
              <a:ext cx="719328" cy="719327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875538" y="4118609"/>
              <a:ext cx="757555" cy="757555"/>
            </a:xfrm>
            <a:custGeom>
              <a:avLst/>
              <a:gdLst/>
              <a:ahLst/>
              <a:cxnLst/>
              <a:rect l="l" t="t" r="r" b="b"/>
              <a:pathLst>
                <a:path w="757555" h="757554">
                  <a:moveTo>
                    <a:pt x="0" y="757427"/>
                  </a:moveTo>
                  <a:lnTo>
                    <a:pt x="757427" y="757427"/>
                  </a:lnTo>
                  <a:lnTo>
                    <a:pt x="757427" y="0"/>
                  </a:lnTo>
                  <a:lnTo>
                    <a:pt x="0" y="0"/>
                  </a:lnTo>
                  <a:lnTo>
                    <a:pt x="0" y="75742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853439" y="5556503"/>
            <a:ext cx="798830" cy="807720"/>
            <a:chOff x="853439" y="5556503"/>
            <a:chExt cx="798830" cy="807720"/>
          </a:xfrm>
        </p:grpSpPr>
        <p:pic>
          <p:nvPicPr>
            <p:cNvPr id="83" name="object 8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14475" y="5727174"/>
              <a:ext cx="333022" cy="439139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875537" y="5575553"/>
              <a:ext cx="757555" cy="759460"/>
            </a:xfrm>
            <a:custGeom>
              <a:avLst/>
              <a:gdLst/>
              <a:ahLst/>
              <a:cxnLst/>
              <a:rect l="l" t="t" r="r" b="b"/>
              <a:pathLst>
                <a:path w="757555" h="759460">
                  <a:moveTo>
                    <a:pt x="0" y="758952"/>
                  </a:moveTo>
                  <a:lnTo>
                    <a:pt x="757427" y="758952"/>
                  </a:lnTo>
                  <a:lnTo>
                    <a:pt x="757427" y="0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3063" y="5606795"/>
              <a:ext cx="720851" cy="719328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874013" y="5587745"/>
              <a:ext cx="759460" cy="757555"/>
            </a:xfrm>
            <a:custGeom>
              <a:avLst/>
              <a:gdLst/>
              <a:ahLst/>
              <a:cxnLst/>
              <a:rect l="l" t="t" r="r" b="b"/>
              <a:pathLst>
                <a:path w="759460" h="757554">
                  <a:moveTo>
                    <a:pt x="0" y="757427"/>
                  </a:moveTo>
                  <a:lnTo>
                    <a:pt x="758951" y="757427"/>
                  </a:lnTo>
                  <a:lnTo>
                    <a:pt x="758951" y="0"/>
                  </a:lnTo>
                  <a:lnTo>
                    <a:pt x="0" y="0"/>
                  </a:lnTo>
                  <a:lnTo>
                    <a:pt x="0" y="75742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1539" y="5600699"/>
              <a:ext cx="719328" cy="720852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872489" y="5581649"/>
              <a:ext cx="757555" cy="759460"/>
            </a:xfrm>
            <a:custGeom>
              <a:avLst/>
              <a:gdLst/>
              <a:ahLst/>
              <a:cxnLst/>
              <a:rect l="l" t="t" r="r" b="b"/>
              <a:pathLst>
                <a:path w="757555" h="759460">
                  <a:moveTo>
                    <a:pt x="0" y="758952"/>
                  </a:moveTo>
                  <a:lnTo>
                    <a:pt x="757428" y="758952"/>
                  </a:lnTo>
                  <a:lnTo>
                    <a:pt x="757428" y="0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6574790" y="837740"/>
            <a:ext cx="1708150" cy="14077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89230" algn="ctr">
              <a:lnSpc>
                <a:spcPct val="100000"/>
              </a:lnSpc>
              <a:spcBef>
                <a:spcPts val="790"/>
              </a:spcBef>
            </a:pPr>
            <a:r>
              <a:rPr sz="2050" spc="40" dirty="0">
                <a:latin typeface="Cambria Math"/>
                <a:cs typeface="Cambria Math"/>
              </a:rPr>
              <a:t>𝑁</a:t>
            </a:r>
            <a:endParaRPr sz="20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2800" spc="-5" dirty="0">
                <a:latin typeface="Cambria Math"/>
                <a:cs typeface="Cambria Math"/>
              </a:rPr>
              <a:t>𝐿</a:t>
            </a:r>
            <a:r>
              <a:rPr sz="2800" spc="19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275" dirty="0">
                <a:latin typeface="Cambria Math"/>
                <a:cs typeface="Cambria Math"/>
              </a:rPr>
              <a:t> </a:t>
            </a:r>
            <a:r>
              <a:rPr sz="2800" spc="905" dirty="0">
                <a:latin typeface="Cambria Math"/>
                <a:cs typeface="Cambria Math"/>
              </a:rPr>
              <a:t>෍</a:t>
            </a:r>
            <a:r>
              <a:rPr sz="2800" spc="10" dirty="0">
                <a:latin typeface="Cambria Math"/>
                <a:cs typeface="Cambria Math"/>
              </a:rPr>
              <a:t> </a:t>
            </a:r>
            <a:r>
              <a:rPr sz="2800" spc="150" dirty="0">
                <a:latin typeface="Cambria Math"/>
                <a:cs typeface="Cambria Math"/>
              </a:rPr>
              <a:t>𝐶</a:t>
            </a:r>
            <a:r>
              <a:rPr sz="3075" spc="225" baseline="27100" dirty="0">
                <a:latin typeface="Cambria Math"/>
                <a:cs typeface="Cambria Math"/>
              </a:rPr>
              <a:t>𝑛</a:t>
            </a:r>
            <a:endParaRPr sz="3075" baseline="27100">
              <a:latin typeface="Cambria Math"/>
              <a:cs typeface="Cambria Math"/>
            </a:endParaRPr>
          </a:p>
          <a:p>
            <a:pPr marL="198120" algn="ctr">
              <a:lnSpc>
                <a:spcPct val="100000"/>
              </a:lnSpc>
              <a:spcBef>
                <a:spcPts val="950"/>
              </a:spcBef>
            </a:pPr>
            <a:r>
              <a:rPr sz="2050" spc="60" dirty="0">
                <a:latin typeface="Cambria Math"/>
                <a:cs typeface="Cambria Math"/>
              </a:rPr>
              <a:t>𝑛=1</a:t>
            </a:r>
            <a:endParaRPr sz="2050">
              <a:latin typeface="Cambria Math"/>
              <a:cs typeface="Cambria Math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5305044" y="5058155"/>
            <a:ext cx="3546475" cy="1714500"/>
            <a:chOff x="5305044" y="5058155"/>
            <a:chExt cx="3546475" cy="1714500"/>
          </a:xfrm>
        </p:grpSpPr>
        <p:pic>
          <p:nvPicPr>
            <p:cNvPr id="91" name="object 9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36095" y="5128237"/>
              <a:ext cx="3415308" cy="1488957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05044" y="5058155"/>
              <a:ext cx="3456432" cy="1714500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86400" y="5158739"/>
              <a:ext cx="3319272" cy="1385316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5486400" y="5158740"/>
            <a:ext cx="3319779" cy="138557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92710" marR="302895">
              <a:lnSpc>
                <a:spcPct val="100000"/>
              </a:lnSpc>
              <a:spcBef>
                <a:spcPts val="19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the</a:t>
            </a:r>
            <a:r>
              <a:rPr sz="2800" b="1" i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network </a:t>
            </a:r>
            <a:r>
              <a:rPr sz="2800" b="1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parameters </a:t>
            </a:r>
            <a:r>
              <a:rPr sz="28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 Math"/>
                <a:cs typeface="Cambria Math"/>
              </a:rPr>
              <a:t>𝜽</a:t>
            </a:r>
            <a:r>
              <a:rPr sz="3075" spc="-7" baseline="27100" dirty="0">
                <a:solidFill>
                  <a:srgbClr val="FFFFFF"/>
                </a:solidFill>
                <a:latin typeface="Cambria Math"/>
                <a:cs typeface="Cambria Math"/>
              </a:rPr>
              <a:t>∗</a:t>
            </a:r>
            <a:r>
              <a:rPr sz="3075" baseline="2710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minimize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loss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546852" y="409448"/>
            <a:ext cx="1509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latin typeface="Calibri"/>
                <a:cs typeface="Calibri"/>
              </a:rPr>
              <a:t>Total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Loss: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421123" y="3545840"/>
            <a:ext cx="405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35" baseline="-20833" dirty="0">
                <a:latin typeface="Cambria Math"/>
                <a:cs typeface="Cambria Math"/>
              </a:rPr>
              <a:t>𝐶</a:t>
            </a:r>
            <a:r>
              <a:rPr sz="1750" spc="9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436998" y="5888228"/>
            <a:ext cx="444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35" baseline="-20833" dirty="0">
                <a:latin typeface="Cambria Math"/>
                <a:cs typeface="Cambria Math"/>
              </a:rPr>
              <a:t>𝐶</a:t>
            </a:r>
            <a:r>
              <a:rPr sz="1750" spc="90" dirty="0">
                <a:latin typeface="Cambria Math"/>
                <a:cs typeface="Cambria Math"/>
              </a:rPr>
              <a:t>𝑁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492240" y="958596"/>
            <a:ext cx="1850389" cy="1325880"/>
          </a:xfrm>
          <a:custGeom>
            <a:avLst/>
            <a:gdLst/>
            <a:ahLst/>
            <a:cxnLst/>
            <a:rect l="l" t="t" r="r" b="b"/>
            <a:pathLst>
              <a:path w="1850390" h="1325880">
                <a:moveTo>
                  <a:pt x="0" y="1325879"/>
                </a:moveTo>
                <a:lnTo>
                  <a:pt x="1850136" y="1325879"/>
                </a:lnTo>
                <a:lnTo>
                  <a:pt x="1850136" y="0"/>
                </a:lnTo>
                <a:lnTo>
                  <a:pt x="0" y="0"/>
                </a:lnTo>
                <a:lnTo>
                  <a:pt x="0" y="1325879"/>
                </a:lnTo>
                <a:close/>
              </a:path>
            </a:pathLst>
          </a:custGeom>
          <a:ln w="5791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9" name="object 99"/>
          <p:cNvGrpSpPr/>
          <p:nvPr/>
        </p:nvGrpSpPr>
        <p:grpSpPr>
          <a:xfrm>
            <a:off x="5305044" y="3012948"/>
            <a:ext cx="3595370" cy="1714500"/>
            <a:chOff x="5305044" y="3012948"/>
            <a:chExt cx="3595370" cy="1714500"/>
          </a:xfrm>
        </p:grpSpPr>
        <p:pic>
          <p:nvPicPr>
            <p:cNvPr id="100" name="object 10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436087" y="3083042"/>
              <a:ext cx="3412276" cy="1488957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305044" y="3012948"/>
              <a:ext cx="3595115" cy="171450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486400" y="3113532"/>
              <a:ext cx="3316224" cy="1385315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5578475" y="3569588"/>
              <a:ext cx="2543810" cy="443865"/>
            </a:xfrm>
            <a:custGeom>
              <a:avLst/>
              <a:gdLst/>
              <a:ahLst/>
              <a:cxnLst/>
              <a:rect l="l" t="t" r="r" b="b"/>
              <a:pathLst>
                <a:path w="2543809" h="443864">
                  <a:moveTo>
                    <a:pt x="1816608" y="426720"/>
                  </a:moveTo>
                  <a:lnTo>
                    <a:pt x="0" y="426720"/>
                  </a:lnTo>
                  <a:lnTo>
                    <a:pt x="0" y="443484"/>
                  </a:lnTo>
                  <a:lnTo>
                    <a:pt x="1816608" y="443484"/>
                  </a:lnTo>
                  <a:lnTo>
                    <a:pt x="1816608" y="426720"/>
                  </a:lnTo>
                  <a:close/>
                </a:path>
                <a:path w="2543809" h="443864">
                  <a:moveTo>
                    <a:pt x="2543556" y="0"/>
                  </a:moveTo>
                  <a:lnTo>
                    <a:pt x="699516" y="0"/>
                  </a:lnTo>
                  <a:lnTo>
                    <a:pt x="699516" y="16764"/>
                  </a:lnTo>
                  <a:lnTo>
                    <a:pt x="2543556" y="16764"/>
                  </a:lnTo>
                  <a:lnTo>
                    <a:pt x="25435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5486400" y="3113532"/>
            <a:ext cx="3316604" cy="138557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92710" marR="161290">
              <a:lnSpc>
                <a:spcPct val="100000"/>
              </a:lnSpc>
              <a:spcBef>
                <a:spcPts val="185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b="1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2800" b="1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800" b="1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FFFFFF"/>
                </a:solidFill>
                <a:latin typeface="Calibri"/>
                <a:cs typeface="Calibri"/>
              </a:rPr>
              <a:t>function </a:t>
            </a:r>
            <a:r>
              <a:rPr sz="2800" b="1" i="1" spc="-1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800" b="1" i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minimizes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total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loss L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6743700" y="2546604"/>
            <a:ext cx="710565" cy="2534920"/>
            <a:chOff x="6743700" y="2546604"/>
            <a:chExt cx="710565" cy="2534920"/>
          </a:xfrm>
        </p:grpSpPr>
        <p:sp>
          <p:nvSpPr>
            <p:cNvPr id="106" name="object 106"/>
            <p:cNvSpPr/>
            <p:nvPr/>
          </p:nvSpPr>
          <p:spPr>
            <a:xfrm>
              <a:off x="6749795" y="2552700"/>
              <a:ext cx="698500" cy="553720"/>
            </a:xfrm>
            <a:custGeom>
              <a:avLst/>
              <a:gdLst/>
              <a:ahLst/>
              <a:cxnLst/>
              <a:rect l="l" t="t" r="r" b="b"/>
              <a:pathLst>
                <a:path w="698500" h="553719">
                  <a:moveTo>
                    <a:pt x="523494" y="0"/>
                  </a:moveTo>
                  <a:lnTo>
                    <a:pt x="174498" y="0"/>
                  </a:lnTo>
                  <a:lnTo>
                    <a:pt x="174498" y="276605"/>
                  </a:lnTo>
                  <a:lnTo>
                    <a:pt x="0" y="276605"/>
                  </a:lnTo>
                  <a:lnTo>
                    <a:pt x="348996" y="553212"/>
                  </a:lnTo>
                  <a:lnTo>
                    <a:pt x="697992" y="276605"/>
                  </a:lnTo>
                  <a:lnTo>
                    <a:pt x="523494" y="276605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749795" y="2552700"/>
              <a:ext cx="698500" cy="553720"/>
            </a:xfrm>
            <a:custGeom>
              <a:avLst/>
              <a:gdLst/>
              <a:ahLst/>
              <a:cxnLst/>
              <a:rect l="l" t="t" r="r" b="b"/>
              <a:pathLst>
                <a:path w="698500" h="553719">
                  <a:moveTo>
                    <a:pt x="0" y="276605"/>
                  </a:moveTo>
                  <a:lnTo>
                    <a:pt x="174498" y="276605"/>
                  </a:lnTo>
                  <a:lnTo>
                    <a:pt x="174498" y="0"/>
                  </a:lnTo>
                  <a:lnTo>
                    <a:pt x="523494" y="0"/>
                  </a:lnTo>
                  <a:lnTo>
                    <a:pt x="523494" y="276605"/>
                  </a:lnTo>
                  <a:lnTo>
                    <a:pt x="697992" y="276605"/>
                  </a:lnTo>
                  <a:lnTo>
                    <a:pt x="348996" y="553212"/>
                  </a:lnTo>
                  <a:lnTo>
                    <a:pt x="0" y="276605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749795" y="4541520"/>
              <a:ext cx="698500" cy="533400"/>
            </a:xfrm>
            <a:custGeom>
              <a:avLst/>
              <a:gdLst/>
              <a:ahLst/>
              <a:cxnLst/>
              <a:rect l="l" t="t" r="r" b="b"/>
              <a:pathLst>
                <a:path w="698500" h="533400">
                  <a:moveTo>
                    <a:pt x="523494" y="0"/>
                  </a:moveTo>
                  <a:lnTo>
                    <a:pt x="174498" y="0"/>
                  </a:lnTo>
                  <a:lnTo>
                    <a:pt x="174498" y="266699"/>
                  </a:lnTo>
                  <a:lnTo>
                    <a:pt x="0" y="266699"/>
                  </a:lnTo>
                  <a:lnTo>
                    <a:pt x="348996" y="533399"/>
                  </a:lnTo>
                  <a:lnTo>
                    <a:pt x="697992" y="266699"/>
                  </a:lnTo>
                  <a:lnTo>
                    <a:pt x="523494" y="266699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749795" y="4541520"/>
              <a:ext cx="698500" cy="533400"/>
            </a:xfrm>
            <a:custGeom>
              <a:avLst/>
              <a:gdLst/>
              <a:ahLst/>
              <a:cxnLst/>
              <a:rect l="l" t="t" r="r" b="b"/>
              <a:pathLst>
                <a:path w="698500" h="533400">
                  <a:moveTo>
                    <a:pt x="0" y="266699"/>
                  </a:moveTo>
                  <a:lnTo>
                    <a:pt x="174498" y="266699"/>
                  </a:lnTo>
                  <a:lnTo>
                    <a:pt x="174498" y="0"/>
                  </a:lnTo>
                  <a:lnTo>
                    <a:pt x="523494" y="0"/>
                  </a:lnTo>
                  <a:lnTo>
                    <a:pt x="523494" y="266699"/>
                  </a:lnTo>
                  <a:lnTo>
                    <a:pt x="697992" y="266699"/>
                  </a:lnTo>
                  <a:lnTo>
                    <a:pt x="348996" y="533399"/>
                  </a:lnTo>
                  <a:lnTo>
                    <a:pt x="0" y="26669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508" y="2014727"/>
            <a:ext cx="2071116" cy="14752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60170" y="2094433"/>
            <a:ext cx="1022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1: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3888" y="2494788"/>
            <a:ext cx="440436" cy="5151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35679" y="2014727"/>
            <a:ext cx="2072640" cy="14752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87571" y="2094433"/>
            <a:ext cx="1768475" cy="123253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1905" algn="ctr">
              <a:lnSpc>
                <a:spcPct val="91500"/>
              </a:lnSpc>
              <a:spcBef>
                <a:spcPts val="38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2: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goodness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15584" y="2494788"/>
            <a:ext cx="438912" cy="5151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37376" y="2014727"/>
            <a:ext cx="2071116" cy="147523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342888" y="1909572"/>
            <a:ext cx="2258695" cy="1687195"/>
          </a:xfrm>
          <a:prstGeom prst="rect">
            <a:avLst/>
          </a:prstGeom>
          <a:ln w="76200">
            <a:solidFill>
              <a:srgbClr val="FF0000"/>
            </a:solidFill>
          </a:ln>
        </p:spPr>
        <p:txBody>
          <a:bodyPr vert="horz" wrap="square" lIns="0" tIns="233680" rIns="0" bIns="0" rtlCol="0">
            <a:spAutoFit/>
          </a:bodyPr>
          <a:lstStyle/>
          <a:p>
            <a:pPr marL="527685" marR="292100" indent="-227329">
              <a:lnSpc>
                <a:spcPct val="91500"/>
              </a:lnSpc>
              <a:spcBef>
                <a:spcPts val="184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3: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pick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best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7951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Three</a:t>
            </a:r>
            <a:r>
              <a:rPr spc="-40" dirty="0"/>
              <a:t> </a:t>
            </a:r>
            <a:r>
              <a:rPr spc="-15" dirty="0"/>
              <a:t>Steps</a:t>
            </a:r>
            <a:r>
              <a:rPr spc="-10" dirty="0"/>
              <a:t> </a:t>
            </a:r>
            <a:r>
              <a:rPr spc="-35" dirty="0"/>
              <a:t>for</a:t>
            </a:r>
            <a:r>
              <a:rPr spc="-15" dirty="0"/>
              <a:t> </a:t>
            </a:r>
            <a:r>
              <a:rPr dirty="0"/>
              <a:t>Deep</a:t>
            </a:r>
            <a:r>
              <a:rPr spc="-15" dirty="0"/>
              <a:t> </a:t>
            </a:r>
            <a:r>
              <a:rPr dirty="0"/>
              <a:t>Learning</a:t>
            </a: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38527" y="4273296"/>
            <a:ext cx="6344412" cy="224637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63955" y="3766566"/>
            <a:ext cx="37865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Deep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Learning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simple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……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2083" y="2479548"/>
            <a:ext cx="1975485" cy="1287780"/>
            <a:chOff x="672083" y="2479548"/>
            <a:chExt cx="1975485" cy="128778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2083" y="2540520"/>
              <a:ext cx="1975103" cy="106678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6571" y="2479548"/>
              <a:ext cx="1787652" cy="12877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1519" y="2580132"/>
              <a:ext cx="1860804" cy="95402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31519" y="2580132"/>
            <a:ext cx="186118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2710"/>
              </a:lnSpc>
            </a:pPr>
            <a:r>
              <a:rPr sz="2800" spc="-40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4200" spc="-607" baseline="-1686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405" dirty="0">
                <a:solidFill>
                  <a:srgbClr val="FFFFFF"/>
                </a:solidFill>
                <a:latin typeface="Calibri"/>
                <a:cs typeface="Calibri"/>
              </a:rPr>
              <a:t>fin</a:t>
            </a:r>
            <a:r>
              <a:rPr sz="4200" spc="-607" baseline="-1686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4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200" spc="-607" baseline="-16865" dirty="0">
                <a:solidFill>
                  <a:srgbClr val="FFFFFF"/>
                </a:solidFill>
                <a:latin typeface="Calibri"/>
                <a:cs typeface="Calibri"/>
              </a:rPr>
              <a:t>ur</a:t>
            </a:r>
            <a:r>
              <a:rPr sz="2800" spc="-40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200" spc="-607" baseline="-16865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800" spc="-40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1519" y="3012439"/>
            <a:ext cx="1861185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2375"/>
              </a:lnSpc>
            </a:pPr>
            <a:r>
              <a:rPr sz="2800" spc="-24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200" spc="-2370" baseline="-22817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 </a:t>
            </a:r>
            <a:r>
              <a:rPr sz="2800" spc="-77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4200" spc="-960" baseline="-2281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86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4200" spc="-127" baseline="-22817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1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200" spc="-930" baseline="-22817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00" spc="-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4200" spc="-1335" baseline="-22817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200" spc="-1395" baseline="-22817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1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200" spc="-127" baseline="-22817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9211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Gradient</a:t>
            </a:r>
            <a:r>
              <a:rPr spc="-55" dirty="0"/>
              <a:t> </a:t>
            </a:r>
            <a:r>
              <a:rPr spc="-10" dirty="0"/>
              <a:t>Descent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21" y="2205989"/>
            <a:ext cx="528955" cy="43053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885"/>
              </a:spcBef>
            </a:pPr>
            <a:r>
              <a:rPr sz="2400" spc="-55" dirty="0">
                <a:latin typeface="Cambria Math"/>
                <a:cs typeface="Cambria Math"/>
              </a:rPr>
              <a:t>𝑤</a:t>
            </a:r>
            <a:r>
              <a:rPr sz="2625" spc="-82" baseline="-15873" dirty="0">
                <a:latin typeface="Cambria Math"/>
                <a:cs typeface="Cambria Math"/>
              </a:rPr>
              <a:t>1</a:t>
            </a:r>
            <a:endParaRPr sz="2625" baseline="-15873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1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Cambria Math"/>
              <a:cs typeface="Cambria Math"/>
            </a:endParaRPr>
          </a:p>
          <a:p>
            <a:pPr marL="142875">
              <a:lnSpc>
                <a:spcPct val="100000"/>
              </a:lnSpc>
            </a:pPr>
            <a:r>
              <a:rPr sz="2400" spc="-25" dirty="0">
                <a:latin typeface="Cambria Math"/>
                <a:cs typeface="Cambria Math"/>
              </a:rPr>
              <a:t>𝑤</a:t>
            </a:r>
            <a:r>
              <a:rPr sz="2625" spc="-37" baseline="-15873" dirty="0">
                <a:latin typeface="Cambria Math"/>
                <a:cs typeface="Cambria Math"/>
              </a:rPr>
              <a:t>2</a:t>
            </a:r>
            <a:endParaRPr sz="2625" baseline="-15873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1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100">
              <a:latin typeface="Cambria Math"/>
              <a:cs typeface="Cambria Math"/>
            </a:endParaRPr>
          </a:p>
          <a:p>
            <a:pPr marL="140970">
              <a:lnSpc>
                <a:spcPct val="100000"/>
              </a:lnSpc>
              <a:spcBef>
                <a:spcPts val="2095"/>
              </a:spcBef>
            </a:pPr>
            <a:r>
              <a:rPr sz="2400" spc="-45" dirty="0">
                <a:latin typeface="Cambria Math"/>
                <a:cs typeface="Cambria Math"/>
              </a:rPr>
              <a:t>𝑏</a:t>
            </a:r>
            <a:r>
              <a:rPr sz="2625" spc="-67" baseline="-15873" dirty="0">
                <a:latin typeface="Cambria Math"/>
                <a:cs typeface="Cambria Math"/>
              </a:rPr>
              <a:t>1</a:t>
            </a:r>
            <a:endParaRPr sz="2625" baseline="-15873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76502" y="2336292"/>
            <a:ext cx="3496310" cy="462280"/>
            <a:chOff x="1476502" y="2336292"/>
            <a:chExt cx="3496310" cy="462280"/>
          </a:xfrm>
        </p:grpSpPr>
        <p:sp>
          <p:nvSpPr>
            <p:cNvPr id="5" name="object 5"/>
            <p:cNvSpPr/>
            <p:nvPr/>
          </p:nvSpPr>
          <p:spPr>
            <a:xfrm>
              <a:off x="1482852" y="2383536"/>
              <a:ext cx="2720340" cy="332740"/>
            </a:xfrm>
            <a:custGeom>
              <a:avLst/>
              <a:gdLst/>
              <a:ahLst/>
              <a:cxnLst/>
              <a:rect l="l" t="t" r="r" b="b"/>
              <a:pathLst>
                <a:path w="2720340" h="332739">
                  <a:moveTo>
                    <a:pt x="2554224" y="0"/>
                  </a:moveTo>
                  <a:lnTo>
                    <a:pt x="2554224" y="83058"/>
                  </a:lnTo>
                  <a:lnTo>
                    <a:pt x="0" y="83058"/>
                  </a:lnTo>
                  <a:lnTo>
                    <a:pt x="0" y="249174"/>
                  </a:lnTo>
                  <a:lnTo>
                    <a:pt x="2554224" y="249174"/>
                  </a:lnTo>
                  <a:lnTo>
                    <a:pt x="2554224" y="332231"/>
                  </a:lnTo>
                  <a:lnTo>
                    <a:pt x="2720340" y="166115"/>
                  </a:lnTo>
                  <a:lnTo>
                    <a:pt x="2554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2852" y="2383536"/>
              <a:ext cx="2720340" cy="332740"/>
            </a:xfrm>
            <a:custGeom>
              <a:avLst/>
              <a:gdLst/>
              <a:ahLst/>
              <a:cxnLst/>
              <a:rect l="l" t="t" r="r" b="b"/>
              <a:pathLst>
                <a:path w="2720340" h="332739">
                  <a:moveTo>
                    <a:pt x="0" y="83058"/>
                  </a:moveTo>
                  <a:lnTo>
                    <a:pt x="2554224" y="83058"/>
                  </a:lnTo>
                  <a:lnTo>
                    <a:pt x="2554224" y="0"/>
                  </a:lnTo>
                  <a:lnTo>
                    <a:pt x="2720340" y="166115"/>
                  </a:lnTo>
                  <a:lnTo>
                    <a:pt x="2554224" y="332231"/>
                  </a:lnTo>
                  <a:lnTo>
                    <a:pt x="2554224" y="249174"/>
                  </a:lnTo>
                  <a:lnTo>
                    <a:pt x="0" y="249174"/>
                  </a:lnTo>
                  <a:lnTo>
                    <a:pt x="0" y="8305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9956" y="2336292"/>
              <a:ext cx="752855" cy="46177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219955" y="2336292"/>
            <a:ext cx="753110" cy="46228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15"/>
              </a:spcBef>
            </a:pPr>
            <a:r>
              <a:rPr sz="2400" spc="-10" dirty="0">
                <a:latin typeface="Calibri"/>
                <a:cs typeface="Calibri"/>
              </a:rPr>
              <a:t>0.15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9122" y="1984375"/>
            <a:ext cx="2310130" cy="16081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Compute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𝜕𝐿</a:t>
            </a:r>
            <a:r>
              <a:rPr lang="en-US" sz="2400" spc="-15" dirty="0">
                <a:latin typeface="Cambria Math"/>
                <a:cs typeface="Cambria Math"/>
              </a:rPr>
              <a:t>/</a:t>
            </a:r>
            <a:r>
              <a:rPr sz="2400" spc="-15" dirty="0">
                <a:latin typeface="Cambria Math"/>
                <a:cs typeface="Cambria Math"/>
              </a:rPr>
              <a:t>𝜕𝑤</a:t>
            </a:r>
            <a:r>
              <a:rPr sz="2625" spc="-22" baseline="-15873" dirty="0">
                <a:latin typeface="Cambria Math"/>
                <a:cs typeface="Cambria Math"/>
              </a:rPr>
              <a:t>1</a:t>
            </a:r>
            <a:endParaRPr sz="2625" baseline="-15873" dirty="0">
              <a:latin typeface="Cambria Math"/>
              <a:cs typeface="Cambria Math"/>
            </a:endParaRPr>
          </a:p>
          <a:p>
            <a:pPr marR="53340" algn="ctr">
              <a:lnSpc>
                <a:spcPct val="100000"/>
              </a:lnSpc>
              <a:spcBef>
                <a:spcPts val="2325"/>
              </a:spcBef>
            </a:pPr>
            <a:r>
              <a:rPr sz="2400" spc="-5" dirty="0">
                <a:latin typeface="Cambria Math"/>
                <a:cs typeface="Cambria Math"/>
              </a:rPr>
              <a:t>−𝜇</a:t>
            </a:r>
            <a:r>
              <a:rPr sz="2400" spc="-105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𝜕𝐿</a:t>
            </a:r>
            <a:r>
              <a:rPr sz="3600" spc="-22" baseline="2314" dirty="0">
                <a:latin typeface="Cambria Math"/>
                <a:cs typeface="Cambria Math"/>
              </a:rPr>
              <a:t>Τ</a:t>
            </a:r>
            <a:r>
              <a:rPr sz="2400" spc="-15" dirty="0">
                <a:latin typeface="Cambria Math"/>
                <a:cs typeface="Cambria Math"/>
              </a:rPr>
              <a:t>𝜕𝑤</a:t>
            </a:r>
            <a:r>
              <a:rPr sz="2625" spc="-22" baseline="-15873" dirty="0">
                <a:latin typeface="Cambria Math"/>
                <a:cs typeface="Cambria Math"/>
              </a:rPr>
              <a:t>1</a:t>
            </a:r>
            <a:endParaRPr sz="2625" baseline="-15873" dirty="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sz="2400" spc="-10" dirty="0">
                <a:latin typeface="Calibri"/>
                <a:cs typeface="Calibri"/>
              </a:rPr>
              <a:t>Compute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𝜕𝐿</a:t>
            </a:r>
            <a:r>
              <a:rPr lang="en-US" sz="3600" spc="-7" baseline="2314" dirty="0">
                <a:latin typeface="Cambria Math"/>
                <a:cs typeface="Cambria Math"/>
              </a:rPr>
              <a:t>/</a:t>
            </a:r>
            <a:r>
              <a:rPr sz="2400" spc="-5" dirty="0">
                <a:latin typeface="Cambria Math"/>
                <a:cs typeface="Cambria Math"/>
              </a:rPr>
              <a:t>𝜕𝑤</a:t>
            </a:r>
            <a:r>
              <a:rPr sz="2625" spc="-7" baseline="-15873" dirty="0">
                <a:latin typeface="Cambria Math"/>
                <a:cs typeface="Cambria Math"/>
              </a:rPr>
              <a:t>2</a:t>
            </a:r>
            <a:endParaRPr sz="2625" baseline="-15873" dirty="0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76502" y="3590290"/>
            <a:ext cx="2733040" cy="345440"/>
            <a:chOff x="1476502" y="3590290"/>
            <a:chExt cx="2733040" cy="345440"/>
          </a:xfrm>
        </p:grpSpPr>
        <p:sp>
          <p:nvSpPr>
            <p:cNvPr id="11" name="object 11"/>
            <p:cNvSpPr/>
            <p:nvPr/>
          </p:nvSpPr>
          <p:spPr>
            <a:xfrm>
              <a:off x="1482852" y="3596640"/>
              <a:ext cx="2720340" cy="332740"/>
            </a:xfrm>
            <a:custGeom>
              <a:avLst/>
              <a:gdLst/>
              <a:ahLst/>
              <a:cxnLst/>
              <a:rect l="l" t="t" r="r" b="b"/>
              <a:pathLst>
                <a:path w="2720340" h="332739">
                  <a:moveTo>
                    <a:pt x="2554224" y="0"/>
                  </a:moveTo>
                  <a:lnTo>
                    <a:pt x="2554224" y="83058"/>
                  </a:lnTo>
                  <a:lnTo>
                    <a:pt x="0" y="83058"/>
                  </a:lnTo>
                  <a:lnTo>
                    <a:pt x="0" y="249174"/>
                  </a:lnTo>
                  <a:lnTo>
                    <a:pt x="2554224" y="249174"/>
                  </a:lnTo>
                  <a:lnTo>
                    <a:pt x="2554224" y="332232"/>
                  </a:lnTo>
                  <a:lnTo>
                    <a:pt x="2720340" y="166116"/>
                  </a:lnTo>
                  <a:lnTo>
                    <a:pt x="2554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82852" y="3596640"/>
              <a:ext cx="2720340" cy="332740"/>
            </a:xfrm>
            <a:custGeom>
              <a:avLst/>
              <a:gdLst/>
              <a:ahLst/>
              <a:cxnLst/>
              <a:rect l="l" t="t" r="r" b="b"/>
              <a:pathLst>
                <a:path w="2720340" h="332739">
                  <a:moveTo>
                    <a:pt x="0" y="83058"/>
                  </a:moveTo>
                  <a:lnTo>
                    <a:pt x="2554224" y="83058"/>
                  </a:lnTo>
                  <a:lnTo>
                    <a:pt x="2554224" y="0"/>
                  </a:lnTo>
                  <a:lnTo>
                    <a:pt x="2720340" y="166116"/>
                  </a:lnTo>
                  <a:lnTo>
                    <a:pt x="2554224" y="332232"/>
                  </a:lnTo>
                  <a:lnTo>
                    <a:pt x="2554224" y="249174"/>
                  </a:lnTo>
                  <a:lnTo>
                    <a:pt x="0" y="249174"/>
                  </a:lnTo>
                  <a:lnTo>
                    <a:pt x="0" y="8305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89835" y="3858514"/>
            <a:ext cx="1387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 Math"/>
                <a:cs typeface="Cambria Math"/>
              </a:rPr>
              <a:t>−</a:t>
            </a:r>
            <a:r>
              <a:rPr sz="2400" dirty="0">
                <a:latin typeface="Cambria Math"/>
                <a:cs typeface="Cambria Math"/>
              </a:rPr>
              <a:t>𝜇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𝜕</a:t>
            </a:r>
            <a:r>
              <a:rPr sz="2400" spc="55" dirty="0">
                <a:latin typeface="Cambria Math"/>
                <a:cs typeface="Cambria Math"/>
              </a:rPr>
              <a:t>𝐿</a:t>
            </a:r>
            <a:r>
              <a:rPr lang="en-US" sz="3600" spc="-142" baseline="2314" dirty="0">
                <a:latin typeface="Cambria Math"/>
                <a:cs typeface="Cambria Math"/>
              </a:rPr>
              <a:t>/</a:t>
            </a:r>
            <a:r>
              <a:rPr sz="2400" spc="55" dirty="0">
                <a:latin typeface="Cambria Math"/>
                <a:cs typeface="Cambria Math"/>
              </a:rPr>
              <a:t>𝜕</a:t>
            </a:r>
            <a:r>
              <a:rPr sz="2400" dirty="0">
                <a:latin typeface="Cambria Math"/>
                <a:cs typeface="Cambria Math"/>
              </a:rPr>
              <a:t>𝑤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341878" y="4003294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19955" y="3549396"/>
            <a:ext cx="752855" cy="46177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219955" y="3549396"/>
            <a:ext cx="753110" cy="46228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10"/>
              </a:spcBef>
            </a:pPr>
            <a:r>
              <a:rPr sz="2400" spc="-5" dirty="0">
                <a:latin typeface="Calibri"/>
                <a:cs typeface="Calibri"/>
              </a:rPr>
              <a:t>0.05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52651" y="4752594"/>
            <a:ext cx="2242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Compute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𝜕𝐿</a:t>
            </a:r>
            <a:r>
              <a:rPr lang="en-US" sz="3600" spc="-22" baseline="2314" dirty="0">
                <a:latin typeface="Cambria Math"/>
                <a:cs typeface="Cambria Math"/>
              </a:rPr>
              <a:t>/</a:t>
            </a:r>
            <a:r>
              <a:rPr sz="2400" spc="-15" dirty="0">
                <a:latin typeface="Cambria Math"/>
                <a:cs typeface="Cambria Math"/>
              </a:rPr>
              <a:t>𝜕𝑏</a:t>
            </a:r>
            <a:r>
              <a:rPr sz="2625" spc="-22" baseline="-15873" dirty="0">
                <a:latin typeface="Cambria Math"/>
                <a:cs typeface="Cambria Math"/>
              </a:rPr>
              <a:t>1</a:t>
            </a:r>
            <a:endParaRPr sz="2625" baseline="-15873" dirty="0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76502" y="5144770"/>
            <a:ext cx="2733040" cy="345440"/>
            <a:chOff x="1476502" y="5144770"/>
            <a:chExt cx="2733040" cy="345440"/>
          </a:xfrm>
        </p:grpSpPr>
        <p:sp>
          <p:nvSpPr>
            <p:cNvPr id="19" name="object 19"/>
            <p:cNvSpPr/>
            <p:nvPr/>
          </p:nvSpPr>
          <p:spPr>
            <a:xfrm>
              <a:off x="1482852" y="5151120"/>
              <a:ext cx="2720340" cy="332740"/>
            </a:xfrm>
            <a:custGeom>
              <a:avLst/>
              <a:gdLst/>
              <a:ahLst/>
              <a:cxnLst/>
              <a:rect l="l" t="t" r="r" b="b"/>
              <a:pathLst>
                <a:path w="2720340" h="332739">
                  <a:moveTo>
                    <a:pt x="2554224" y="0"/>
                  </a:moveTo>
                  <a:lnTo>
                    <a:pt x="2554224" y="83057"/>
                  </a:lnTo>
                  <a:lnTo>
                    <a:pt x="0" y="83057"/>
                  </a:lnTo>
                  <a:lnTo>
                    <a:pt x="0" y="249173"/>
                  </a:lnTo>
                  <a:lnTo>
                    <a:pt x="2554224" y="249173"/>
                  </a:lnTo>
                  <a:lnTo>
                    <a:pt x="2554224" y="332231"/>
                  </a:lnTo>
                  <a:lnTo>
                    <a:pt x="2720340" y="166115"/>
                  </a:lnTo>
                  <a:lnTo>
                    <a:pt x="2554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82852" y="5151120"/>
              <a:ext cx="2720340" cy="332740"/>
            </a:xfrm>
            <a:custGeom>
              <a:avLst/>
              <a:gdLst/>
              <a:ahLst/>
              <a:cxnLst/>
              <a:rect l="l" t="t" r="r" b="b"/>
              <a:pathLst>
                <a:path w="2720340" h="332739">
                  <a:moveTo>
                    <a:pt x="0" y="83057"/>
                  </a:moveTo>
                  <a:lnTo>
                    <a:pt x="2554224" y="83057"/>
                  </a:lnTo>
                  <a:lnTo>
                    <a:pt x="2554224" y="0"/>
                  </a:lnTo>
                  <a:lnTo>
                    <a:pt x="2720340" y="166115"/>
                  </a:lnTo>
                  <a:lnTo>
                    <a:pt x="2554224" y="332231"/>
                  </a:lnTo>
                  <a:lnTo>
                    <a:pt x="2554224" y="249173"/>
                  </a:lnTo>
                  <a:lnTo>
                    <a:pt x="0" y="249173"/>
                  </a:lnTo>
                  <a:lnTo>
                    <a:pt x="0" y="830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023364" y="5413349"/>
            <a:ext cx="13271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 Math"/>
                <a:cs typeface="Cambria Math"/>
              </a:rPr>
              <a:t>−</a:t>
            </a:r>
            <a:r>
              <a:rPr sz="2400" dirty="0">
                <a:latin typeface="Cambria Math"/>
                <a:cs typeface="Cambria Math"/>
              </a:rPr>
              <a:t>𝜇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𝜕</a:t>
            </a:r>
            <a:r>
              <a:rPr sz="2400" spc="50" dirty="0">
                <a:latin typeface="Cambria Math"/>
                <a:cs typeface="Cambria Math"/>
              </a:rPr>
              <a:t>𝐿</a:t>
            </a:r>
            <a:r>
              <a:rPr lang="en-US" sz="3600" spc="-142" baseline="2314" dirty="0">
                <a:latin typeface="Cambria Math"/>
                <a:cs typeface="Cambria Math"/>
              </a:rPr>
              <a:t>/</a:t>
            </a:r>
            <a:r>
              <a:rPr sz="2400" spc="55" dirty="0">
                <a:latin typeface="Cambria Math"/>
                <a:cs typeface="Cambria Math"/>
              </a:rPr>
              <a:t>𝜕</a:t>
            </a:r>
            <a:r>
              <a:rPr sz="2400" dirty="0">
                <a:latin typeface="Cambria Math"/>
                <a:cs typeface="Cambria Math"/>
              </a:rPr>
              <a:t>𝑏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308350" y="5558129"/>
            <a:ext cx="15494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5" dirty="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19955" y="5103876"/>
            <a:ext cx="752855" cy="461772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219955" y="5103876"/>
            <a:ext cx="753110" cy="46228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220"/>
              </a:spcBef>
            </a:pPr>
            <a:r>
              <a:rPr sz="2400" spc="-5" dirty="0">
                <a:latin typeface="Calibri"/>
                <a:cs typeface="Calibri"/>
              </a:rPr>
              <a:t>0.2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6466" y="4157217"/>
            <a:ext cx="381000" cy="5321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b="1" spc="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6466" y="5795264"/>
            <a:ext cx="381000" cy="5314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b="1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0580" y="2298192"/>
            <a:ext cx="752856" cy="461772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830580" y="2298192"/>
            <a:ext cx="753110" cy="462280"/>
          </a:xfrm>
          <a:prstGeom prst="rect">
            <a:avLst/>
          </a:prstGeom>
          <a:ln w="6095">
            <a:solidFill>
              <a:srgbClr val="5B9BD4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alibri"/>
                <a:cs typeface="Calibri"/>
              </a:rPr>
              <a:t>0.2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0580" y="3511296"/>
            <a:ext cx="752856" cy="461771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830580" y="3511296"/>
            <a:ext cx="753110" cy="462280"/>
          </a:xfrm>
          <a:prstGeom prst="rect">
            <a:avLst/>
          </a:prstGeom>
          <a:ln w="6095">
            <a:solidFill>
              <a:srgbClr val="4471C4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209"/>
              </a:spcBef>
            </a:pPr>
            <a:r>
              <a:rPr sz="2400" spc="-5" dirty="0">
                <a:latin typeface="Calibri"/>
                <a:cs typeface="Calibri"/>
              </a:rPr>
              <a:t>-0.1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0580" y="5065776"/>
            <a:ext cx="752856" cy="461772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830580" y="5065776"/>
            <a:ext cx="753110" cy="462280"/>
          </a:xfrm>
          <a:prstGeom prst="rect">
            <a:avLst/>
          </a:prstGeom>
          <a:ln w="6095">
            <a:solidFill>
              <a:srgbClr val="6FAC46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210"/>
              </a:spcBef>
            </a:pPr>
            <a:r>
              <a:rPr sz="2400" spc="-10" dirty="0">
                <a:latin typeface="Calibri"/>
                <a:cs typeface="Calibri"/>
              </a:rPr>
              <a:t>0.3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1665" y="1710004"/>
            <a:ext cx="225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𝜃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187184" y="2249169"/>
            <a:ext cx="845819" cy="3289300"/>
          </a:xfrm>
          <a:custGeom>
            <a:avLst/>
            <a:gdLst/>
            <a:ahLst/>
            <a:cxnLst/>
            <a:rect l="l" t="t" r="r" b="b"/>
            <a:pathLst>
              <a:path w="845820" h="3289300">
                <a:moveTo>
                  <a:pt x="104394" y="0"/>
                </a:moveTo>
                <a:lnTo>
                  <a:pt x="0" y="0"/>
                </a:lnTo>
                <a:lnTo>
                  <a:pt x="0" y="16510"/>
                </a:lnTo>
                <a:lnTo>
                  <a:pt x="0" y="3272790"/>
                </a:lnTo>
                <a:lnTo>
                  <a:pt x="0" y="3289300"/>
                </a:lnTo>
                <a:lnTo>
                  <a:pt x="104394" y="3289300"/>
                </a:lnTo>
                <a:lnTo>
                  <a:pt x="104394" y="3272790"/>
                </a:lnTo>
                <a:lnTo>
                  <a:pt x="36449" y="3272790"/>
                </a:lnTo>
                <a:lnTo>
                  <a:pt x="36449" y="16510"/>
                </a:lnTo>
                <a:lnTo>
                  <a:pt x="104394" y="16510"/>
                </a:lnTo>
                <a:lnTo>
                  <a:pt x="104394" y="0"/>
                </a:lnTo>
                <a:close/>
              </a:path>
              <a:path w="845820" h="3289300">
                <a:moveTo>
                  <a:pt x="731774" y="350647"/>
                </a:moveTo>
                <a:lnTo>
                  <a:pt x="116078" y="350647"/>
                </a:lnTo>
                <a:lnTo>
                  <a:pt x="116078" y="373507"/>
                </a:lnTo>
                <a:lnTo>
                  <a:pt x="731774" y="373507"/>
                </a:lnTo>
                <a:lnTo>
                  <a:pt x="731774" y="350647"/>
                </a:lnTo>
                <a:close/>
              </a:path>
              <a:path w="845820" h="3289300">
                <a:moveTo>
                  <a:pt x="734822" y="1294003"/>
                </a:moveTo>
                <a:lnTo>
                  <a:pt x="111506" y="1294003"/>
                </a:lnTo>
                <a:lnTo>
                  <a:pt x="111506" y="1316875"/>
                </a:lnTo>
                <a:lnTo>
                  <a:pt x="734822" y="1316875"/>
                </a:lnTo>
                <a:lnTo>
                  <a:pt x="734822" y="1294003"/>
                </a:lnTo>
                <a:close/>
              </a:path>
              <a:path w="845820" h="3289300">
                <a:moveTo>
                  <a:pt x="845566" y="0"/>
                </a:moveTo>
                <a:lnTo>
                  <a:pt x="741172" y="0"/>
                </a:lnTo>
                <a:lnTo>
                  <a:pt x="741172" y="16510"/>
                </a:lnTo>
                <a:lnTo>
                  <a:pt x="809244" y="16510"/>
                </a:lnTo>
                <a:lnTo>
                  <a:pt x="809244" y="3272790"/>
                </a:lnTo>
                <a:lnTo>
                  <a:pt x="741172" y="3272790"/>
                </a:lnTo>
                <a:lnTo>
                  <a:pt x="741172" y="3289300"/>
                </a:lnTo>
                <a:lnTo>
                  <a:pt x="845566" y="3289300"/>
                </a:lnTo>
                <a:lnTo>
                  <a:pt x="845566" y="3272790"/>
                </a:lnTo>
                <a:lnTo>
                  <a:pt x="845566" y="16510"/>
                </a:lnTo>
                <a:lnTo>
                  <a:pt x="8455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401559" y="2077338"/>
            <a:ext cx="412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mbria Math"/>
                <a:cs typeface="Cambria Math"/>
              </a:rPr>
              <a:t>𝜕</a:t>
            </a:r>
            <a:r>
              <a:rPr sz="2800" spc="-5" dirty="0">
                <a:latin typeface="Cambria Math"/>
                <a:cs typeface="Cambria Math"/>
              </a:rPr>
              <a:t>𝐿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66431" y="2583306"/>
            <a:ext cx="676275" cy="88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mbria Math"/>
                <a:cs typeface="Cambria Math"/>
              </a:rPr>
              <a:t>𝜕𝑤</a:t>
            </a:r>
            <a:r>
              <a:rPr sz="3075" spc="-22" baseline="-16260" dirty="0">
                <a:latin typeface="Cambria Math"/>
                <a:cs typeface="Cambria Math"/>
              </a:rPr>
              <a:t>1</a:t>
            </a:r>
            <a:endParaRPr sz="3075" baseline="-16260">
              <a:latin typeface="Cambria Math"/>
              <a:cs typeface="Cambria Math"/>
            </a:endParaRPr>
          </a:p>
          <a:p>
            <a:pPr marL="147320">
              <a:lnSpc>
                <a:spcPct val="100000"/>
              </a:lnSpc>
              <a:spcBef>
                <a:spcPts val="85"/>
              </a:spcBef>
            </a:pPr>
            <a:r>
              <a:rPr sz="2800" spc="-5" dirty="0">
                <a:latin typeface="Cambria Math"/>
                <a:cs typeface="Cambria Math"/>
              </a:rPr>
              <a:t>𝜕𝐿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38314" y="4827904"/>
            <a:ext cx="546100" cy="22860"/>
          </a:xfrm>
          <a:custGeom>
            <a:avLst/>
            <a:gdLst/>
            <a:ahLst/>
            <a:cxnLst/>
            <a:rect l="l" t="t" r="r" b="b"/>
            <a:pathLst>
              <a:path w="546100" h="22860">
                <a:moveTo>
                  <a:pt x="545591" y="0"/>
                </a:moveTo>
                <a:lnTo>
                  <a:pt x="0" y="0"/>
                </a:lnTo>
                <a:lnTo>
                  <a:pt x="0" y="22860"/>
                </a:lnTo>
                <a:lnTo>
                  <a:pt x="545591" y="22860"/>
                </a:lnTo>
                <a:lnTo>
                  <a:pt x="545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261859" y="3526916"/>
            <a:ext cx="683895" cy="1230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304"/>
              </a:lnSpc>
              <a:spcBef>
                <a:spcPts val="95"/>
              </a:spcBef>
            </a:pPr>
            <a:r>
              <a:rPr sz="2800" spc="5" dirty="0">
                <a:latin typeface="Cambria Math"/>
                <a:cs typeface="Cambria Math"/>
              </a:rPr>
              <a:t>𝜕𝑤</a:t>
            </a:r>
            <a:r>
              <a:rPr sz="3075" spc="7" baseline="-16260" dirty="0">
                <a:latin typeface="Cambria Math"/>
                <a:cs typeface="Cambria Math"/>
              </a:rPr>
              <a:t>2</a:t>
            </a:r>
            <a:endParaRPr sz="3075" baseline="-16260">
              <a:latin typeface="Cambria Math"/>
              <a:cs typeface="Cambria Math"/>
            </a:endParaRPr>
          </a:p>
          <a:p>
            <a:pPr marL="14604" algn="ctr">
              <a:lnSpc>
                <a:spcPts val="3065"/>
              </a:lnSpc>
            </a:pPr>
            <a:r>
              <a:rPr sz="2800" spc="-5" dirty="0">
                <a:latin typeface="Cambria Math"/>
                <a:cs typeface="Cambria Math"/>
              </a:rPr>
              <a:t>⋮</a:t>
            </a:r>
            <a:endParaRPr sz="2800">
              <a:latin typeface="Cambria Math"/>
              <a:cs typeface="Cambria Math"/>
            </a:endParaRPr>
          </a:p>
          <a:p>
            <a:pPr marL="8255" algn="ctr">
              <a:lnSpc>
                <a:spcPts val="3120"/>
              </a:lnSpc>
            </a:pPr>
            <a:r>
              <a:rPr sz="2800" dirty="0">
                <a:latin typeface="Cambria Math"/>
                <a:cs typeface="Cambria Math"/>
              </a:rPr>
              <a:t>𝜕𝐿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01483" y="4812029"/>
            <a:ext cx="607695" cy="8648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304"/>
              </a:lnSpc>
              <a:spcBef>
                <a:spcPts val="95"/>
              </a:spcBef>
            </a:pPr>
            <a:r>
              <a:rPr sz="2800" spc="-10" dirty="0">
                <a:latin typeface="Cambria Math"/>
                <a:cs typeface="Cambria Math"/>
              </a:rPr>
              <a:t>𝜕𝑏</a:t>
            </a:r>
            <a:r>
              <a:rPr sz="3075" spc="-15" baseline="-16260" dirty="0">
                <a:latin typeface="Cambria Math"/>
                <a:cs typeface="Cambria Math"/>
              </a:rPr>
              <a:t>1</a:t>
            </a:r>
            <a:endParaRPr sz="3075" baseline="-16260">
              <a:latin typeface="Cambria Math"/>
              <a:cs typeface="Cambria Math"/>
            </a:endParaRPr>
          </a:p>
          <a:p>
            <a:pPr marL="12065" algn="ctr">
              <a:lnSpc>
                <a:spcPts val="3304"/>
              </a:lnSpc>
            </a:pPr>
            <a:r>
              <a:rPr sz="2800" spc="-5" dirty="0">
                <a:latin typeface="Cambria Math"/>
                <a:cs typeface="Cambria Math"/>
              </a:rPr>
              <a:t>⋮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115939" y="3635121"/>
            <a:ext cx="803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95"/>
              </a:spcBef>
              <a:buSzPct val="96428"/>
              <a:buChar char="❑"/>
              <a:tabLst>
                <a:tab pos="231140" algn="l"/>
              </a:tabLst>
            </a:pPr>
            <a:r>
              <a:rPr sz="2800" spc="-5" dirty="0">
                <a:latin typeface="Cambria Math"/>
                <a:cs typeface="Cambria Math"/>
              </a:rPr>
              <a:t>𝐿</a:t>
            </a:r>
            <a:r>
              <a:rPr sz="2800" spc="12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18529" y="5745581"/>
            <a:ext cx="122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adie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9211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Gradient</a:t>
            </a:r>
            <a:r>
              <a:rPr spc="-55" dirty="0"/>
              <a:t> </a:t>
            </a:r>
            <a:r>
              <a:rPr spc="-10" dirty="0"/>
              <a:t>Descent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21" y="2205989"/>
            <a:ext cx="528955" cy="43053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885"/>
              </a:spcBef>
            </a:pPr>
            <a:r>
              <a:rPr sz="2400" spc="-55" dirty="0">
                <a:latin typeface="Cambria Math"/>
                <a:cs typeface="Cambria Math"/>
              </a:rPr>
              <a:t>𝑤</a:t>
            </a:r>
            <a:r>
              <a:rPr sz="2625" spc="-82" baseline="-15873" dirty="0">
                <a:latin typeface="Cambria Math"/>
                <a:cs typeface="Cambria Math"/>
              </a:rPr>
              <a:t>1</a:t>
            </a:r>
            <a:endParaRPr sz="2625" baseline="-15873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1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Cambria Math"/>
              <a:cs typeface="Cambria Math"/>
            </a:endParaRPr>
          </a:p>
          <a:p>
            <a:pPr marL="142875">
              <a:lnSpc>
                <a:spcPct val="100000"/>
              </a:lnSpc>
            </a:pPr>
            <a:r>
              <a:rPr sz="2400" spc="-25" dirty="0">
                <a:latin typeface="Cambria Math"/>
                <a:cs typeface="Cambria Math"/>
              </a:rPr>
              <a:t>𝑤</a:t>
            </a:r>
            <a:r>
              <a:rPr sz="2625" spc="-37" baseline="-15873" dirty="0">
                <a:latin typeface="Cambria Math"/>
                <a:cs typeface="Cambria Math"/>
              </a:rPr>
              <a:t>2</a:t>
            </a:r>
            <a:endParaRPr sz="2625" baseline="-15873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1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100">
              <a:latin typeface="Cambria Math"/>
              <a:cs typeface="Cambria Math"/>
            </a:endParaRPr>
          </a:p>
          <a:p>
            <a:pPr marL="140970">
              <a:lnSpc>
                <a:spcPct val="100000"/>
              </a:lnSpc>
              <a:spcBef>
                <a:spcPts val="2095"/>
              </a:spcBef>
            </a:pPr>
            <a:r>
              <a:rPr sz="2400" spc="-45" dirty="0">
                <a:latin typeface="Cambria Math"/>
                <a:cs typeface="Cambria Math"/>
              </a:rPr>
              <a:t>𝑏</a:t>
            </a:r>
            <a:r>
              <a:rPr sz="2625" spc="-67" baseline="-15873" dirty="0">
                <a:latin typeface="Cambria Math"/>
                <a:cs typeface="Cambria Math"/>
              </a:rPr>
              <a:t>1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3694" y="1984375"/>
            <a:ext cx="2302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Compute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𝜕𝐿</a:t>
            </a:r>
            <a:r>
              <a:rPr lang="en-US" sz="3600" spc="-22" baseline="2314" dirty="0">
                <a:latin typeface="Cambria Math"/>
                <a:cs typeface="Cambria Math"/>
              </a:rPr>
              <a:t>/</a:t>
            </a:r>
            <a:r>
              <a:rPr sz="2400" spc="-15" dirty="0">
                <a:latin typeface="Cambria Math"/>
                <a:cs typeface="Cambria Math"/>
              </a:rPr>
              <a:t>𝜕𝑤</a:t>
            </a:r>
            <a:r>
              <a:rPr sz="2625" spc="-22" baseline="-15873" dirty="0">
                <a:latin typeface="Cambria Math"/>
                <a:cs typeface="Cambria Math"/>
              </a:rPr>
              <a:t>1</a:t>
            </a:r>
            <a:endParaRPr sz="2625" baseline="-15873" dirty="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76502" y="2377185"/>
            <a:ext cx="2733040" cy="345440"/>
            <a:chOff x="1476502" y="2377185"/>
            <a:chExt cx="2733040" cy="345440"/>
          </a:xfrm>
        </p:grpSpPr>
        <p:sp>
          <p:nvSpPr>
            <p:cNvPr id="6" name="object 6"/>
            <p:cNvSpPr/>
            <p:nvPr/>
          </p:nvSpPr>
          <p:spPr>
            <a:xfrm>
              <a:off x="1482852" y="2383535"/>
              <a:ext cx="2720340" cy="332740"/>
            </a:xfrm>
            <a:custGeom>
              <a:avLst/>
              <a:gdLst/>
              <a:ahLst/>
              <a:cxnLst/>
              <a:rect l="l" t="t" r="r" b="b"/>
              <a:pathLst>
                <a:path w="2720340" h="332739">
                  <a:moveTo>
                    <a:pt x="2554224" y="0"/>
                  </a:moveTo>
                  <a:lnTo>
                    <a:pt x="2554224" y="83058"/>
                  </a:lnTo>
                  <a:lnTo>
                    <a:pt x="0" y="83058"/>
                  </a:lnTo>
                  <a:lnTo>
                    <a:pt x="0" y="249174"/>
                  </a:lnTo>
                  <a:lnTo>
                    <a:pt x="2554224" y="249174"/>
                  </a:lnTo>
                  <a:lnTo>
                    <a:pt x="2554224" y="332231"/>
                  </a:lnTo>
                  <a:lnTo>
                    <a:pt x="2720340" y="166115"/>
                  </a:lnTo>
                  <a:lnTo>
                    <a:pt x="2554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2852" y="2383535"/>
              <a:ext cx="2720340" cy="332740"/>
            </a:xfrm>
            <a:custGeom>
              <a:avLst/>
              <a:gdLst/>
              <a:ahLst/>
              <a:cxnLst/>
              <a:rect l="l" t="t" r="r" b="b"/>
              <a:pathLst>
                <a:path w="2720340" h="332739">
                  <a:moveTo>
                    <a:pt x="0" y="83058"/>
                  </a:moveTo>
                  <a:lnTo>
                    <a:pt x="2554224" y="83058"/>
                  </a:lnTo>
                  <a:lnTo>
                    <a:pt x="2554224" y="0"/>
                  </a:lnTo>
                  <a:lnTo>
                    <a:pt x="2720340" y="166115"/>
                  </a:lnTo>
                  <a:lnTo>
                    <a:pt x="2554224" y="332231"/>
                  </a:lnTo>
                  <a:lnTo>
                    <a:pt x="2554224" y="249174"/>
                  </a:lnTo>
                  <a:lnTo>
                    <a:pt x="0" y="249174"/>
                  </a:lnTo>
                  <a:lnTo>
                    <a:pt x="0" y="8305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94407" y="2645409"/>
            <a:ext cx="1387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 Math"/>
                <a:cs typeface="Cambria Math"/>
              </a:rPr>
              <a:t>−</a:t>
            </a:r>
            <a:r>
              <a:rPr sz="2400" dirty="0">
                <a:latin typeface="Cambria Math"/>
                <a:cs typeface="Cambria Math"/>
              </a:rPr>
              <a:t>𝜇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𝜕</a:t>
            </a:r>
            <a:r>
              <a:rPr sz="2400" spc="55" dirty="0">
                <a:latin typeface="Cambria Math"/>
                <a:cs typeface="Cambria Math"/>
              </a:rPr>
              <a:t>𝐿</a:t>
            </a:r>
            <a:r>
              <a:rPr lang="en-US" sz="3600" spc="-142" baseline="2314" dirty="0">
                <a:latin typeface="Cambria Math"/>
                <a:cs typeface="Cambria Math"/>
              </a:rPr>
              <a:t>/</a:t>
            </a:r>
            <a:r>
              <a:rPr sz="2400" spc="55" dirty="0">
                <a:latin typeface="Cambria Math"/>
                <a:cs typeface="Cambria Math"/>
              </a:rPr>
              <a:t>𝜕</a:t>
            </a:r>
            <a:r>
              <a:rPr sz="2400" dirty="0">
                <a:latin typeface="Cambria Math"/>
                <a:cs typeface="Cambria Math"/>
              </a:rPr>
              <a:t>𝑤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38576" y="2790189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9955" y="2336292"/>
            <a:ext cx="752855" cy="46177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219955" y="2336292"/>
            <a:ext cx="753110" cy="46228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15"/>
              </a:spcBef>
            </a:pPr>
            <a:r>
              <a:rPr sz="2400" spc="-10" dirty="0">
                <a:latin typeface="Calibri"/>
                <a:cs typeface="Calibri"/>
              </a:rPr>
              <a:t>0.15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07609" y="2320798"/>
            <a:ext cx="2731770" cy="343535"/>
            <a:chOff x="5007609" y="2320798"/>
            <a:chExt cx="2731770" cy="343535"/>
          </a:xfrm>
        </p:grpSpPr>
        <p:sp>
          <p:nvSpPr>
            <p:cNvPr id="13" name="object 13"/>
            <p:cNvSpPr/>
            <p:nvPr/>
          </p:nvSpPr>
          <p:spPr>
            <a:xfrm>
              <a:off x="5013959" y="2327148"/>
              <a:ext cx="2719070" cy="330835"/>
            </a:xfrm>
            <a:custGeom>
              <a:avLst/>
              <a:gdLst/>
              <a:ahLst/>
              <a:cxnLst/>
              <a:rect l="l" t="t" r="r" b="b"/>
              <a:pathLst>
                <a:path w="2719070" h="330835">
                  <a:moveTo>
                    <a:pt x="2553462" y="0"/>
                  </a:moveTo>
                  <a:lnTo>
                    <a:pt x="2553462" y="82676"/>
                  </a:lnTo>
                  <a:lnTo>
                    <a:pt x="0" y="82676"/>
                  </a:lnTo>
                  <a:lnTo>
                    <a:pt x="0" y="248030"/>
                  </a:lnTo>
                  <a:lnTo>
                    <a:pt x="2553462" y="248030"/>
                  </a:lnTo>
                  <a:lnTo>
                    <a:pt x="2553462" y="330707"/>
                  </a:lnTo>
                  <a:lnTo>
                    <a:pt x="2718816" y="165353"/>
                  </a:lnTo>
                  <a:lnTo>
                    <a:pt x="25534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13959" y="2327148"/>
              <a:ext cx="2719070" cy="330835"/>
            </a:xfrm>
            <a:custGeom>
              <a:avLst/>
              <a:gdLst/>
              <a:ahLst/>
              <a:cxnLst/>
              <a:rect l="l" t="t" r="r" b="b"/>
              <a:pathLst>
                <a:path w="2719070" h="330835">
                  <a:moveTo>
                    <a:pt x="0" y="82676"/>
                  </a:moveTo>
                  <a:lnTo>
                    <a:pt x="2553462" y="82676"/>
                  </a:lnTo>
                  <a:lnTo>
                    <a:pt x="2553462" y="0"/>
                  </a:lnTo>
                  <a:lnTo>
                    <a:pt x="2718816" y="165353"/>
                  </a:lnTo>
                  <a:lnTo>
                    <a:pt x="2553462" y="330707"/>
                  </a:lnTo>
                  <a:lnTo>
                    <a:pt x="2553462" y="248030"/>
                  </a:lnTo>
                  <a:lnTo>
                    <a:pt x="0" y="248030"/>
                  </a:lnTo>
                  <a:lnTo>
                    <a:pt x="0" y="8267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524880" y="2588133"/>
            <a:ext cx="1388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 Math"/>
                <a:cs typeface="Cambria Math"/>
              </a:rPr>
              <a:t>−</a:t>
            </a:r>
            <a:r>
              <a:rPr sz="2400" dirty="0">
                <a:latin typeface="Cambria Math"/>
                <a:cs typeface="Cambria Math"/>
              </a:rPr>
              <a:t>𝜇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𝜕</a:t>
            </a:r>
            <a:r>
              <a:rPr sz="2400" spc="55" dirty="0">
                <a:latin typeface="Cambria Math"/>
                <a:cs typeface="Cambria Math"/>
              </a:rPr>
              <a:t>𝐿</a:t>
            </a:r>
            <a:r>
              <a:rPr lang="en-US" sz="3600" spc="-142" baseline="2314" dirty="0">
                <a:latin typeface="Cambria Math"/>
                <a:cs typeface="Cambria Math"/>
              </a:rPr>
              <a:t>/</a:t>
            </a:r>
            <a:r>
              <a:rPr sz="2400" spc="60" dirty="0">
                <a:latin typeface="Cambria Math"/>
                <a:cs typeface="Cambria Math"/>
              </a:rPr>
              <a:t>𝜕</a:t>
            </a:r>
            <a:r>
              <a:rPr sz="2400" dirty="0">
                <a:latin typeface="Cambria Math"/>
                <a:cs typeface="Cambria Math"/>
              </a:rPr>
              <a:t>𝑤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69430" y="2732912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32196" y="1973656"/>
            <a:ext cx="2303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Compute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𝜕𝐿</a:t>
            </a:r>
            <a:r>
              <a:rPr lang="en-US" sz="3600" spc="-22" baseline="2314" dirty="0">
                <a:latin typeface="Cambria Math"/>
                <a:cs typeface="Cambria Math"/>
              </a:rPr>
              <a:t>/</a:t>
            </a:r>
            <a:r>
              <a:rPr sz="2400" spc="-15" dirty="0">
                <a:latin typeface="Cambria Math"/>
                <a:cs typeface="Cambria Math"/>
              </a:rPr>
              <a:t>𝜕𝑤</a:t>
            </a:r>
            <a:r>
              <a:rPr sz="2625" spc="-22" baseline="-15873" dirty="0">
                <a:latin typeface="Cambria Math"/>
                <a:cs typeface="Cambria Math"/>
              </a:rPr>
              <a:t>1</a:t>
            </a:r>
            <a:endParaRPr sz="2625" baseline="-15873" dirty="0">
              <a:latin typeface="Cambria Math"/>
              <a:cs typeface="Cambria Math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73923" y="2340864"/>
            <a:ext cx="751331" cy="46177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7773923" y="2340864"/>
            <a:ext cx="751840" cy="46228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latin typeface="Calibri"/>
                <a:cs typeface="Calibri"/>
              </a:rPr>
              <a:t>0.09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19122" y="3196793"/>
            <a:ext cx="23101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Compute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𝜕𝐿</a:t>
            </a:r>
            <a:r>
              <a:rPr lang="en-US" sz="3600" spc="-7" baseline="2314" dirty="0">
                <a:latin typeface="Cambria Math"/>
                <a:cs typeface="Cambria Math"/>
              </a:rPr>
              <a:t>/</a:t>
            </a:r>
            <a:r>
              <a:rPr sz="2400" spc="-5" dirty="0">
                <a:latin typeface="Cambria Math"/>
                <a:cs typeface="Cambria Math"/>
              </a:rPr>
              <a:t>𝜕𝑤</a:t>
            </a:r>
            <a:r>
              <a:rPr sz="2625" spc="-7" baseline="-15873" dirty="0">
                <a:latin typeface="Cambria Math"/>
                <a:cs typeface="Cambria Math"/>
              </a:rPr>
              <a:t>2</a:t>
            </a:r>
            <a:endParaRPr sz="2625" baseline="-15873" dirty="0">
              <a:latin typeface="Cambria Math"/>
              <a:cs typeface="Cambria Math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76502" y="3590290"/>
            <a:ext cx="2733040" cy="345440"/>
            <a:chOff x="1476502" y="3590290"/>
            <a:chExt cx="2733040" cy="345440"/>
          </a:xfrm>
        </p:grpSpPr>
        <p:sp>
          <p:nvSpPr>
            <p:cNvPr id="22" name="object 22"/>
            <p:cNvSpPr/>
            <p:nvPr/>
          </p:nvSpPr>
          <p:spPr>
            <a:xfrm>
              <a:off x="1482852" y="3596640"/>
              <a:ext cx="2720340" cy="332740"/>
            </a:xfrm>
            <a:custGeom>
              <a:avLst/>
              <a:gdLst/>
              <a:ahLst/>
              <a:cxnLst/>
              <a:rect l="l" t="t" r="r" b="b"/>
              <a:pathLst>
                <a:path w="2720340" h="332739">
                  <a:moveTo>
                    <a:pt x="2554224" y="0"/>
                  </a:moveTo>
                  <a:lnTo>
                    <a:pt x="2554224" y="83058"/>
                  </a:lnTo>
                  <a:lnTo>
                    <a:pt x="0" y="83058"/>
                  </a:lnTo>
                  <a:lnTo>
                    <a:pt x="0" y="249174"/>
                  </a:lnTo>
                  <a:lnTo>
                    <a:pt x="2554224" y="249174"/>
                  </a:lnTo>
                  <a:lnTo>
                    <a:pt x="2554224" y="332232"/>
                  </a:lnTo>
                  <a:lnTo>
                    <a:pt x="2720340" y="166116"/>
                  </a:lnTo>
                  <a:lnTo>
                    <a:pt x="2554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82852" y="3596640"/>
              <a:ext cx="2720340" cy="332740"/>
            </a:xfrm>
            <a:custGeom>
              <a:avLst/>
              <a:gdLst/>
              <a:ahLst/>
              <a:cxnLst/>
              <a:rect l="l" t="t" r="r" b="b"/>
              <a:pathLst>
                <a:path w="2720340" h="332739">
                  <a:moveTo>
                    <a:pt x="0" y="83058"/>
                  </a:moveTo>
                  <a:lnTo>
                    <a:pt x="2554224" y="83058"/>
                  </a:lnTo>
                  <a:lnTo>
                    <a:pt x="2554224" y="0"/>
                  </a:lnTo>
                  <a:lnTo>
                    <a:pt x="2720340" y="166116"/>
                  </a:lnTo>
                  <a:lnTo>
                    <a:pt x="2554224" y="332232"/>
                  </a:lnTo>
                  <a:lnTo>
                    <a:pt x="2554224" y="249174"/>
                  </a:lnTo>
                  <a:lnTo>
                    <a:pt x="0" y="249174"/>
                  </a:lnTo>
                  <a:lnTo>
                    <a:pt x="0" y="8305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89835" y="3858514"/>
            <a:ext cx="1387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 Math"/>
                <a:cs typeface="Cambria Math"/>
              </a:rPr>
              <a:t>−</a:t>
            </a:r>
            <a:r>
              <a:rPr sz="2400" dirty="0">
                <a:latin typeface="Cambria Math"/>
                <a:cs typeface="Cambria Math"/>
              </a:rPr>
              <a:t>𝜇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𝜕</a:t>
            </a:r>
            <a:r>
              <a:rPr sz="2400" spc="55" dirty="0">
                <a:latin typeface="Cambria Math"/>
                <a:cs typeface="Cambria Math"/>
              </a:rPr>
              <a:t>𝐿</a:t>
            </a:r>
            <a:r>
              <a:rPr lang="en-US" sz="3600" spc="-142" baseline="2314" dirty="0">
                <a:latin typeface="Cambria Math"/>
                <a:cs typeface="Cambria Math"/>
              </a:rPr>
              <a:t>/</a:t>
            </a:r>
            <a:r>
              <a:rPr sz="2400" spc="55" dirty="0">
                <a:latin typeface="Cambria Math"/>
                <a:cs typeface="Cambria Math"/>
              </a:rPr>
              <a:t>𝜕</a:t>
            </a:r>
            <a:r>
              <a:rPr sz="2400" dirty="0">
                <a:latin typeface="Cambria Math"/>
                <a:cs typeface="Cambria Math"/>
              </a:rPr>
              <a:t>𝑤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341878" y="4003294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19955" y="3549396"/>
            <a:ext cx="752855" cy="46177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219955" y="3549396"/>
            <a:ext cx="753110" cy="46228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10"/>
              </a:spcBef>
            </a:pPr>
            <a:r>
              <a:rPr sz="2400" spc="-5" dirty="0">
                <a:latin typeface="Calibri"/>
                <a:cs typeface="Calibri"/>
              </a:rPr>
              <a:t>0.05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07609" y="3532378"/>
            <a:ext cx="2731770" cy="345440"/>
            <a:chOff x="5007609" y="3532378"/>
            <a:chExt cx="2731770" cy="345440"/>
          </a:xfrm>
        </p:grpSpPr>
        <p:sp>
          <p:nvSpPr>
            <p:cNvPr id="29" name="object 29"/>
            <p:cNvSpPr/>
            <p:nvPr/>
          </p:nvSpPr>
          <p:spPr>
            <a:xfrm>
              <a:off x="5013959" y="3538728"/>
              <a:ext cx="2719070" cy="332740"/>
            </a:xfrm>
            <a:custGeom>
              <a:avLst/>
              <a:gdLst/>
              <a:ahLst/>
              <a:cxnLst/>
              <a:rect l="l" t="t" r="r" b="b"/>
              <a:pathLst>
                <a:path w="2719070" h="332739">
                  <a:moveTo>
                    <a:pt x="2552699" y="0"/>
                  </a:moveTo>
                  <a:lnTo>
                    <a:pt x="2552699" y="83058"/>
                  </a:lnTo>
                  <a:lnTo>
                    <a:pt x="0" y="83058"/>
                  </a:lnTo>
                  <a:lnTo>
                    <a:pt x="0" y="249174"/>
                  </a:lnTo>
                  <a:lnTo>
                    <a:pt x="2552699" y="249174"/>
                  </a:lnTo>
                  <a:lnTo>
                    <a:pt x="2552699" y="332232"/>
                  </a:lnTo>
                  <a:lnTo>
                    <a:pt x="2718816" y="166116"/>
                  </a:lnTo>
                  <a:lnTo>
                    <a:pt x="25526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13959" y="3538728"/>
              <a:ext cx="2719070" cy="332740"/>
            </a:xfrm>
            <a:custGeom>
              <a:avLst/>
              <a:gdLst/>
              <a:ahLst/>
              <a:cxnLst/>
              <a:rect l="l" t="t" r="r" b="b"/>
              <a:pathLst>
                <a:path w="2719070" h="332739">
                  <a:moveTo>
                    <a:pt x="0" y="83058"/>
                  </a:moveTo>
                  <a:lnTo>
                    <a:pt x="2552699" y="83058"/>
                  </a:lnTo>
                  <a:lnTo>
                    <a:pt x="2552699" y="0"/>
                  </a:lnTo>
                  <a:lnTo>
                    <a:pt x="2718816" y="166116"/>
                  </a:lnTo>
                  <a:lnTo>
                    <a:pt x="2552699" y="332232"/>
                  </a:lnTo>
                  <a:lnTo>
                    <a:pt x="2552699" y="249174"/>
                  </a:lnTo>
                  <a:lnTo>
                    <a:pt x="0" y="249174"/>
                  </a:lnTo>
                  <a:lnTo>
                    <a:pt x="0" y="8305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520309" y="3800982"/>
            <a:ext cx="1388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 Math"/>
                <a:cs typeface="Cambria Math"/>
              </a:rPr>
              <a:t>−</a:t>
            </a:r>
            <a:r>
              <a:rPr sz="2400" dirty="0">
                <a:latin typeface="Cambria Math"/>
                <a:cs typeface="Cambria Math"/>
              </a:rPr>
              <a:t>𝜇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𝜕</a:t>
            </a:r>
            <a:r>
              <a:rPr sz="2400" spc="55" dirty="0">
                <a:latin typeface="Cambria Math"/>
                <a:cs typeface="Cambria Math"/>
              </a:rPr>
              <a:t>𝐿</a:t>
            </a:r>
            <a:r>
              <a:rPr lang="en-US" sz="3600" spc="-135" baseline="2314" dirty="0">
                <a:latin typeface="Cambria Math"/>
                <a:cs typeface="Cambria Math"/>
              </a:rPr>
              <a:t>/</a:t>
            </a:r>
            <a:r>
              <a:rPr sz="2400" spc="55" dirty="0">
                <a:latin typeface="Cambria Math"/>
                <a:cs typeface="Cambria Math"/>
              </a:rPr>
              <a:t>𝜕</a:t>
            </a:r>
            <a:r>
              <a:rPr sz="2400" dirty="0">
                <a:latin typeface="Cambria Math"/>
                <a:cs typeface="Cambria Math"/>
              </a:rPr>
              <a:t>𝑤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6872478" y="3945763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27625" y="3187065"/>
            <a:ext cx="2310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Compute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𝜕𝐿</a:t>
            </a:r>
            <a:r>
              <a:rPr lang="en-US" sz="3600" spc="-7" baseline="2314" dirty="0">
                <a:latin typeface="Cambria Math"/>
                <a:cs typeface="Cambria Math"/>
              </a:rPr>
              <a:t>/</a:t>
            </a:r>
            <a:r>
              <a:rPr sz="2400" spc="-5" dirty="0">
                <a:latin typeface="Cambria Math"/>
                <a:cs typeface="Cambria Math"/>
              </a:rPr>
              <a:t>𝜕𝑤</a:t>
            </a:r>
            <a:r>
              <a:rPr sz="2625" spc="-7" baseline="-15873" dirty="0">
                <a:latin typeface="Cambria Math"/>
                <a:cs typeface="Cambria Math"/>
              </a:rPr>
              <a:t>2</a:t>
            </a:r>
            <a:endParaRPr sz="2625" baseline="-15873" dirty="0">
              <a:latin typeface="Cambria Math"/>
              <a:cs typeface="Cambria Math"/>
            </a:endParaRPr>
          </a:p>
        </p:txBody>
      </p:sp>
      <p:pic>
        <p:nvPicPr>
          <p:cNvPr id="34" name="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73923" y="3553967"/>
            <a:ext cx="751331" cy="46177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7773923" y="3553967"/>
            <a:ext cx="751840" cy="46228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10"/>
              </a:spcBef>
            </a:pPr>
            <a:r>
              <a:rPr sz="2400" spc="-5" dirty="0">
                <a:latin typeface="Calibri"/>
                <a:cs typeface="Calibri"/>
              </a:rPr>
              <a:t>0.15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52651" y="4752594"/>
            <a:ext cx="2242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Compute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𝜕𝐿</a:t>
            </a:r>
            <a:r>
              <a:rPr lang="en-US" sz="3600" spc="-22" baseline="2314" dirty="0">
                <a:latin typeface="Cambria Math"/>
                <a:cs typeface="Cambria Math"/>
              </a:rPr>
              <a:t>/</a:t>
            </a:r>
            <a:r>
              <a:rPr sz="2400" spc="-15" dirty="0">
                <a:latin typeface="Cambria Math"/>
                <a:cs typeface="Cambria Math"/>
              </a:rPr>
              <a:t>𝜕𝑏</a:t>
            </a:r>
            <a:r>
              <a:rPr sz="2625" spc="-22" baseline="-15873" dirty="0">
                <a:latin typeface="Cambria Math"/>
                <a:cs typeface="Cambria Math"/>
              </a:rPr>
              <a:t>1</a:t>
            </a:r>
            <a:endParaRPr sz="2625" baseline="-15873" dirty="0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476502" y="5144770"/>
            <a:ext cx="2733040" cy="345440"/>
            <a:chOff x="1476502" y="5144770"/>
            <a:chExt cx="2733040" cy="345440"/>
          </a:xfrm>
        </p:grpSpPr>
        <p:sp>
          <p:nvSpPr>
            <p:cNvPr id="38" name="object 38"/>
            <p:cNvSpPr/>
            <p:nvPr/>
          </p:nvSpPr>
          <p:spPr>
            <a:xfrm>
              <a:off x="1482852" y="5151120"/>
              <a:ext cx="2720340" cy="332740"/>
            </a:xfrm>
            <a:custGeom>
              <a:avLst/>
              <a:gdLst/>
              <a:ahLst/>
              <a:cxnLst/>
              <a:rect l="l" t="t" r="r" b="b"/>
              <a:pathLst>
                <a:path w="2720340" h="332739">
                  <a:moveTo>
                    <a:pt x="2554224" y="0"/>
                  </a:moveTo>
                  <a:lnTo>
                    <a:pt x="2554224" y="83057"/>
                  </a:lnTo>
                  <a:lnTo>
                    <a:pt x="0" y="83057"/>
                  </a:lnTo>
                  <a:lnTo>
                    <a:pt x="0" y="249173"/>
                  </a:lnTo>
                  <a:lnTo>
                    <a:pt x="2554224" y="249173"/>
                  </a:lnTo>
                  <a:lnTo>
                    <a:pt x="2554224" y="332231"/>
                  </a:lnTo>
                  <a:lnTo>
                    <a:pt x="2720340" y="166115"/>
                  </a:lnTo>
                  <a:lnTo>
                    <a:pt x="2554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82852" y="5151120"/>
              <a:ext cx="2720340" cy="332740"/>
            </a:xfrm>
            <a:custGeom>
              <a:avLst/>
              <a:gdLst/>
              <a:ahLst/>
              <a:cxnLst/>
              <a:rect l="l" t="t" r="r" b="b"/>
              <a:pathLst>
                <a:path w="2720340" h="332739">
                  <a:moveTo>
                    <a:pt x="0" y="83057"/>
                  </a:moveTo>
                  <a:lnTo>
                    <a:pt x="2554224" y="83057"/>
                  </a:lnTo>
                  <a:lnTo>
                    <a:pt x="2554224" y="0"/>
                  </a:lnTo>
                  <a:lnTo>
                    <a:pt x="2720340" y="166115"/>
                  </a:lnTo>
                  <a:lnTo>
                    <a:pt x="2554224" y="332231"/>
                  </a:lnTo>
                  <a:lnTo>
                    <a:pt x="2554224" y="249173"/>
                  </a:lnTo>
                  <a:lnTo>
                    <a:pt x="0" y="249173"/>
                  </a:lnTo>
                  <a:lnTo>
                    <a:pt x="0" y="830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023364" y="5413349"/>
            <a:ext cx="13271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 Math"/>
                <a:cs typeface="Cambria Math"/>
              </a:rPr>
              <a:t>−</a:t>
            </a:r>
            <a:r>
              <a:rPr sz="2400" dirty="0">
                <a:latin typeface="Cambria Math"/>
                <a:cs typeface="Cambria Math"/>
              </a:rPr>
              <a:t>𝜇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𝜕</a:t>
            </a:r>
            <a:r>
              <a:rPr sz="2400" spc="50" dirty="0">
                <a:latin typeface="Cambria Math"/>
                <a:cs typeface="Cambria Math"/>
              </a:rPr>
              <a:t>𝐿</a:t>
            </a:r>
            <a:r>
              <a:rPr lang="en-US" sz="3600" spc="-142" baseline="2314" dirty="0">
                <a:latin typeface="Cambria Math"/>
                <a:cs typeface="Cambria Math"/>
              </a:rPr>
              <a:t>/</a:t>
            </a:r>
            <a:r>
              <a:rPr sz="2400" spc="55" dirty="0">
                <a:latin typeface="Cambria Math"/>
                <a:cs typeface="Cambria Math"/>
              </a:rPr>
              <a:t>𝜕</a:t>
            </a:r>
            <a:r>
              <a:rPr sz="2400" dirty="0">
                <a:latin typeface="Cambria Math"/>
                <a:cs typeface="Cambria Math"/>
              </a:rPr>
              <a:t>𝑏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3308350" y="5558129"/>
            <a:ext cx="15494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5" dirty="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pic>
        <p:nvPicPr>
          <p:cNvPr id="42" name="object 4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19955" y="5103876"/>
            <a:ext cx="752855" cy="461772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4219955" y="5103876"/>
            <a:ext cx="753110" cy="46228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220"/>
              </a:spcBef>
            </a:pPr>
            <a:r>
              <a:rPr sz="2400" spc="-5" dirty="0">
                <a:latin typeface="Calibri"/>
                <a:cs typeface="Calibri"/>
              </a:rPr>
              <a:t>0.2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007609" y="5088382"/>
            <a:ext cx="2731770" cy="345440"/>
            <a:chOff x="5007609" y="5088382"/>
            <a:chExt cx="2731770" cy="345440"/>
          </a:xfrm>
        </p:grpSpPr>
        <p:sp>
          <p:nvSpPr>
            <p:cNvPr id="45" name="object 45"/>
            <p:cNvSpPr/>
            <p:nvPr/>
          </p:nvSpPr>
          <p:spPr>
            <a:xfrm>
              <a:off x="5013959" y="5094732"/>
              <a:ext cx="2719070" cy="332740"/>
            </a:xfrm>
            <a:custGeom>
              <a:avLst/>
              <a:gdLst/>
              <a:ahLst/>
              <a:cxnLst/>
              <a:rect l="l" t="t" r="r" b="b"/>
              <a:pathLst>
                <a:path w="2719070" h="332739">
                  <a:moveTo>
                    <a:pt x="2552699" y="0"/>
                  </a:moveTo>
                  <a:lnTo>
                    <a:pt x="2552699" y="83058"/>
                  </a:lnTo>
                  <a:lnTo>
                    <a:pt x="0" y="83058"/>
                  </a:lnTo>
                  <a:lnTo>
                    <a:pt x="0" y="249174"/>
                  </a:lnTo>
                  <a:lnTo>
                    <a:pt x="2552699" y="249174"/>
                  </a:lnTo>
                  <a:lnTo>
                    <a:pt x="2552699" y="332232"/>
                  </a:lnTo>
                  <a:lnTo>
                    <a:pt x="2718816" y="166116"/>
                  </a:lnTo>
                  <a:lnTo>
                    <a:pt x="25526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13959" y="5094732"/>
              <a:ext cx="2719070" cy="332740"/>
            </a:xfrm>
            <a:custGeom>
              <a:avLst/>
              <a:gdLst/>
              <a:ahLst/>
              <a:cxnLst/>
              <a:rect l="l" t="t" r="r" b="b"/>
              <a:pathLst>
                <a:path w="2719070" h="332739">
                  <a:moveTo>
                    <a:pt x="0" y="83058"/>
                  </a:moveTo>
                  <a:lnTo>
                    <a:pt x="2552699" y="83058"/>
                  </a:lnTo>
                  <a:lnTo>
                    <a:pt x="2552699" y="0"/>
                  </a:lnTo>
                  <a:lnTo>
                    <a:pt x="2718816" y="166116"/>
                  </a:lnTo>
                  <a:lnTo>
                    <a:pt x="2552699" y="332232"/>
                  </a:lnTo>
                  <a:lnTo>
                    <a:pt x="2552699" y="249174"/>
                  </a:lnTo>
                  <a:lnTo>
                    <a:pt x="0" y="249174"/>
                  </a:lnTo>
                  <a:lnTo>
                    <a:pt x="0" y="8305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553836" y="5356352"/>
            <a:ext cx="1327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 Math"/>
                <a:cs typeface="Cambria Math"/>
              </a:rPr>
              <a:t>−</a:t>
            </a:r>
            <a:r>
              <a:rPr sz="2400" dirty="0">
                <a:latin typeface="Cambria Math"/>
                <a:cs typeface="Cambria Math"/>
              </a:rPr>
              <a:t>𝜇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𝜕</a:t>
            </a:r>
            <a:r>
              <a:rPr sz="2400" spc="55" dirty="0">
                <a:latin typeface="Cambria Math"/>
                <a:cs typeface="Cambria Math"/>
              </a:rPr>
              <a:t>𝐿</a:t>
            </a:r>
            <a:r>
              <a:rPr lang="en-US" sz="3600" spc="-135" baseline="2314" dirty="0">
                <a:latin typeface="Cambria Math"/>
                <a:cs typeface="Cambria Math"/>
              </a:rPr>
              <a:t>/</a:t>
            </a:r>
            <a:r>
              <a:rPr sz="2400" spc="55" dirty="0">
                <a:latin typeface="Cambria Math"/>
                <a:cs typeface="Cambria Math"/>
              </a:rPr>
              <a:t>𝜕</a:t>
            </a:r>
            <a:r>
              <a:rPr sz="2400" dirty="0">
                <a:latin typeface="Cambria Math"/>
                <a:cs typeface="Cambria Math"/>
              </a:rPr>
              <a:t>𝑏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6838950" y="5501132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61153" y="4742433"/>
            <a:ext cx="2243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Compute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𝜕𝐿</a:t>
            </a:r>
            <a:r>
              <a:rPr lang="en-US" sz="3600" spc="-22" baseline="2314" dirty="0">
                <a:latin typeface="Cambria Math"/>
                <a:cs typeface="Cambria Math"/>
              </a:rPr>
              <a:t>/</a:t>
            </a:r>
            <a:r>
              <a:rPr sz="2400" spc="-15" dirty="0">
                <a:latin typeface="Cambria Math"/>
                <a:cs typeface="Cambria Math"/>
              </a:rPr>
              <a:t>𝜕𝑏</a:t>
            </a:r>
            <a:r>
              <a:rPr sz="2625" spc="-22" baseline="-15873" dirty="0">
                <a:latin typeface="Cambria Math"/>
                <a:cs typeface="Cambria Math"/>
              </a:rPr>
              <a:t>1</a:t>
            </a:r>
            <a:endParaRPr sz="2625" baseline="-15873" dirty="0">
              <a:latin typeface="Cambria Math"/>
              <a:cs typeface="Cambria Math"/>
            </a:endParaRPr>
          </a:p>
        </p:txBody>
      </p:sp>
      <p:pic>
        <p:nvPicPr>
          <p:cNvPr id="50" name="object 5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73923" y="5109971"/>
            <a:ext cx="751331" cy="460248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7773923" y="5109971"/>
            <a:ext cx="751840" cy="460375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alibri"/>
                <a:cs typeface="Calibri"/>
              </a:rPr>
              <a:t>0.10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26466" y="4157217"/>
            <a:ext cx="381000" cy="5321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b="1" spc="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6466" y="5795264"/>
            <a:ext cx="381000" cy="5314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b="1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4" name="object 5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580" y="2298192"/>
            <a:ext cx="752856" cy="461772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830580" y="2298192"/>
            <a:ext cx="753110" cy="462280"/>
          </a:xfrm>
          <a:prstGeom prst="rect">
            <a:avLst/>
          </a:prstGeom>
          <a:ln w="6095">
            <a:solidFill>
              <a:srgbClr val="5B9BD4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alibri"/>
                <a:cs typeface="Calibri"/>
              </a:rPr>
              <a:t>0.2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6" name="object 5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0580" y="3511296"/>
            <a:ext cx="752856" cy="461771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830580" y="3511296"/>
            <a:ext cx="753110" cy="462280"/>
          </a:xfrm>
          <a:prstGeom prst="rect">
            <a:avLst/>
          </a:prstGeom>
          <a:ln w="6095">
            <a:solidFill>
              <a:srgbClr val="4471C4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209"/>
              </a:spcBef>
            </a:pPr>
            <a:r>
              <a:rPr sz="2400" spc="-5" dirty="0">
                <a:latin typeface="Calibri"/>
                <a:cs typeface="Calibri"/>
              </a:rPr>
              <a:t>-0.1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8" name="object 5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0580" y="5065776"/>
            <a:ext cx="752856" cy="461772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830580" y="5065776"/>
            <a:ext cx="753110" cy="462280"/>
          </a:xfrm>
          <a:prstGeom prst="rect">
            <a:avLst/>
          </a:prstGeom>
          <a:ln w="6095">
            <a:solidFill>
              <a:srgbClr val="6FAC46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210"/>
              </a:spcBef>
            </a:pPr>
            <a:r>
              <a:rPr sz="2400" spc="-10" dirty="0">
                <a:latin typeface="Calibri"/>
                <a:cs typeface="Calibri"/>
              </a:rPr>
              <a:t>0.3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429370" y="2642107"/>
            <a:ext cx="531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416797" y="3976497"/>
            <a:ext cx="532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416797" y="5484977"/>
            <a:ext cx="532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21665" y="1710004"/>
            <a:ext cx="225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𝜃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9211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Gradient</a:t>
            </a:r>
            <a:r>
              <a:rPr spc="-55" dirty="0"/>
              <a:t> </a:t>
            </a:r>
            <a:r>
              <a:rPr spc="-10" dirty="0"/>
              <a:t>Descent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6155" y="1809114"/>
            <a:ext cx="7364095" cy="139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4366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“learning”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machines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deep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……</a:t>
            </a:r>
            <a:endParaRPr sz="2800" dirty="0">
              <a:latin typeface="Calibri"/>
              <a:cs typeface="Calibri"/>
            </a:endParaRPr>
          </a:p>
          <a:p>
            <a:pPr marL="2380615">
              <a:lnSpc>
                <a:spcPct val="100000"/>
              </a:lnSpc>
              <a:spcBef>
                <a:spcPts val="705"/>
              </a:spcBef>
            </a:pPr>
            <a:r>
              <a:rPr sz="2800" spc="-25" dirty="0">
                <a:latin typeface="Calibri"/>
                <a:cs typeface="Calibri"/>
              </a:rPr>
              <a:t>Even</a:t>
            </a:r>
            <a:r>
              <a:rPr sz="2800" spc="-5" dirty="0">
                <a:latin typeface="Calibri"/>
                <a:cs typeface="Calibri"/>
              </a:rPr>
              <a:t> alpha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go</a:t>
            </a:r>
            <a:r>
              <a:rPr sz="2800" spc="-10" dirty="0">
                <a:latin typeface="Calibri"/>
                <a:cs typeface="Calibri"/>
              </a:rPr>
              <a:t> using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approach.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7689" y="6126276"/>
            <a:ext cx="5561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I </a:t>
            </a:r>
            <a:r>
              <a:rPr sz="2800" spc="-10" dirty="0">
                <a:latin typeface="Calibri"/>
                <a:cs typeface="Calibri"/>
              </a:rPr>
              <a:t>hope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disappointed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:p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42388" y="2817876"/>
            <a:ext cx="780415" cy="370840"/>
            <a:chOff x="2342388" y="2817876"/>
            <a:chExt cx="780415" cy="370840"/>
          </a:xfrm>
        </p:grpSpPr>
        <p:sp>
          <p:nvSpPr>
            <p:cNvPr id="6" name="object 6"/>
            <p:cNvSpPr/>
            <p:nvPr/>
          </p:nvSpPr>
          <p:spPr>
            <a:xfrm>
              <a:off x="2348484" y="2823972"/>
              <a:ext cx="768350" cy="358140"/>
            </a:xfrm>
            <a:custGeom>
              <a:avLst/>
              <a:gdLst/>
              <a:ahLst/>
              <a:cxnLst/>
              <a:rect l="l" t="t" r="r" b="b"/>
              <a:pathLst>
                <a:path w="768350" h="358139">
                  <a:moveTo>
                    <a:pt x="589026" y="0"/>
                  </a:moveTo>
                  <a:lnTo>
                    <a:pt x="589026" y="89535"/>
                  </a:lnTo>
                  <a:lnTo>
                    <a:pt x="0" y="89535"/>
                  </a:lnTo>
                  <a:lnTo>
                    <a:pt x="0" y="268604"/>
                  </a:lnTo>
                  <a:lnTo>
                    <a:pt x="589026" y="268604"/>
                  </a:lnTo>
                  <a:lnTo>
                    <a:pt x="589026" y="358139"/>
                  </a:lnTo>
                  <a:lnTo>
                    <a:pt x="768096" y="179069"/>
                  </a:lnTo>
                  <a:lnTo>
                    <a:pt x="5890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8484" y="2823972"/>
              <a:ext cx="768350" cy="358140"/>
            </a:xfrm>
            <a:custGeom>
              <a:avLst/>
              <a:gdLst/>
              <a:ahLst/>
              <a:cxnLst/>
              <a:rect l="l" t="t" r="r" b="b"/>
              <a:pathLst>
                <a:path w="768350" h="358139">
                  <a:moveTo>
                    <a:pt x="0" y="89535"/>
                  </a:moveTo>
                  <a:lnTo>
                    <a:pt x="589026" y="89535"/>
                  </a:lnTo>
                  <a:lnTo>
                    <a:pt x="589026" y="0"/>
                  </a:lnTo>
                  <a:lnTo>
                    <a:pt x="768096" y="179069"/>
                  </a:lnTo>
                  <a:lnTo>
                    <a:pt x="589026" y="358139"/>
                  </a:lnTo>
                  <a:lnTo>
                    <a:pt x="589026" y="268604"/>
                  </a:lnTo>
                  <a:lnTo>
                    <a:pt x="0" y="268604"/>
                  </a:lnTo>
                  <a:lnTo>
                    <a:pt x="0" y="8953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719" y="3872484"/>
            <a:ext cx="3418332" cy="20619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74108" y="3887723"/>
            <a:ext cx="3625595" cy="204673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5311" y="3360801"/>
            <a:ext cx="2182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People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……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99761" y="3375786"/>
            <a:ext cx="144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Actually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…..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0220" y="2540507"/>
            <a:ext cx="1586118" cy="12980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790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Backpropagation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542" y="1804161"/>
            <a:ext cx="7208520" cy="7194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ts val="258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Backpropagation: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efficient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way</a:t>
            </a:r>
            <a:r>
              <a:rPr sz="2400" spc="-15" dirty="0">
                <a:latin typeface="Calibri"/>
                <a:cs typeface="Calibri"/>
              </a:rPr>
              <a:t> to </a:t>
            </a:r>
            <a:r>
              <a:rPr sz="2400" spc="-10" dirty="0">
                <a:latin typeface="Calibri"/>
                <a:cs typeface="Calibri"/>
              </a:rPr>
              <a:t>compute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𝜕𝐿</a:t>
            </a:r>
            <a:r>
              <a:rPr sz="3600" spc="-15" baseline="2314" dirty="0">
                <a:latin typeface="Cambria Math"/>
                <a:cs typeface="Cambria Math"/>
              </a:rPr>
              <a:t>Τ</a:t>
            </a:r>
            <a:r>
              <a:rPr sz="2400" spc="-10" dirty="0">
                <a:latin typeface="Cambria Math"/>
                <a:cs typeface="Cambria Math"/>
              </a:rPr>
              <a:t>𝜕𝑤</a:t>
            </a:r>
            <a:r>
              <a:rPr sz="2400" spc="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neural network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7128" y="2959607"/>
            <a:ext cx="2086355" cy="4800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82211" y="2703576"/>
            <a:ext cx="1636776" cy="10530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16521" y="4196339"/>
            <a:ext cx="1295278" cy="44463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54205" y="3969399"/>
            <a:ext cx="1469867" cy="7184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30467" y="4140708"/>
            <a:ext cx="1973580" cy="5715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12691" y="5050535"/>
            <a:ext cx="1540764" cy="5791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87908" y="5047488"/>
            <a:ext cx="2737104" cy="61264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18743" y="4848225"/>
            <a:ext cx="7462520" cy="182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5645" algn="ctr">
              <a:lnSpc>
                <a:spcPts val="3785"/>
              </a:lnSpc>
              <a:spcBef>
                <a:spcPts val="100"/>
              </a:spcBef>
            </a:pPr>
            <a:r>
              <a:rPr sz="3200" b="1" dirty="0">
                <a:solidFill>
                  <a:srgbClr val="333333"/>
                </a:solidFill>
                <a:latin typeface="Arial"/>
                <a:cs typeface="Arial"/>
              </a:rPr>
              <a:t>libdnn</a:t>
            </a:r>
            <a:endParaRPr sz="3200" dirty="0">
              <a:latin typeface="Arial"/>
              <a:cs typeface="Arial"/>
            </a:endParaRPr>
          </a:p>
          <a:p>
            <a:pPr marL="5429885" marR="880110" algn="ctr">
              <a:lnSpc>
                <a:spcPts val="2160"/>
              </a:lnSpc>
              <a:spcBef>
                <a:spcPts val="20"/>
              </a:spcBef>
            </a:pPr>
            <a:r>
              <a:rPr sz="1800" dirty="0">
                <a:latin typeface="PMingLiU-ExtB"/>
                <a:cs typeface="PMingLiU-ExtB"/>
              </a:rPr>
              <a:t>台大周伯威 同學開發</a:t>
            </a:r>
          </a:p>
          <a:p>
            <a:pPr marL="12700">
              <a:lnSpc>
                <a:spcPts val="1755"/>
              </a:lnSpc>
            </a:pPr>
            <a:r>
              <a:rPr sz="1800" spc="-15" dirty="0">
                <a:latin typeface="Calibri"/>
                <a:cs typeface="Calibri"/>
              </a:rPr>
              <a:t>Ref: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  <a:hlinkClick r:id="rId11"/>
              </a:rPr>
              <a:t>http://speech.ee.ntu.edu.tw/~tlkagk/courses/MLDS_2015_2/Lecture/DNN%20b </a:t>
            </a:r>
            <a:r>
              <a:rPr sz="1800" spc="-5" dirty="0">
                <a:latin typeface="Calibri"/>
                <a:cs typeface="Calibri"/>
              </a:rPr>
              <a:t> ackprop.ecm.mp4/index.html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508" y="2014727"/>
            <a:ext cx="2071116" cy="14752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7116" y="1909572"/>
            <a:ext cx="2260600" cy="1687195"/>
          </a:xfrm>
          <a:prstGeom prst="rect">
            <a:avLst/>
          </a:prstGeom>
          <a:ln w="76200">
            <a:solidFill>
              <a:srgbClr val="FF0000"/>
            </a:solidFill>
          </a:ln>
        </p:spPr>
        <p:txBody>
          <a:bodyPr vert="horz" wrap="square" lIns="0" tIns="196850" rIns="0" bIns="0" rtlCol="0">
            <a:spAutoFit/>
          </a:bodyPr>
          <a:lstStyle/>
          <a:p>
            <a:pPr marL="625475">
              <a:lnSpc>
                <a:spcPct val="100000"/>
              </a:lnSpc>
              <a:spcBef>
                <a:spcPts val="155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1: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018" y="2586608"/>
            <a:ext cx="1677670" cy="745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5"/>
              </a:lnSpc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define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endParaRPr sz="2800">
              <a:latin typeface="Calibri"/>
              <a:cs typeface="Calibri"/>
            </a:endParaRPr>
          </a:p>
          <a:p>
            <a:pPr marL="48260">
              <a:lnSpc>
                <a:spcPts val="3215"/>
              </a:lnSpc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3888" y="2494788"/>
            <a:ext cx="440436" cy="5151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35679" y="2014727"/>
            <a:ext cx="2072640" cy="14752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87571" y="2094433"/>
            <a:ext cx="1768475" cy="123253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1905" algn="ctr">
              <a:lnSpc>
                <a:spcPct val="91500"/>
              </a:lnSpc>
              <a:spcBef>
                <a:spcPts val="38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2: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goodness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15584" y="2494788"/>
            <a:ext cx="438912" cy="5151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37376" y="2014727"/>
            <a:ext cx="2071116" cy="147523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631305" y="2094433"/>
            <a:ext cx="1683385" cy="123253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39395" marR="5080" indent="-227329">
              <a:lnSpc>
                <a:spcPct val="91500"/>
              </a:lnSpc>
              <a:spcBef>
                <a:spcPts val="38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3: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pick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best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569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Concluding</a:t>
            </a:r>
            <a:r>
              <a:rPr spc="-45" dirty="0"/>
              <a:t> </a:t>
            </a:r>
            <a:r>
              <a:rPr spc="-25" dirty="0"/>
              <a:t>Remarks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687323" y="2474976"/>
            <a:ext cx="1975485" cy="1287780"/>
            <a:chOff x="687323" y="2474976"/>
            <a:chExt cx="1975485" cy="128778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7323" y="2535948"/>
              <a:ext cx="1975104" cy="106678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1811" y="2474976"/>
              <a:ext cx="1787652" cy="12877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6759" y="2575560"/>
              <a:ext cx="1860803" cy="95402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46759" y="2575560"/>
            <a:ext cx="1861185" cy="9544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07340" marR="299085" indent="142875">
              <a:lnSpc>
                <a:spcPct val="100000"/>
              </a:lnSpc>
              <a:spcBef>
                <a:spcPts val="180"/>
              </a:spcBef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Neural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09016" y="1871472"/>
            <a:ext cx="2336800" cy="2943225"/>
            <a:chOff x="509016" y="1871472"/>
            <a:chExt cx="2336800" cy="2943225"/>
          </a:xfrm>
        </p:grpSpPr>
        <p:sp>
          <p:nvSpPr>
            <p:cNvPr id="18" name="object 18"/>
            <p:cNvSpPr/>
            <p:nvPr/>
          </p:nvSpPr>
          <p:spPr>
            <a:xfrm>
              <a:off x="547116" y="1909572"/>
              <a:ext cx="2260600" cy="2790825"/>
            </a:xfrm>
            <a:custGeom>
              <a:avLst/>
              <a:gdLst/>
              <a:ahLst/>
              <a:cxnLst/>
              <a:rect l="l" t="t" r="r" b="b"/>
              <a:pathLst>
                <a:path w="2260600" h="2790825">
                  <a:moveTo>
                    <a:pt x="0" y="1687067"/>
                  </a:moveTo>
                  <a:lnTo>
                    <a:pt x="2260092" y="1687067"/>
                  </a:lnTo>
                  <a:lnTo>
                    <a:pt x="2260092" y="0"/>
                  </a:lnTo>
                  <a:lnTo>
                    <a:pt x="0" y="0"/>
                  </a:lnTo>
                  <a:lnTo>
                    <a:pt x="0" y="1687067"/>
                  </a:lnTo>
                  <a:close/>
                </a:path>
                <a:path w="2260600" h="2790825">
                  <a:moveTo>
                    <a:pt x="352044" y="1687067"/>
                  </a:moveTo>
                  <a:lnTo>
                    <a:pt x="352044" y="2790697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2876" y="4585716"/>
              <a:ext cx="546100" cy="228600"/>
            </a:xfrm>
            <a:custGeom>
              <a:avLst/>
              <a:gdLst/>
              <a:ahLst/>
              <a:cxnLst/>
              <a:rect l="l" t="t" r="r" b="b"/>
              <a:pathLst>
                <a:path w="546100" h="228600">
                  <a:moveTo>
                    <a:pt x="317119" y="0"/>
                  </a:moveTo>
                  <a:lnTo>
                    <a:pt x="317119" y="228599"/>
                  </a:lnTo>
                  <a:lnTo>
                    <a:pt x="469519" y="152399"/>
                  </a:lnTo>
                  <a:lnTo>
                    <a:pt x="355219" y="152399"/>
                  </a:lnTo>
                  <a:lnTo>
                    <a:pt x="355219" y="76199"/>
                  </a:lnTo>
                  <a:lnTo>
                    <a:pt x="469519" y="76199"/>
                  </a:lnTo>
                  <a:lnTo>
                    <a:pt x="317119" y="0"/>
                  </a:lnTo>
                  <a:close/>
                </a:path>
                <a:path w="546100" h="228600">
                  <a:moveTo>
                    <a:pt x="317119" y="76199"/>
                  </a:moveTo>
                  <a:lnTo>
                    <a:pt x="0" y="76199"/>
                  </a:lnTo>
                  <a:lnTo>
                    <a:pt x="0" y="152399"/>
                  </a:lnTo>
                  <a:lnTo>
                    <a:pt x="317119" y="152399"/>
                  </a:lnTo>
                  <a:lnTo>
                    <a:pt x="317119" y="76199"/>
                  </a:lnTo>
                  <a:close/>
                </a:path>
                <a:path w="546100" h="228600">
                  <a:moveTo>
                    <a:pt x="469519" y="76199"/>
                  </a:moveTo>
                  <a:lnTo>
                    <a:pt x="355219" y="76199"/>
                  </a:lnTo>
                  <a:lnTo>
                    <a:pt x="355219" y="152399"/>
                  </a:lnTo>
                  <a:lnTo>
                    <a:pt x="469519" y="152399"/>
                  </a:lnTo>
                  <a:lnTo>
                    <a:pt x="545719" y="114299"/>
                  </a:lnTo>
                  <a:lnTo>
                    <a:pt x="469519" y="761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538986" y="4449317"/>
            <a:ext cx="6354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benefits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deep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architecture?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74174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Ups</a:t>
            </a:r>
            <a:r>
              <a:rPr spc="-5" dirty="0"/>
              <a:t> </a:t>
            </a:r>
            <a:r>
              <a:rPr dirty="0"/>
              <a:t>and</a:t>
            </a:r>
            <a:r>
              <a:rPr spc="-5" dirty="0"/>
              <a:t> downs </a:t>
            </a:r>
            <a:r>
              <a:rPr dirty="0"/>
              <a:t>of</a:t>
            </a:r>
            <a:r>
              <a:rPr spc="-5" dirty="0"/>
              <a:t> Deep</a:t>
            </a:r>
            <a:r>
              <a:rPr dirty="0"/>
              <a:t> </a:t>
            </a:r>
            <a:r>
              <a:rPr spc="-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036" y="1561845"/>
            <a:ext cx="6934200" cy="491871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1958: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Perceptron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(linear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model)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1969: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Perceptron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has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limitation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1980s: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Multi-layer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perceptron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spc="-10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significant</a:t>
            </a:r>
            <a:r>
              <a:rPr sz="2400" spc="-15" dirty="0">
                <a:latin typeface="Calibri"/>
                <a:cs typeface="Calibri"/>
              </a:rPr>
              <a:t> difference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DNN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today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1986: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Backpropagation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Usually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hidden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layers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helpful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1989: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hidden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layer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“good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enough”,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why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deep?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2006: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RBM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initialization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(breakthrough)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2009: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GPU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2011: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Start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be popular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 speech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recognition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2012: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win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ILSVRC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image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competition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7696" y="1901888"/>
            <a:ext cx="7289292" cy="402336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9160" y="1872995"/>
          <a:ext cx="3644264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Layer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0955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82905" marR="203200" indent="-17272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 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Rate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(%)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2k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24.2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2k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20.4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2k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18.4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2k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17.8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2k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17.2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2k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17.1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748529" y="2004695"/>
            <a:ext cx="3257550" cy="3872229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>
              <a:lnSpc>
                <a:spcPts val="2160"/>
              </a:lnSpc>
              <a:spcBef>
                <a:spcPts val="840"/>
              </a:spcBef>
              <a:tabLst>
                <a:tab pos="1856739" algn="l"/>
              </a:tabLst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e	</a:t>
            </a:r>
            <a:r>
              <a:rPr sz="3600" b="1" spc="-150" baseline="33564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600" b="1" baseline="33564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600" b="1" spc="-30" baseline="3356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b="1" baseline="33564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600" b="1" spc="-30" baseline="3356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baseline="33564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3600" b="1" spc="-30" baseline="3356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b="1" baseline="33564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3600" baseline="33564">
              <a:latin typeface="Calibri"/>
              <a:cs typeface="Calibri"/>
            </a:endParaRPr>
          </a:p>
          <a:p>
            <a:pPr marL="2029460">
              <a:lnSpc>
                <a:spcPts val="2160"/>
              </a:lnSpc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(%)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Calibri"/>
              <a:cs typeface="Calibri"/>
            </a:endParaRPr>
          </a:p>
          <a:p>
            <a:pPr marL="202565">
              <a:lnSpc>
                <a:spcPct val="100000"/>
              </a:lnSpc>
              <a:spcBef>
                <a:spcPts val="5"/>
              </a:spcBef>
              <a:tabLst>
                <a:tab pos="2288540" algn="l"/>
              </a:tabLst>
            </a:pP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 3772	22.5</a:t>
            </a:r>
            <a:endParaRPr sz="2400">
              <a:latin typeface="Calibri"/>
              <a:cs typeface="Calibri"/>
            </a:endParaRPr>
          </a:p>
          <a:p>
            <a:pPr marL="202565">
              <a:lnSpc>
                <a:spcPct val="100000"/>
              </a:lnSpc>
              <a:spcBef>
                <a:spcPts val="720"/>
              </a:spcBef>
              <a:tabLst>
                <a:tab pos="2288540" algn="l"/>
              </a:tabLst>
            </a:pP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 4634	22.6</a:t>
            </a:r>
            <a:endParaRPr sz="24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715"/>
              </a:spcBef>
              <a:tabLst>
                <a:tab pos="2288540" algn="l"/>
              </a:tabLst>
            </a:pP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16k	22.1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9262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Deeper</a:t>
            </a:r>
            <a:r>
              <a:rPr spc="-30" dirty="0"/>
              <a:t> </a:t>
            </a:r>
            <a:r>
              <a:rPr dirty="0"/>
              <a:t>is</a:t>
            </a:r>
            <a:r>
              <a:rPr spc="-25" dirty="0"/>
              <a:t> Better?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8405" y="6079642"/>
            <a:ext cx="763270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Arial MT"/>
                <a:cs typeface="Arial MT"/>
              </a:rPr>
              <a:t>Seide,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Frank,</a:t>
            </a:r>
            <a:r>
              <a:rPr sz="1800" spc="-5" dirty="0">
                <a:latin typeface="Arial MT"/>
                <a:cs typeface="Arial MT"/>
              </a:rPr>
              <a:t> Gang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Yu.</a:t>
            </a:r>
            <a:r>
              <a:rPr sz="1800" spc="-5" dirty="0">
                <a:latin typeface="Arial MT"/>
                <a:cs typeface="Arial MT"/>
              </a:rPr>
              <a:t> "Conversational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Speech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Transcription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Context-Dependent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Deep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Neural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Networks."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Interspeech</a:t>
            </a:r>
            <a:r>
              <a:rPr sz="1800" spc="-5" dirty="0">
                <a:latin typeface="Arial MT"/>
                <a:cs typeface="Arial MT"/>
              </a:rPr>
              <a:t>.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2011.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65903" y="1271016"/>
            <a:ext cx="3954779" cy="4723130"/>
            <a:chOff x="4565903" y="1271016"/>
            <a:chExt cx="3954779" cy="4723130"/>
          </a:xfrm>
        </p:grpSpPr>
        <p:sp>
          <p:nvSpPr>
            <p:cNvPr id="8" name="object 8"/>
            <p:cNvSpPr/>
            <p:nvPr/>
          </p:nvSpPr>
          <p:spPr>
            <a:xfrm>
              <a:off x="4571999" y="1277112"/>
              <a:ext cx="3942715" cy="4711065"/>
            </a:xfrm>
            <a:custGeom>
              <a:avLst/>
              <a:gdLst/>
              <a:ahLst/>
              <a:cxnLst/>
              <a:rect l="l" t="t" r="r" b="b"/>
              <a:pathLst>
                <a:path w="3942715" h="4711065">
                  <a:moveTo>
                    <a:pt x="3942588" y="0"/>
                  </a:moveTo>
                  <a:lnTo>
                    <a:pt x="0" y="0"/>
                  </a:lnTo>
                  <a:lnTo>
                    <a:pt x="0" y="4710684"/>
                  </a:lnTo>
                  <a:lnTo>
                    <a:pt x="3942588" y="4710684"/>
                  </a:lnTo>
                  <a:lnTo>
                    <a:pt x="3942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1999" y="1277112"/>
              <a:ext cx="3942715" cy="4711065"/>
            </a:xfrm>
            <a:custGeom>
              <a:avLst/>
              <a:gdLst/>
              <a:ahLst/>
              <a:cxnLst/>
              <a:rect l="l" t="t" r="r" b="b"/>
              <a:pathLst>
                <a:path w="3942715" h="4711065">
                  <a:moveTo>
                    <a:pt x="0" y="4710684"/>
                  </a:moveTo>
                  <a:lnTo>
                    <a:pt x="3942588" y="4710684"/>
                  </a:lnTo>
                  <a:lnTo>
                    <a:pt x="3942588" y="0"/>
                  </a:lnTo>
                  <a:lnTo>
                    <a:pt x="0" y="0"/>
                  </a:lnTo>
                  <a:lnTo>
                    <a:pt x="0" y="471068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26634" y="3232149"/>
            <a:ext cx="292544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Not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surprised,</a:t>
            </a:r>
            <a:r>
              <a:rPr sz="28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more </a:t>
            </a:r>
            <a:r>
              <a:rPr sz="2800" spc="-6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parameters,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better 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 performance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8300" y="1755722"/>
            <a:ext cx="2766988" cy="26242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8107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Universality</a:t>
            </a:r>
            <a:r>
              <a:rPr spc="-20" dirty="0"/>
              <a:t> </a:t>
            </a:r>
            <a:r>
              <a:rPr spc="-15" dirty="0"/>
              <a:t>Theorem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05754" y="4422724"/>
            <a:ext cx="268859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Reference</a:t>
            </a:r>
            <a:r>
              <a:rPr sz="1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1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reason: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/>
              </a:rPr>
              <a:t>http://neuralnetworksandde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eplearning.com/chap4.html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9276" y="1673313"/>
            <a:ext cx="4239260" cy="3647440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910"/>
              </a:spcBef>
            </a:pP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continuous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</a:t>
            </a:r>
            <a:endParaRPr sz="2800">
              <a:latin typeface="Calibri"/>
              <a:cs typeface="Calibri"/>
            </a:endParaRPr>
          </a:p>
          <a:p>
            <a:pPr marL="1028065">
              <a:lnSpc>
                <a:spcPct val="100000"/>
              </a:lnSpc>
              <a:spcBef>
                <a:spcPts val="2150"/>
              </a:spcBef>
              <a:tabLst>
                <a:tab pos="1303655" algn="l"/>
                <a:tab pos="2118995" algn="l"/>
              </a:tabLst>
            </a:pPr>
            <a:r>
              <a:rPr sz="3300" i="1" dirty="0">
                <a:latin typeface="Times New Roman"/>
                <a:cs typeface="Times New Roman"/>
              </a:rPr>
              <a:t>f	</a:t>
            </a:r>
            <a:r>
              <a:rPr sz="3300" dirty="0">
                <a:latin typeface="Times New Roman"/>
                <a:cs typeface="Times New Roman"/>
              </a:rPr>
              <a:t>:</a:t>
            </a:r>
            <a:r>
              <a:rPr sz="3300" spc="-200" dirty="0">
                <a:latin typeface="Times New Roman"/>
                <a:cs typeface="Times New Roman"/>
              </a:rPr>
              <a:t> </a:t>
            </a:r>
            <a:r>
              <a:rPr sz="3300" i="1" spc="165" dirty="0">
                <a:latin typeface="Times New Roman"/>
                <a:cs typeface="Times New Roman"/>
              </a:rPr>
              <a:t>R</a:t>
            </a:r>
            <a:r>
              <a:rPr sz="2850" i="1" spc="247" baseline="43859" dirty="0">
                <a:latin typeface="Times New Roman"/>
                <a:cs typeface="Times New Roman"/>
              </a:rPr>
              <a:t>N	</a:t>
            </a:r>
            <a:r>
              <a:rPr sz="3300" spc="5" dirty="0">
                <a:latin typeface="Symbol"/>
                <a:cs typeface="Symbol"/>
              </a:rPr>
              <a:t></a:t>
            </a:r>
            <a:r>
              <a:rPr sz="3300" spc="-114" dirty="0">
                <a:latin typeface="Times New Roman"/>
                <a:cs typeface="Times New Roman"/>
              </a:rPr>
              <a:t> </a:t>
            </a:r>
            <a:r>
              <a:rPr sz="3300" i="1" spc="125" dirty="0">
                <a:latin typeface="Times New Roman"/>
                <a:cs typeface="Times New Roman"/>
              </a:rPr>
              <a:t>R</a:t>
            </a:r>
            <a:r>
              <a:rPr sz="2850" spc="187" baseline="43859" dirty="0">
                <a:latin typeface="Times New Roman"/>
                <a:cs typeface="Times New Roman"/>
              </a:rPr>
              <a:t>M</a:t>
            </a:r>
            <a:endParaRPr sz="2850" baseline="43859">
              <a:latin typeface="Times New Roman"/>
              <a:cs typeface="Times New Roman"/>
            </a:endParaRPr>
          </a:p>
          <a:p>
            <a:pPr marL="46990" marR="30480">
              <a:lnSpc>
                <a:spcPct val="100000"/>
              </a:lnSpc>
              <a:spcBef>
                <a:spcPts val="2115"/>
              </a:spcBef>
            </a:pP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realized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hidden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layer</a:t>
            </a:r>
            <a:endParaRPr sz="2800">
              <a:latin typeface="Calibri"/>
              <a:cs typeface="Calibri"/>
            </a:endParaRPr>
          </a:p>
          <a:p>
            <a:pPr marL="38100" marR="1042035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(given </a:t>
            </a:r>
            <a:r>
              <a:rPr sz="2800" b="1" spc="-10" dirty="0">
                <a:latin typeface="Calibri"/>
                <a:cs typeface="Calibri"/>
              </a:rPr>
              <a:t>enough </a:t>
            </a:r>
            <a:r>
              <a:rPr sz="2800" spc="-10" dirty="0">
                <a:latin typeface="Calibri"/>
                <a:cs typeface="Calibri"/>
              </a:rPr>
              <a:t>hidden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neurons)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413" y="5673344"/>
            <a:ext cx="7950834" cy="738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0000FF"/>
                </a:solidFill>
                <a:latin typeface="Calibri"/>
                <a:cs typeface="Calibri"/>
              </a:rPr>
              <a:t>Why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“Deep”</a:t>
            </a:r>
            <a:r>
              <a:rPr sz="28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neural</a:t>
            </a:r>
            <a:r>
              <a:rPr sz="28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network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not</a:t>
            </a:r>
            <a:r>
              <a:rPr sz="2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“Fat”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neural</a:t>
            </a:r>
            <a:r>
              <a:rPr sz="2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network?</a:t>
            </a:r>
            <a:endParaRPr sz="2800">
              <a:latin typeface="Calibri"/>
              <a:cs typeface="Calibri"/>
            </a:endParaRPr>
          </a:p>
          <a:p>
            <a:pPr marR="109855" algn="r">
              <a:lnSpc>
                <a:spcPct val="100000"/>
              </a:lnSpc>
              <a:spcBef>
                <a:spcPts val="95"/>
              </a:spcBef>
            </a:pPr>
            <a:r>
              <a:rPr sz="1800" spc="-10" dirty="0">
                <a:latin typeface="Calibri"/>
                <a:cs typeface="Calibri"/>
              </a:rPr>
              <a:t>(next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lecture)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12724"/>
            <a:ext cx="49580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“</a:t>
            </a:r>
            <a:r>
              <a:rPr dirty="0">
                <a:latin typeface="PMingLiU-ExtB"/>
                <a:cs typeface="PMingLiU-ExtB"/>
              </a:rPr>
              <a:t>深度學習深度學</a:t>
            </a:r>
            <a:r>
              <a:rPr spc="5" dirty="0">
                <a:latin typeface="PMingLiU-ExtB"/>
                <a:cs typeface="PMingLiU-ExtB"/>
              </a:rPr>
              <a:t>習</a:t>
            </a:r>
            <a:r>
              <a:rPr dirty="0"/>
              <a:t>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75205"/>
            <a:ext cx="7669530" cy="45396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marR="927100" indent="-228600">
              <a:lnSpc>
                <a:spcPts val="23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My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Course: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Machine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deep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structured</a:t>
            </a:r>
          </a:p>
          <a:p>
            <a:pPr marL="697865" marR="5080" lvl="1" indent="-228600">
              <a:lnSpc>
                <a:spcPts val="230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Times New Roman"/>
                <a:cs typeface="Times New Roman"/>
                <a:hlinkClick r:id="rId2"/>
              </a:rPr>
              <a:t>http://speech.ee.ntu.edu.tw/~tlkagk/courses_MLSD15_2.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html</a:t>
            </a:r>
            <a:endParaRPr sz="2400" dirty="0">
              <a:latin typeface="Times New Roman"/>
              <a:cs typeface="Times New Roman"/>
            </a:endParaRPr>
          </a:p>
          <a:p>
            <a:pPr marL="697865" marR="149860" lvl="1" indent="-228600">
              <a:lnSpc>
                <a:spcPts val="230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Times New Roman"/>
                <a:cs typeface="Times New Roman"/>
              </a:rPr>
              <a:t>6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hour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version: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  <a:hlinkClick r:id="rId3"/>
              </a:rPr>
              <a:t>http://www.slideshare.net/tw_dsconf/ss-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62245351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ts val="2840"/>
              </a:lnSpc>
              <a:spcBef>
                <a:spcPts val="45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“Neural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Deep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Learning”</a:t>
            </a:r>
          </a:p>
          <a:p>
            <a:pPr marL="697865" lvl="1" indent="-228600">
              <a:lnSpc>
                <a:spcPts val="2800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Times New Roman"/>
                <a:cs typeface="Times New Roman"/>
              </a:rPr>
              <a:t>written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Michael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Nielsen</a:t>
            </a:r>
          </a:p>
          <a:p>
            <a:pPr marL="697865" lvl="1" indent="-228600">
              <a:lnSpc>
                <a:spcPts val="284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Times New Roman"/>
                <a:cs typeface="Times New Roman"/>
                <a:hlinkClick r:id="rId4"/>
              </a:rPr>
              <a:t>http://neuralnetworksanddeeplearning.com/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ts val="2845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“Deep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Learning”</a:t>
            </a:r>
          </a:p>
          <a:p>
            <a:pPr marL="697865" marR="115570" lvl="1" indent="-228600">
              <a:lnSpc>
                <a:spcPts val="2300"/>
              </a:lnSpc>
              <a:spcBef>
                <a:spcPts val="52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Times New Roman"/>
                <a:cs typeface="Times New Roman"/>
              </a:rPr>
              <a:t>written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Yoshua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Bengio,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Goodfellow</a:t>
            </a:r>
            <a:r>
              <a:rPr sz="2400" dirty="0">
                <a:latin typeface="Times New Roman"/>
                <a:cs typeface="Times New Roman"/>
              </a:rPr>
              <a:t> and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Aaron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Courville</a:t>
            </a:r>
          </a:p>
          <a:p>
            <a:pPr marL="697865" lvl="1" indent="-228600">
              <a:lnSpc>
                <a:spcPts val="2830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Times New Roman"/>
                <a:cs typeface="Times New Roman"/>
                <a:hlinkClick r:id="rId5"/>
              </a:rPr>
              <a:t>http://www.deeplearningbook.org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935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Acknowledgment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6237"/>
            <a:ext cx="6718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PMingLiU-ExtB"/>
                <a:cs typeface="PMingLiU-ExtB"/>
              </a:rPr>
              <a:t>感</a:t>
            </a:r>
            <a:r>
              <a:rPr sz="2800" spc="-5" dirty="0">
                <a:latin typeface="PMingLiU-ExtB"/>
                <a:cs typeface="PMingLiU-ExtB"/>
              </a:rPr>
              <a:t>謝</a:t>
            </a:r>
            <a:r>
              <a:rPr sz="2800" spc="-100" dirty="0">
                <a:latin typeface="PMingLiU-ExtB"/>
                <a:cs typeface="PMingLiU-ExtB"/>
              </a:rPr>
              <a:t> </a:t>
            </a:r>
            <a:r>
              <a:rPr sz="2800" spc="-10" dirty="0">
                <a:latin typeface="Calibri"/>
                <a:cs typeface="Calibri"/>
              </a:rPr>
              <a:t>Victor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PMingLiU-ExtB"/>
                <a:cs typeface="PMingLiU-ExtB"/>
              </a:rPr>
              <a:t>發現投影片上的打字錯誤</a:t>
            </a:r>
            <a:endParaRPr sz="2800">
              <a:latin typeface="PMingLiU-ExtB"/>
              <a:cs typeface="PMingLiU-Ext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508" y="2014727"/>
            <a:ext cx="2071116" cy="14752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60170" y="2094433"/>
            <a:ext cx="1022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1: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3888" y="2494788"/>
            <a:ext cx="440436" cy="5151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35679" y="2014727"/>
            <a:ext cx="2072640" cy="14752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87571" y="2094433"/>
            <a:ext cx="1768475" cy="123253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1905" algn="ctr">
              <a:lnSpc>
                <a:spcPct val="91500"/>
              </a:lnSpc>
              <a:spcBef>
                <a:spcPts val="38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2: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goodness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15584" y="2494788"/>
            <a:ext cx="438912" cy="5151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37376" y="2014727"/>
            <a:ext cx="2071116" cy="147523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31305" y="2094433"/>
            <a:ext cx="1683385" cy="123253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39395" marR="5080" indent="-227329">
              <a:lnSpc>
                <a:spcPct val="91500"/>
              </a:lnSpc>
              <a:spcBef>
                <a:spcPts val="38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3: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pick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best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7951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Three</a:t>
            </a:r>
            <a:r>
              <a:rPr spc="-40" dirty="0"/>
              <a:t> </a:t>
            </a:r>
            <a:r>
              <a:rPr spc="-15" dirty="0"/>
              <a:t>Steps</a:t>
            </a:r>
            <a:r>
              <a:rPr spc="-10" dirty="0"/>
              <a:t> </a:t>
            </a:r>
            <a:r>
              <a:rPr spc="-35" dirty="0"/>
              <a:t>for</a:t>
            </a:r>
            <a:r>
              <a:rPr spc="-15" dirty="0"/>
              <a:t> </a:t>
            </a:r>
            <a:r>
              <a:rPr dirty="0"/>
              <a:t>Deep</a:t>
            </a:r>
            <a:r>
              <a:rPr spc="-15" dirty="0"/>
              <a:t> </a:t>
            </a:r>
            <a:r>
              <a:rPr dirty="0"/>
              <a:t>Learning</a:t>
            </a: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38527" y="4273296"/>
            <a:ext cx="6344412" cy="224637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63955" y="3766566"/>
            <a:ext cx="37865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Deep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Learning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simple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……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54224" y="1502664"/>
            <a:ext cx="186118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2710"/>
              </a:lnSpc>
            </a:pPr>
            <a:r>
              <a:rPr sz="2800" spc="-40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4200" spc="-607" baseline="-1686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405" dirty="0">
                <a:solidFill>
                  <a:srgbClr val="FFFFFF"/>
                </a:solidFill>
                <a:latin typeface="Calibri"/>
                <a:cs typeface="Calibri"/>
              </a:rPr>
              <a:t>fin</a:t>
            </a:r>
            <a:r>
              <a:rPr sz="4200" spc="-607" baseline="-1686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4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200" spc="-607" baseline="-16865" dirty="0">
                <a:solidFill>
                  <a:srgbClr val="FFFFFF"/>
                </a:solidFill>
                <a:latin typeface="Calibri"/>
                <a:cs typeface="Calibri"/>
              </a:rPr>
              <a:t>ur</a:t>
            </a:r>
            <a:r>
              <a:rPr sz="2800" spc="-40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200" spc="-607" baseline="-16865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800" spc="-40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0473" y="2605278"/>
            <a:ext cx="1861185" cy="633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2375"/>
              </a:lnSpc>
            </a:pP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define a set of function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508" y="2014727"/>
            <a:ext cx="2071116" cy="14752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60170" y="2094433"/>
            <a:ext cx="1022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1: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3888" y="2494788"/>
            <a:ext cx="440436" cy="5151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35679" y="2014727"/>
            <a:ext cx="2072640" cy="14752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87571" y="2094433"/>
            <a:ext cx="1768475" cy="123253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1905" algn="ctr">
              <a:lnSpc>
                <a:spcPct val="91500"/>
              </a:lnSpc>
              <a:spcBef>
                <a:spcPts val="38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2: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goodness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15584" y="2494788"/>
            <a:ext cx="438912" cy="5151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37376" y="2014727"/>
            <a:ext cx="2071116" cy="147523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31305" y="2094433"/>
            <a:ext cx="1683385" cy="123253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39395" marR="5080" indent="-227329">
              <a:lnSpc>
                <a:spcPct val="91500"/>
              </a:lnSpc>
              <a:spcBef>
                <a:spcPts val="38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3: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pick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best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7951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Three</a:t>
            </a:r>
            <a:r>
              <a:rPr spc="-40" dirty="0"/>
              <a:t> </a:t>
            </a:r>
            <a:r>
              <a:rPr spc="-15" dirty="0"/>
              <a:t>Steps</a:t>
            </a:r>
            <a:r>
              <a:rPr spc="-10" dirty="0"/>
              <a:t> </a:t>
            </a:r>
            <a:r>
              <a:rPr spc="-35" dirty="0"/>
              <a:t>for</a:t>
            </a:r>
            <a:r>
              <a:rPr spc="-15" dirty="0"/>
              <a:t> </a:t>
            </a:r>
            <a:r>
              <a:rPr dirty="0"/>
              <a:t>Deep</a:t>
            </a:r>
            <a:r>
              <a:rPr spc="-15" dirty="0"/>
              <a:t> </a:t>
            </a:r>
            <a:r>
              <a:rPr dirty="0"/>
              <a:t>Learning</a:t>
            </a: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38527" y="4273296"/>
            <a:ext cx="6344412" cy="224637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63955" y="3766566"/>
            <a:ext cx="37865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Deep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Learning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simple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……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3776" y="1903476"/>
            <a:ext cx="2336800" cy="1864360"/>
            <a:chOff x="493776" y="1903476"/>
            <a:chExt cx="2336800" cy="1864360"/>
          </a:xfrm>
        </p:grpSpPr>
        <p:sp>
          <p:nvSpPr>
            <p:cNvPr id="14" name="object 14"/>
            <p:cNvSpPr/>
            <p:nvPr/>
          </p:nvSpPr>
          <p:spPr>
            <a:xfrm>
              <a:off x="531876" y="1941576"/>
              <a:ext cx="2260600" cy="1687195"/>
            </a:xfrm>
            <a:custGeom>
              <a:avLst/>
              <a:gdLst/>
              <a:ahLst/>
              <a:cxnLst/>
              <a:rect l="l" t="t" r="r" b="b"/>
              <a:pathLst>
                <a:path w="2260600" h="1687195">
                  <a:moveTo>
                    <a:pt x="0" y="1687068"/>
                  </a:moveTo>
                  <a:lnTo>
                    <a:pt x="2260092" y="1687068"/>
                  </a:lnTo>
                  <a:lnTo>
                    <a:pt x="2260092" y="0"/>
                  </a:lnTo>
                  <a:lnTo>
                    <a:pt x="0" y="0"/>
                  </a:lnTo>
                  <a:lnTo>
                    <a:pt x="0" y="1687068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2084" y="2540520"/>
              <a:ext cx="1975103" cy="10667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6572" y="2479548"/>
              <a:ext cx="1787652" cy="12877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1520" y="2580132"/>
              <a:ext cx="1860804" cy="95402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37949" y="2746854"/>
            <a:ext cx="1861185" cy="633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 algn="ctr">
              <a:lnSpc>
                <a:spcPts val="2375"/>
              </a:lnSpc>
            </a:pP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Neural </a:t>
            </a:r>
            <a:b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Network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88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573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Neural</a:t>
            </a:r>
            <a:r>
              <a:rPr spc="-80" dirty="0"/>
              <a:t> </a:t>
            </a:r>
            <a:r>
              <a:rPr spc="-15" dirty="0"/>
              <a:t>Network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96611" y="294131"/>
            <a:ext cx="3604260" cy="2068195"/>
            <a:chOff x="4896611" y="294131"/>
            <a:chExt cx="3604260" cy="206819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6611" y="294131"/>
              <a:ext cx="3272028" cy="20680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9607" y="432815"/>
              <a:ext cx="1731263" cy="103784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424934" y="2941192"/>
            <a:ext cx="1528445" cy="572135"/>
            <a:chOff x="4424934" y="2941192"/>
            <a:chExt cx="1528445" cy="572135"/>
          </a:xfrm>
        </p:grpSpPr>
        <p:sp>
          <p:nvSpPr>
            <p:cNvPr id="7" name="object 7"/>
            <p:cNvSpPr/>
            <p:nvPr/>
          </p:nvSpPr>
          <p:spPr>
            <a:xfrm>
              <a:off x="5391150" y="3188207"/>
              <a:ext cx="561975" cy="78105"/>
            </a:xfrm>
            <a:custGeom>
              <a:avLst/>
              <a:gdLst/>
              <a:ahLst/>
              <a:cxnLst/>
              <a:rect l="l" t="t" r="r" b="b"/>
              <a:pathLst>
                <a:path w="561975" h="78104">
                  <a:moveTo>
                    <a:pt x="484124" y="0"/>
                  </a:moveTo>
                  <a:lnTo>
                    <a:pt x="484124" y="77724"/>
                  </a:lnTo>
                  <a:lnTo>
                    <a:pt x="535940" y="51815"/>
                  </a:lnTo>
                  <a:lnTo>
                    <a:pt x="497077" y="51815"/>
                  </a:lnTo>
                  <a:lnTo>
                    <a:pt x="497077" y="25907"/>
                  </a:lnTo>
                  <a:lnTo>
                    <a:pt x="535939" y="25907"/>
                  </a:lnTo>
                  <a:lnTo>
                    <a:pt x="484124" y="0"/>
                  </a:lnTo>
                  <a:close/>
                </a:path>
                <a:path w="561975" h="78104">
                  <a:moveTo>
                    <a:pt x="484124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484124" y="51815"/>
                  </a:lnTo>
                  <a:lnTo>
                    <a:pt x="484124" y="25907"/>
                  </a:lnTo>
                  <a:close/>
                </a:path>
                <a:path w="561975" h="78104">
                  <a:moveTo>
                    <a:pt x="535939" y="25907"/>
                  </a:moveTo>
                  <a:lnTo>
                    <a:pt x="497077" y="25907"/>
                  </a:lnTo>
                  <a:lnTo>
                    <a:pt x="497077" y="51815"/>
                  </a:lnTo>
                  <a:lnTo>
                    <a:pt x="535940" y="51815"/>
                  </a:lnTo>
                  <a:lnTo>
                    <a:pt x="561848" y="38862"/>
                  </a:lnTo>
                  <a:lnTo>
                    <a:pt x="535939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01768" y="2944367"/>
              <a:ext cx="565404" cy="5654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01768" y="2944367"/>
              <a:ext cx="565785" cy="565785"/>
            </a:xfrm>
            <a:custGeom>
              <a:avLst/>
              <a:gdLst/>
              <a:ahLst/>
              <a:cxnLst/>
              <a:rect l="l" t="t" r="r" b="b"/>
              <a:pathLst>
                <a:path w="565785" h="565785">
                  <a:moveTo>
                    <a:pt x="0" y="282702"/>
                  </a:moveTo>
                  <a:lnTo>
                    <a:pt x="3701" y="236858"/>
                  </a:lnTo>
                  <a:lnTo>
                    <a:pt x="14417" y="193365"/>
                  </a:lnTo>
                  <a:lnTo>
                    <a:pt x="31563" y="152805"/>
                  </a:lnTo>
                  <a:lnTo>
                    <a:pt x="54559" y="115763"/>
                  </a:lnTo>
                  <a:lnTo>
                    <a:pt x="82819" y="82819"/>
                  </a:lnTo>
                  <a:lnTo>
                    <a:pt x="115763" y="54559"/>
                  </a:lnTo>
                  <a:lnTo>
                    <a:pt x="152805" y="31563"/>
                  </a:lnTo>
                  <a:lnTo>
                    <a:pt x="193365" y="14417"/>
                  </a:lnTo>
                  <a:lnTo>
                    <a:pt x="236858" y="3701"/>
                  </a:lnTo>
                  <a:lnTo>
                    <a:pt x="282702" y="0"/>
                  </a:lnTo>
                  <a:lnTo>
                    <a:pt x="328545" y="3701"/>
                  </a:lnTo>
                  <a:lnTo>
                    <a:pt x="372038" y="14417"/>
                  </a:lnTo>
                  <a:lnTo>
                    <a:pt x="412598" y="31563"/>
                  </a:lnTo>
                  <a:lnTo>
                    <a:pt x="449640" y="54559"/>
                  </a:lnTo>
                  <a:lnTo>
                    <a:pt x="482584" y="82819"/>
                  </a:lnTo>
                  <a:lnTo>
                    <a:pt x="510844" y="115763"/>
                  </a:lnTo>
                  <a:lnTo>
                    <a:pt x="533840" y="152805"/>
                  </a:lnTo>
                  <a:lnTo>
                    <a:pt x="550986" y="193365"/>
                  </a:lnTo>
                  <a:lnTo>
                    <a:pt x="561702" y="236858"/>
                  </a:lnTo>
                  <a:lnTo>
                    <a:pt x="565404" y="282702"/>
                  </a:lnTo>
                  <a:lnTo>
                    <a:pt x="561702" y="328545"/>
                  </a:lnTo>
                  <a:lnTo>
                    <a:pt x="550986" y="372038"/>
                  </a:lnTo>
                  <a:lnTo>
                    <a:pt x="533840" y="412598"/>
                  </a:lnTo>
                  <a:lnTo>
                    <a:pt x="510844" y="449640"/>
                  </a:lnTo>
                  <a:lnTo>
                    <a:pt x="482584" y="482584"/>
                  </a:lnTo>
                  <a:lnTo>
                    <a:pt x="449640" y="510844"/>
                  </a:lnTo>
                  <a:lnTo>
                    <a:pt x="412598" y="533840"/>
                  </a:lnTo>
                  <a:lnTo>
                    <a:pt x="372038" y="550986"/>
                  </a:lnTo>
                  <a:lnTo>
                    <a:pt x="328545" y="561702"/>
                  </a:lnTo>
                  <a:lnTo>
                    <a:pt x="282702" y="565404"/>
                  </a:lnTo>
                  <a:lnTo>
                    <a:pt x="236858" y="561702"/>
                  </a:lnTo>
                  <a:lnTo>
                    <a:pt x="193365" y="550986"/>
                  </a:lnTo>
                  <a:lnTo>
                    <a:pt x="152805" y="533840"/>
                  </a:lnTo>
                  <a:lnTo>
                    <a:pt x="115763" y="510844"/>
                  </a:lnTo>
                  <a:lnTo>
                    <a:pt x="82819" y="482584"/>
                  </a:lnTo>
                  <a:lnTo>
                    <a:pt x="54559" y="449640"/>
                  </a:lnTo>
                  <a:lnTo>
                    <a:pt x="31563" y="412598"/>
                  </a:lnTo>
                  <a:lnTo>
                    <a:pt x="14417" y="372038"/>
                  </a:lnTo>
                  <a:lnTo>
                    <a:pt x="3701" y="328545"/>
                  </a:lnTo>
                  <a:lnTo>
                    <a:pt x="0" y="282702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24934" y="3204971"/>
              <a:ext cx="561975" cy="78105"/>
            </a:xfrm>
            <a:custGeom>
              <a:avLst/>
              <a:gdLst/>
              <a:ahLst/>
              <a:cxnLst/>
              <a:rect l="l" t="t" r="r" b="b"/>
              <a:pathLst>
                <a:path w="561975" h="78104">
                  <a:moveTo>
                    <a:pt x="484124" y="0"/>
                  </a:moveTo>
                  <a:lnTo>
                    <a:pt x="484124" y="77724"/>
                  </a:lnTo>
                  <a:lnTo>
                    <a:pt x="535940" y="51815"/>
                  </a:lnTo>
                  <a:lnTo>
                    <a:pt x="497077" y="51815"/>
                  </a:lnTo>
                  <a:lnTo>
                    <a:pt x="497077" y="25907"/>
                  </a:lnTo>
                  <a:lnTo>
                    <a:pt x="535939" y="25907"/>
                  </a:lnTo>
                  <a:lnTo>
                    <a:pt x="484124" y="0"/>
                  </a:lnTo>
                  <a:close/>
                </a:path>
                <a:path w="561975" h="78104">
                  <a:moveTo>
                    <a:pt x="484124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484124" y="51815"/>
                  </a:lnTo>
                  <a:lnTo>
                    <a:pt x="484124" y="25907"/>
                  </a:lnTo>
                  <a:close/>
                </a:path>
                <a:path w="561975" h="78104">
                  <a:moveTo>
                    <a:pt x="535939" y="25907"/>
                  </a:moveTo>
                  <a:lnTo>
                    <a:pt x="497077" y="25907"/>
                  </a:lnTo>
                  <a:lnTo>
                    <a:pt x="497077" y="51815"/>
                  </a:lnTo>
                  <a:lnTo>
                    <a:pt x="535940" y="51815"/>
                  </a:lnTo>
                  <a:lnTo>
                    <a:pt x="561848" y="38862"/>
                  </a:lnTo>
                  <a:lnTo>
                    <a:pt x="535939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84860" y="2919744"/>
            <a:ext cx="572770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300" spc="-170" dirty="0">
                <a:latin typeface="Symbol"/>
                <a:cs typeface="Symbol"/>
              </a:rPr>
              <a:t></a:t>
            </a:r>
            <a:r>
              <a:rPr sz="2900" spc="-170" dirty="0">
                <a:latin typeface="Symbol"/>
                <a:cs typeface="Symbol"/>
              </a:rPr>
              <a:t></a:t>
            </a:r>
            <a:r>
              <a:rPr sz="2200" i="1" spc="-170" dirty="0">
                <a:latin typeface="Times New Roman"/>
                <a:cs typeface="Times New Roman"/>
              </a:rPr>
              <a:t>z</a:t>
            </a:r>
            <a:r>
              <a:rPr sz="2900" spc="-170" dirty="0">
                <a:latin typeface="Symbol"/>
                <a:cs typeface="Symbol"/>
              </a:rPr>
              <a:t></a:t>
            </a:r>
            <a:endParaRPr sz="2900">
              <a:latin typeface="Symbol"/>
              <a:cs typeface="Symbo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27425" y="2472563"/>
            <a:ext cx="1183640" cy="1763395"/>
            <a:chOff x="3527425" y="2472563"/>
            <a:chExt cx="1183640" cy="1763395"/>
          </a:xfrm>
        </p:grpSpPr>
        <p:sp>
          <p:nvSpPr>
            <p:cNvPr id="13" name="object 13"/>
            <p:cNvSpPr/>
            <p:nvPr/>
          </p:nvSpPr>
          <p:spPr>
            <a:xfrm>
              <a:off x="3527425" y="2472563"/>
              <a:ext cx="713740" cy="701040"/>
            </a:xfrm>
            <a:custGeom>
              <a:avLst/>
              <a:gdLst/>
              <a:ahLst/>
              <a:cxnLst/>
              <a:rect l="l" t="t" r="r" b="b"/>
              <a:pathLst>
                <a:path w="713739" h="701039">
                  <a:moveTo>
                    <a:pt x="649074" y="655469"/>
                  </a:moveTo>
                  <a:lnTo>
                    <a:pt x="630936" y="673988"/>
                  </a:lnTo>
                  <a:lnTo>
                    <a:pt x="713613" y="700659"/>
                  </a:lnTo>
                  <a:lnTo>
                    <a:pt x="701137" y="664463"/>
                  </a:lnTo>
                  <a:lnTo>
                    <a:pt x="658240" y="664463"/>
                  </a:lnTo>
                  <a:lnTo>
                    <a:pt x="649074" y="655469"/>
                  </a:lnTo>
                  <a:close/>
                </a:path>
                <a:path w="713739" h="701039">
                  <a:moveTo>
                    <a:pt x="667171" y="636991"/>
                  </a:moveTo>
                  <a:lnTo>
                    <a:pt x="649074" y="655469"/>
                  </a:lnTo>
                  <a:lnTo>
                    <a:pt x="658240" y="664463"/>
                  </a:lnTo>
                  <a:lnTo>
                    <a:pt x="676401" y="646049"/>
                  </a:lnTo>
                  <a:lnTo>
                    <a:pt x="667171" y="636991"/>
                  </a:lnTo>
                  <a:close/>
                </a:path>
                <a:path w="713739" h="701039">
                  <a:moveTo>
                    <a:pt x="685291" y="618489"/>
                  </a:moveTo>
                  <a:lnTo>
                    <a:pt x="667171" y="636991"/>
                  </a:lnTo>
                  <a:lnTo>
                    <a:pt x="676401" y="646049"/>
                  </a:lnTo>
                  <a:lnTo>
                    <a:pt x="658240" y="664463"/>
                  </a:lnTo>
                  <a:lnTo>
                    <a:pt x="701137" y="664463"/>
                  </a:lnTo>
                  <a:lnTo>
                    <a:pt x="685291" y="618489"/>
                  </a:lnTo>
                  <a:close/>
                </a:path>
                <a:path w="713739" h="701039">
                  <a:moveTo>
                    <a:pt x="18034" y="0"/>
                  </a:moveTo>
                  <a:lnTo>
                    <a:pt x="0" y="18541"/>
                  </a:lnTo>
                  <a:lnTo>
                    <a:pt x="649074" y="655469"/>
                  </a:lnTo>
                  <a:lnTo>
                    <a:pt x="667171" y="636991"/>
                  </a:lnTo>
                  <a:lnTo>
                    <a:pt x="18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8723" y="3017520"/>
              <a:ext cx="438912" cy="44043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536696" y="3321558"/>
              <a:ext cx="685165" cy="914400"/>
            </a:xfrm>
            <a:custGeom>
              <a:avLst/>
              <a:gdLst/>
              <a:ahLst/>
              <a:cxnLst/>
              <a:rect l="l" t="t" r="r" b="b"/>
              <a:pathLst>
                <a:path w="685164" h="914400">
                  <a:moveTo>
                    <a:pt x="627872" y="54629"/>
                  </a:moveTo>
                  <a:lnTo>
                    <a:pt x="0" y="898524"/>
                  </a:lnTo>
                  <a:lnTo>
                    <a:pt x="20827" y="913891"/>
                  </a:lnTo>
                  <a:lnTo>
                    <a:pt x="648684" y="70143"/>
                  </a:lnTo>
                  <a:lnTo>
                    <a:pt x="627872" y="54629"/>
                  </a:lnTo>
                  <a:close/>
                </a:path>
                <a:path w="685164" h="914400">
                  <a:moveTo>
                    <a:pt x="676788" y="44195"/>
                  </a:moveTo>
                  <a:lnTo>
                    <a:pt x="635634" y="44195"/>
                  </a:lnTo>
                  <a:lnTo>
                    <a:pt x="656463" y="59689"/>
                  </a:lnTo>
                  <a:lnTo>
                    <a:pt x="648684" y="70143"/>
                  </a:lnTo>
                  <a:lnTo>
                    <a:pt x="669416" y="85597"/>
                  </a:lnTo>
                  <a:lnTo>
                    <a:pt x="676788" y="44195"/>
                  </a:lnTo>
                  <a:close/>
                </a:path>
                <a:path w="685164" h="914400">
                  <a:moveTo>
                    <a:pt x="635634" y="44195"/>
                  </a:moveTo>
                  <a:lnTo>
                    <a:pt x="627872" y="54629"/>
                  </a:lnTo>
                  <a:lnTo>
                    <a:pt x="648684" y="70143"/>
                  </a:lnTo>
                  <a:lnTo>
                    <a:pt x="656463" y="59689"/>
                  </a:lnTo>
                  <a:lnTo>
                    <a:pt x="635634" y="44195"/>
                  </a:lnTo>
                  <a:close/>
                </a:path>
                <a:path w="685164" h="914400">
                  <a:moveTo>
                    <a:pt x="684656" y="0"/>
                  </a:moveTo>
                  <a:lnTo>
                    <a:pt x="607059" y="39115"/>
                  </a:lnTo>
                  <a:lnTo>
                    <a:pt x="627872" y="54629"/>
                  </a:lnTo>
                  <a:lnTo>
                    <a:pt x="635634" y="44195"/>
                  </a:lnTo>
                  <a:lnTo>
                    <a:pt x="676788" y="44195"/>
                  </a:lnTo>
                  <a:lnTo>
                    <a:pt x="6846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68723" y="3017520"/>
              <a:ext cx="439420" cy="440690"/>
            </a:xfrm>
            <a:custGeom>
              <a:avLst/>
              <a:gdLst/>
              <a:ahLst/>
              <a:cxnLst/>
              <a:rect l="l" t="t" r="r" b="b"/>
              <a:pathLst>
                <a:path w="439420" h="440689">
                  <a:moveTo>
                    <a:pt x="0" y="440436"/>
                  </a:moveTo>
                  <a:lnTo>
                    <a:pt x="438912" y="440436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440436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369093" y="2915974"/>
            <a:ext cx="24511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300" spc="10" dirty="0">
                <a:latin typeface="Symbol"/>
                <a:cs typeface="Symbol"/>
              </a:rPr>
              <a:t></a:t>
            </a:r>
            <a:endParaRPr sz="3300">
              <a:latin typeface="Symbol"/>
              <a:cs typeface="Symbo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59101" y="2185289"/>
            <a:ext cx="2713990" cy="2196465"/>
            <a:chOff x="1959101" y="2185289"/>
            <a:chExt cx="2713990" cy="219646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3963" y="4000500"/>
              <a:ext cx="385572" cy="37795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283963" y="4000500"/>
              <a:ext cx="386080" cy="378460"/>
            </a:xfrm>
            <a:custGeom>
              <a:avLst/>
              <a:gdLst/>
              <a:ahLst/>
              <a:cxnLst/>
              <a:rect l="l" t="t" r="r" b="b"/>
              <a:pathLst>
                <a:path w="386079" h="378460">
                  <a:moveTo>
                    <a:pt x="0" y="377951"/>
                  </a:moveTo>
                  <a:lnTo>
                    <a:pt x="385572" y="377951"/>
                  </a:lnTo>
                  <a:lnTo>
                    <a:pt x="385572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25318" y="2430779"/>
              <a:ext cx="1595120" cy="1560195"/>
            </a:xfrm>
            <a:custGeom>
              <a:avLst/>
              <a:gdLst/>
              <a:ahLst/>
              <a:cxnLst/>
              <a:rect l="l" t="t" r="r" b="b"/>
              <a:pathLst>
                <a:path w="1595120" h="1560195">
                  <a:moveTo>
                    <a:pt x="561848" y="38862"/>
                  </a:moveTo>
                  <a:lnTo>
                    <a:pt x="535940" y="25908"/>
                  </a:lnTo>
                  <a:lnTo>
                    <a:pt x="484124" y="0"/>
                  </a:lnTo>
                  <a:lnTo>
                    <a:pt x="484124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484124" y="51816"/>
                  </a:lnTo>
                  <a:lnTo>
                    <a:pt x="484124" y="77724"/>
                  </a:lnTo>
                  <a:lnTo>
                    <a:pt x="535927" y="51816"/>
                  </a:lnTo>
                  <a:lnTo>
                    <a:pt x="561848" y="38862"/>
                  </a:lnTo>
                  <a:close/>
                </a:path>
                <a:path w="1595120" h="1560195">
                  <a:moveTo>
                    <a:pt x="1322451" y="825246"/>
                  </a:moveTo>
                  <a:lnTo>
                    <a:pt x="1296543" y="812292"/>
                  </a:lnTo>
                  <a:lnTo>
                    <a:pt x="1244727" y="786384"/>
                  </a:lnTo>
                  <a:lnTo>
                    <a:pt x="1244727" y="812292"/>
                  </a:lnTo>
                  <a:lnTo>
                    <a:pt x="629412" y="812292"/>
                  </a:lnTo>
                  <a:lnTo>
                    <a:pt x="629412" y="838200"/>
                  </a:lnTo>
                  <a:lnTo>
                    <a:pt x="1244727" y="838200"/>
                  </a:lnTo>
                  <a:lnTo>
                    <a:pt x="1244727" y="864108"/>
                  </a:lnTo>
                  <a:lnTo>
                    <a:pt x="1296543" y="838200"/>
                  </a:lnTo>
                  <a:lnTo>
                    <a:pt x="1322451" y="825246"/>
                  </a:lnTo>
                  <a:close/>
                </a:path>
                <a:path w="1595120" h="1560195">
                  <a:moveTo>
                    <a:pt x="1594866" y="1120914"/>
                  </a:moveTo>
                  <a:lnTo>
                    <a:pt x="1588376" y="1107948"/>
                  </a:lnTo>
                  <a:lnTo>
                    <a:pt x="1556004" y="1043178"/>
                  </a:lnTo>
                  <a:lnTo>
                    <a:pt x="1517142" y="1120914"/>
                  </a:lnTo>
                  <a:lnTo>
                    <a:pt x="1543050" y="1120914"/>
                  </a:lnTo>
                  <a:lnTo>
                    <a:pt x="1543050" y="1560195"/>
                  </a:lnTo>
                  <a:lnTo>
                    <a:pt x="1568958" y="1560195"/>
                  </a:lnTo>
                  <a:lnTo>
                    <a:pt x="1568958" y="1120914"/>
                  </a:lnTo>
                  <a:lnTo>
                    <a:pt x="1594866" y="1120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35935" y="2188464"/>
              <a:ext cx="566927" cy="56540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535935" y="2188464"/>
              <a:ext cx="567055" cy="565785"/>
            </a:xfrm>
            <a:custGeom>
              <a:avLst/>
              <a:gdLst/>
              <a:ahLst/>
              <a:cxnLst/>
              <a:rect l="l" t="t" r="r" b="b"/>
              <a:pathLst>
                <a:path w="567055" h="565785">
                  <a:moveTo>
                    <a:pt x="0" y="282701"/>
                  </a:moveTo>
                  <a:lnTo>
                    <a:pt x="3709" y="236858"/>
                  </a:lnTo>
                  <a:lnTo>
                    <a:pt x="14447" y="193365"/>
                  </a:lnTo>
                  <a:lnTo>
                    <a:pt x="31632" y="152805"/>
                  </a:lnTo>
                  <a:lnTo>
                    <a:pt x="54681" y="115763"/>
                  </a:lnTo>
                  <a:lnTo>
                    <a:pt x="83010" y="82819"/>
                  </a:lnTo>
                  <a:lnTo>
                    <a:pt x="116037" y="54559"/>
                  </a:lnTo>
                  <a:lnTo>
                    <a:pt x="153179" y="31563"/>
                  </a:lnTo>
                  <a:lnTo>
                    <a:pt x="193852" y="14417"/>
                  </a:lnTo>
                  <a:lnTo>
                    <a:pt x="237475" y="3701"/>
                  </a:lnTo>
                  <a:lnTo>
                    <a:pt x="283463" y="0"/>
                  </a:lnTo>
                  <a:lnTo>
                    <a:pt x="329452" y="3701"/>
                  </a:lnTo>
                  <a:lnTo>
                    <a:pt x="373075" y="14417"/>
                  </a:lnTo>
                  <a:lnTo>
                    <a:pt x="413748" y="31563"/>
                  </a:lnTo>
                  <a:lnTo>
                    <a:pt x="450890" y="54559"/>
                  </a:lnTo>
                  <a:lnTo>
                    <a:pt x="483917" y="82819"/>
                  </a:lnTo>
                  <a:lnTo>
                    <a:pt x="512246" y="115763"/>
                  </a:lnTo>
                  <a:lnTo>
                    <a:pt x="535295" y="152805"/>
                  </a:lnTo>
                  <a:lnTo>
                    <a:pt x="552480" y="193365"/>
                  </a:lnTo>
                  <a:lnTo>
                    <a:pt x="563218" y="236858"/>
                  </a:lnTo>
                  <a:lnTo>
                    <a:pt x="566927" y="282701"/>
                  </a:lnTo>
                  <a:lnTo>
                    <a:pt x="563218" y="328545"/>
                  </a:lnTo>
                  <a:lnTo>
                    <a:pt x="552480" y="372038"/>
                  </a:lnTo>
                  <a:lnTo>
                    <a:pt x="535295" y="412598"/>
                  </a:lnTo>
                  <a:lnTo>
                    <a:pt x="512246" y="449640"/>
                  </a:lnTo>
                  <a:lnTo>
                    <a:pt x="483917" y="482584"/>
                  </a:lnTo>
                  <a:lnTo>
                    <a:pt x="450890" y="510844"/>
                  </a:lnTo>
                  <a:lnTo>
                    <a:pt x="413748" y="533840"/>
                  </a:lnTo>
                  <a:lnTo>
                    <a:pt x="373075" y="550986"/>
                  </a:lnTo>
                  <a:lnTo>
                    <a:pt x="329452" y="561702"/>
                  </a:lnTo>
                  <a:lnTo>
                    <a:pt x="283463" y="565403"/>
                  </a:lnTo>
                  <a:lnTo>
                    <a:pt x="237475" y="561702"/>
                  </a:lnTo>
                  <a:lnTo>
                    <a:pt x="193852" y="550986"/>
                  </a:lnTo>
                  <a:lnTo>
                    <a:pt x="153179" y="533840"/>
                  </a:lnTo>
                  <a:lnTo>
                    <a:pt x="116037" y="510844"/>
                  </a:lnTo>
                  <a:lnTo>
                    <a:pt x="83010" y="482584"/>
                  </a:lnTo>
                  <a:lnTo>
                    <a:pt x="54681" y="449640"/>
                  </a:lnTo>
                  <a:lnTo>
                    <a:pt x="31632" y="412598"/>
                  </a:lnTo>
                  <a:lnTo>
                    <a:pt x="14447" y="372038"/>
                  </a:lnTo>
                  <a:lnTo>
                    <a:pt x="3709" y="328545"/>
                  </a:lnTo>
                  <a:lnTo>
                    <a:pt x="0" y="282701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59101" y="2447544"/>
              <a:ext cx="561975" cy="78105"/>
            </a:xfrm>
            <a:custGeom>
              <a:avLst/>
              <a:gdLst/>
              <a:ahLst/>
              <a:cxnLst/>
              <a:rect l="l" t="t" r="r" b="b"/>
              <a:pathLst>
                <a:path w="561975" h="78105">
                  <a:moveTo>
                    <a:pt x="484124" y="0"/>
                  </a:moveTo>
                  <a:lnTo>
                    <a:pt x="484124" y="77723"/>
                  </a:lnTo>
                  <a:lnTo>
                    <a:pt x="535939" y="51815"/>
                  </a:lnTo>
                  <a:lnTo>
                    <a:pt x="497078" y="51815"/>
                  </a:lnTo>
                  <a:lnTo>
                    <a:pt x="497078" y="25907"/>
                  </a:lnTo>
                  <a:lnTo>
                    <a:pt x="535940" y="25907"/>
                  </a:lnTo>
                  <a:lnTo>
                    <a:pt x="484124" y="0"/>
                  </a:lnTo>
                  <a:close/>
                </a:path>
                <a:path w="561975" h="78105">
                  <a:moveTo>
                    <a:pt x="484124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484124" y="51815"/>
                  </a:lnTo>
                  <a:lnTo>
                    <a:pt x="484124" y="25907"/>
                  </a:lnTo>
                  <a:close/>
                </a:path>
                <a:path w="561975" h="78105">
                  <a:moveTo>
                    <a:pt x="535940" y="25907"/>
                  </a:moveTo>
                  <a:lnTo>
                    <a:pt x="497078" y="25907"/>
                  </a:lnTo>
                  <a:lnTo>
                    <a:pt x="497078" y="51815"/>
                  </a:lnTo>
                  <a:lnTo>
                    <a:pt x="535939" y="51815"/>
                  </a:lnTo>
                  <a:lnTo>
                    <a:pt x="561848" y="38861"/>
                  </a:lnTo>
                  <a:lnTo>
                    <a:pt x="535940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507852" y="2162316"/>
            <a:ext cx="585470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70" dirty="0">
                <a:latin typeface="Symbol"/>
                <a:cs typeface="Symbol"/>
              </a:rPr>
              <a:t></a:t>
            </a:r>
            <a:r>
              <a:rPr sz="2900" spc="-170" dirty="0">
                <a:latin typeface="Symbol"/>
                <a:cs typeface="Symbol"/>
              </a:rPr>
              <a:t></a:t>
            </a:r>
            <a:r>
              <a:rPr sz="2200" i="1" spc="-170" dirty="0">
                <a:latin typeface="Times New Roman"/>
                <a:cs typeface="Times New Roman"/>
              </a:rPr>
              <a:t>z</a:t>
            </a:r>
            <a:r>
              <a:rPr sz="2900" spc="-170" dirty="0">
                <a:latin typeface="Symbol"/>
                <a:cs typeface="Symbol"/>
              </a:rPr>
              <a:t></a:t>
            </a:r>
            <a:endParaRPr sz="2900">
              <a:latin typeface="Symbol"/>
              <a:cs typeface="Symbo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61542" y="1715135"/>
            <a:ext cx="1185545" cy="1534160"/>
            <a:chOff x="1061542" y="1715135"/>
            <a:chExt cx="1185545" cy="1534160"/>
          </a:xfrm>
        </p:grpSpPr>
        <p:sp>
          <p:nvSpPr>
            <p:cNvPr id="27" name="object 27"/>
            <p:cNvSpPr/>
            <p:nvPr/>
          </p:nvSpPr>
          <p:spPr>
            <a:xfrm>
              <a:off x="1061542" y="1715135"/>
              <a:ext cx="713740" cy="701040"/>
            </a:xfrm>
            <a:custGeom>
              <a:avLst/>
              <a:gdLst/>
              <a:ahLst/>
              <a:cxnLst/>
              <a:rect l="l" t="t" r="r" b="b"/>
              <a:pathLst>
                <a:path w="713739" h="701039">
                  <a:moveTo>
                    <a:pt x="649124" y="655469"/>
                  </a:moveTo>
                  <a:lnTo>
                    <a:pt x="630986" y="673988"/>
                  </a:lnTo>
                  <a:lnTo>
                    <a:pt x="713663" y="700659"/>
                  </a:lnTo>
                  <a:lnTo>
                    <a:pt x="701188" y="664463"/>
                  </a:lnTo>
                  <a:lnTo>
                    <a:pt x="658291" y="664463"/>
                  </a:lnTo>
                  <a:lnTo>
                    <a:pt x="649124" y="655469"/>
                  </a:lnTo>
                  <a:close/>
                </a:path>
                <a:path w="713739" h="701039">
                  <a:moveTo>
                    <a:pt x="667222" y="636991"/>
                  </a:moveTo>
                  <a:lnTo>
                    <a:pt x="649124" y="655469"/>
                  </a:lnTo>
                  <a:lnTo>
                    <a:pt x="658291" y="664463"/>
                  </a:lnTo>
                  <a:lnTo>
                    <a:pt x="676452" y="646049"/>
                  </a:lnTo>
                  <a:lnTo>
                    <a:pt x="667222" y="636991"/>
                  </a:lnTo>
                  <a:close/>
                </a:path>
                <a:path w="713739" h="701039">
                  <a:moveTo>
                    <a:pt x="685342" y="618489"/>
                  </a:moveTo>
                  <a:lnTo>
                    <a:pt x="667222" y="636991"/>
                  </a:lnTo>
                  <a:lnTo>
                    <a:pt x="676452" y="646049"/>
                  </a:lnTo>
                  <a:lnTo>
                    <a:pt x="658291" y="664463"/>
                  </a:lnTo>
                  <a:lnTo>
                    <a:pt x="701188" y="664463"/>
                  </a:lnTo>
                  <a:lnTo>
                    <a:pt x="685342" y="618489"/>
                  </a:lnTo>
                  <a:close/>
                </a:path>
                <a:path w="713739" h="701039">
                  <a:moveTo>
                    <a:pt x="18135" y="0"/>
                  </a:moveTo>
                  <a:lnTo>
                    <a:pt x="0" y="18541"/>
                  </a:lnTo>
                  <a:lnTo>
                    <a:pt x="649124" y="655469"/>
                  </a:lnTo>
                  <a:lnTo>
                    <a:pt x="667222" y="636991"/>
                  </a:lnTo>
                  <a:lnTo>
                    <a:pt x="181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2891" y="2261616"/>
              <a:ext cx="440436" cy="43891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241577" y="2564130"/>
              <a:ext cx="514350" cy="685165"/>
            </a:xfrm>
            <a:custGeom>
              <a:avLst/>
              <a:gdLst/>
              <a:ahLst/>
              <a:cxnLst/>
              <a:rect l="l" t="t" r="r" b="b"/>
              <a:pathLst>
                <a:path w="514350" h="685164">
                  <a:moveTo>
                    <a:pt x="457331" y="54569"/>
                  </a:moveTo>
                  <a:lnTo>
                    <a:pt x="0" y="669290"/>
                  </a:lnTo>
                  <a:lnTo>
                    <a:pt x="20777" y="684784"/>
                  </a:lnTo>
                  <a:lnTo>
                    <a:pt x="478143" y="70082"/>
                  </a:lnTo>
                  <a:lnTo>
                    <a:pt x="457331" y="54569"/>
                  </a:lnTo>
                  <a:close/>
                </a:path>
                <a:path w="514350" h="685164">
                  <a:moveTo>
                    <a:pt x="506328" y="44196"/>
                  </a:moveTo>
                  <a:lnTo>
                    <a:pt x="465048" y="44196"/>
                  </a:lnTo>
                  <a:lnTo>
                    <a:pt x="485876" y="59690"/>
                  </a:lnTo>
                  <a:lnTo>
                    <a:pt x="478143" y="70082"/>
                  </a:lnTo>
                  <a:lnTo>
                    <a:pt x="498957" y="85598"/>
                  </a:lnTo>
                  <a:lnTo>
                    <a:pt x="506328" y="44196"/>
                  </a:lnTo>
                  <a:close/>
                </a:path>
                <a:path w="514350" h="685164">
                  <a:moveTo>
                    <a:pt x="465048" y="44196"/>
                  </a:moveTo>
                  <a:lnTo>
                    <a:pt x="457331" y="54569"/>
                  </a:lnTo>
                  <a:lnTo>
                    <a:pt x="478143" y="70082"/>
                  </a:lnTo>
                  <a:lnTo>
                    <a:pt x="485876" y="59690"/>
                  </a:lnTo>
                  <a:lnTo>
                    <a:pt x="465048" y="44196"/>
                  </a:lnTo>
                  <a:close/>
                </a:path>
                <a:path w="514350" h="685164">
                  <a:moveTo>
                    <a:pt x="514197" y="0"/>
                  </a:moveTo>
                  <a:lnTo>
                    <a:pt x="436600" y="39116"/>
                  </a:lnTo>
                  <a:lnTo>
                    <a:pt x="457331" y="54569"/>
                  </a:lnTo>
                  <a:lnTo>
                    <a:pt x="465048" y="44196"/>
                  </a:lnTo>
                  <a:lnTo>
                    <a:pt x="506328" y="44196"/>
                  </a:lnTo>
                  <a:lnTo>
                    <a:pt x="5141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02891" y="2261616"/>
              <a:ext cx="440690" cy="439420"/>
            </a:xfrm>
            <a:custGeom>
              <a:avLst/>
              <a:gdLst/>
              <a:ahLst/>
              <a:cxnLst/>
              <a:rect l="l" t="t" r="r" b="b"/>
              <a:pathLst>
                <a:path w="440689" h="439419">
                  <a:moveTo>
                    <a:pt x="0" y="438912"/>
                  </a:moveTo>
                  <a:lnTo>
                    <a:pt x="440436" y="438912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891835" y="2158546"/>
            <a:ext cx="25654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spc="5" dirty="0">
                <a:latin typeface="Symbol"/>
                <a:cs typeface="Symbol"/>
              </a:rPr>
              <a:t></a:t>
            </a:r>
            <a:endParaRPr sz="3300">
              <a:latin typeface="Symbol"/>
              <a:cs typeface="Symbo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88897" y="2459735"/>
            <a:ext cx="2418080" cy="2042795"/>
            <a:chOff x="1088897" y="2459735"/>
            <a:chExt cx="2418080" cy="2042795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19655" y="3244595"/>
              <a:ext cx="385571" cy="37642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819655" y="3244595"/>
              <a:ext cx="386080" cy="376555"/>
            </a:xfrm>
            <a:custGeom>
              <a:avLst/>
              <a:gdLst/>
              <a:ahLst/>
              <a:cxnLst/>
              <a:rect l="l" t="t" r="r" b="b"/>
              <a:pathLst>
                <a:path w="386080" h="376554">
                  <a:moveTo>
                    <a:pt x="0" y="376427"/>
                  </a:moveTo>
                  <a:lnTo>
                    <a:pt x="385571" y="376427"/>
                  </a:lnTo>
                  <a:lnTo>
                    <a:pt x="385571" y="0"/>
                  </a:lnTo>
                  <a:lnTo>
                    <a:pt x="0" y="0"/>
                  </a:lnTo>
                  <a:lnTo>
                    <a:pt x="0" y="376427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88898" y="2459735"/>
              <a:ext cx="2418080" cy="1793875"/>
            </a:xfrm>
            <a:custGeom>
              <a:avLst/>
              <a:gdLst/>
              <a:ahLst/>
              <a:cxnLst/>
              <a:rect l="l" t="t" r="r" b="b"/>
              <a:pathLst>
                <a:path w="2418079" h="1793875">
                  <a:moveTo>
                    <a:pt x="693039" y="38862"/>
                  </a:moveTo>
                  <a:lnTo>
                    <a:pt x="667131" y="25908"/>
                  </a:lnTo>
                  <a:lnTo>
                    <a:pt x="615315" y="0"/>
                  </a:lnTo>
                  <a:lnTo>
                    <a:pt x="615315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615315" y="51816"/>
                  </a:lnTo>
                  <a:lnTo>
                    <a:pt x="615315" y="77724"/>
                  </a:lnTo>
                  <a:lnTo>
                    <a:pt x="667131" y="51816"/>
                  </a:lnTo>
                  <a:lnTo>
                    <a:pt x="693039" y="38862"/>
                  </a:lnTo>
                  <a:close/>
                </a:path>
                <a:path w="2418079" h="1793875">
                  <a:moveTo>
                    <a:pt x="966978" y="334518"/>
                  </a:moveTo>
                  <a:lnTo>
                    <a:pt x="960501" y="321564"/>
                  </a:lnTo>
                  <a:lnTo>
                    <a:pt x="928116" y="256794"/>
                  </a:lnTo>
                  <a:lnTo>
                    <a:pt x="889254" y="334518"/>
                  </a:lnTo>
                  <a:lnTo>
                    <a:pt x="915162" y="334518"/>
                  </a:lnTo>
                  <a:lnTo>
                    <a:pt x="915162" y="773811"/>
                  </a:lnTo>
                  <a:lnTo>
                    <a:pt x="941070" y="773811"/>
                  </a:lnTo>
                  <a:lnTo>
                    <a:pt x="941070" y="334518"/>
                  </a:lnTo>
                  <a:lnTo>
                    <a:pt x="966978" y="334518"/>
                  </a:lnTo>
                  <a:close/>
                </a:path>
                <a:path w="2418079" h="1793875">
                  <a:moveTo>
                    <a:pt x="2418080" y="1754886"/>
                  </a:moveTo>
                  <a:lnTo>
                    <a:pt x="2392159" y="1741932"/>
                  </a:lnTo>
                  <a:lnTo>
                    <a:pt x="2340356" y="1716024"/>
                  </a:lnTo>
                  <a:lnTo>
                    <a:pt x="2340356" y="1741932"/>
                  </a:lnTo>
                  <a:lnTo>
                    <a:pt x="1856232" y="1741932"/>
                  </a:lnTo>
                  <a:lnTo>
                    <a:pt x="1856232" y="1767840"/>
                  </a:lnTo>
                  <a:lnTo>
                    <a:pt x="2340356" y="1767840"/>
                  </a:lnTo>
                  <a:lnTo>
                    <a:pt x="2340356" y="1793748"/>
                  </a:lnTo>
                  <a:lnTo>
                    <a:pt x="2392172" y="1767840"/>
                  </a:lnTo>
                  <a:lnTo>
                    <a:pt x="2418080" y="17548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55747" y="3933443"/>
              <a:ext cx="565403" cy="56540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555747" y="3933443"/>
              <a:ext cx="565785" cy="565785"/>
            </a:xfrm>
            <a:custGeom>
              <a:avLst/>
              <a:gdLst/>
              <a:ahLst/>
              <a:cxnLst/>
              <a:rect l="l" t="t" r="r" b="b"/>
              <a:pathLst>
                <a:path w="565785" h="565785">
                  <a:moveTo>
                    <a:pt x="0" y="282701"/>
                  </a:moveTo>
                  <a:lnTo>
                    <a:pt x="3701" y="236858"/>
                  </a:lnTo>
                  <a:lnTo>
                    <a:pt x="14417" y="193365"/>
                  </a:lnTo>
                  <a:lnTo>
                    <a:pt x="31563" y="152805"/>
                  </a:lnTo>
                  <a:lnTo>
                    <a:pt x="54559" y="115763"/>
                  </a:lnTo>
                  <a:lnTo>
                    <a:pt x="82819" y="82819"/>
                  </a:lnTo>
                  <a:lnTo>
                    <a:pt x="115763" y="54559"/>
                  </a:lnTo>
                  <a:lnTo>
                    <a:pt x="152805" y="31563"/>
                  </a:lnTo>
                  <a:lnTo>
                    <a:pt x="193365" y="14417"/>
                  </a:lnTo>
                  <a:lnTo>
                    <a:pt x="236858" y="3701"/>
                  </a:lnTo>
                  <a:lnTo>
                    <a:pt x="282701" y="0"/>
                  </a:lnTo>
                  <a:lnTo>
                    <a:pt x="328545" y="3701"/>
                  </a:lnTo>
                  <a:lnTo>
                    <a:pt x="372038" y="14417"/>
                  </a:lnTo>
                  <a:lnTo>
                    <a:pt x="412598" y="31563"/>
                  </a:lnTo>
                  <a:lnTo>
                    <a:pt x="449640" y="54559"/>
                  </a:lnTo>
                  <a:lnTo>
                    <a:pt x="482584" y="82819"/>
                  </a:lnTo>
                  <a:lnTo>
                    <a:pt x="510844" y="115763"/>
                  </a:lnTo>
                  <a:lnTo>
                    <a:pt x="533840" y="152805"/>
                  </a:lnTo>
                  <a:lnTo>
                    <a:pt x="550986" y="193365"/>
                  </a:lnTo>
                  <a:lnTo>
                    <a:pt x="561702" y="236858"/>
                  </a:lnTo>
                  <a:lnTo>
                    <a:pt x="565403" y="282701"/>
                  </a:lnTo>
                  <a:lnTo>
                    <a:pt x="561702" y="328545"/>
                  </a:lnTo>
                  <a:lnTo>
                    <a:pt x="550986" y="372038"/>
                  </a:lnTo>
                  <a:lnTo>
                    <a:pt x="533840" y="412598"/>
                  </a:lnTo>
                  <a:lnTo>
                    <a:pt x="510844" y="449640"/>
                  </a:lnTo>
                  <a:lnTo>
                    <a:pt x="482584" y="482584"/>
                  </a:lnTo>
                  <a:lnTo>
                    <a:pt x="449640" y="510844"/>
                  </a:lnTo>
                  <a:lnTo>
                    <a:pt x="412598" y="533840"/>
                  </a:lnTo>
                  <a:lnTo>
                    <a:pt x="372038" y="550986"/>
                  </a:lnTo>
                  <a:lnTo>
                    <a:pt x="328545" y="561702"/>
                  </a:lnTo>
                  <a:lnTo>
                    <a:pt x="282701" y="565403"/>
                  </a:lnTo>
                  <a:lnTo>
                    <a:pt x="236858" y="561702"/>
                  </a:lnTo>
                  <a:lnTo>
                    <a:pt x="193365" y="550986"/>
                  </a:lnTo>
                  <a:lnTo>
                    <a:pt x="152805" y="533840"/>
                  </a:lnTo>
                  <a:lnTo>
                    <a:pt x="115763" y="510844"/>
                  </a:lnTo>
                  <a:lnTo>
                    <a:pt x="82819" y="482584"/>
                  </a:lnTo>
                  <a:lnTo>
                    <a:pt x="54559" y="449640"/>
                  </a:lnTo>
                  <a:lnTo>
                    <a:pt x="31563" y="412598"/>
                  </a:lnTo>
                  <a:lnTo>
                    <a:pt x="14417" y="372038"/>
                  </a:lnTo>
                  <a:lnTo>
                    <a:pt x="3701" y="328545"/>
                  </a:lnTo>
                  <a:lnTo>
                    <a:pt x="0" y="282701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77389" y="4192523"/>
              <a:ext cx="561975" cy="78105"/>
            </a:xfrm>
            <a:custGeom>
              <a:avLst/>
              <a:gdLst/>
              <a:ahLst/>
              <a:cxnLst/>
              <a:rect l="l" t="t" r="r" b="b"/>
              <a:pathLst>
                <a:path w="561975" h="78104">
                  <a:moveTo>
                    <a:pt x="484124" y="0"/>
                  </a:moveTo>
                  <a:lnTo>
                    <a:pt x="484124" y="77724"/>
                  </a:lnTo>
                  <a:lnTo>
                    <a:pt x="535940" y="51815"/>
                  </a:lnTo>
                  <a:lnTo>
                    <a:pt x="497078" y="51815"/>
                  </a:lnTo>
                  <a:lnTo>
                    <a:pt x="497078" y="25907"/>
                  </a:lnTo>
                  <a:lnTo>
                    <a:pt x="535939" y="25907"/>
                  </a:lnTo>
                  <a:lnTo>
                    <a:pt x="484124" y="0"/>
                  </a:lnTo>
                  <a:close/>
                </a:path>
                <a:path w="561975" h="78104">
                  <a:moveTo>
                    <a:pt x="484124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484124" y="51815"/>
                  </a:lnTo>
                  <a:lnTo>
                    <a:pt x="484124" y="25907"/>
                  </a:lnTo>
                  <a:close/>
                </a:path>
                <a:path w="561975" h="78104">
                  <a:moveTo>
                    <a:pt x="535939" y="25907"/>
                  </a:moveTo>
                  <a:lnTo>
                    <a:pt x="497078" y="25907"/>
                  </a:lnTo>
                  <a:lnTo>
                    <a:pt x="497078" y="51815"/>
                  </a:lnTo>
                  <a:lnTo>
                    <a:pt x="535940" y="51815"/>
                  </a:lnTo>
                  <a:lnTo>
                    <a:pt x="561848" y="38862"/>
                  </a:lnTo>
                  <a:lnTo>
                    <a:pt x="535939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526140" y="3907295"/>
            <a:ext cx="585470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70" dirty="0">
                <a:latin typeface="Symbol"/>
                <a:cs typeface="Symbol"/>
              </a:rPr>
              <a:t></a:t>
            </a:r>
            <a:r>
              <a:rPr sz="2900" spc="-170" dirty="0">
                <a:latin typeface="Symbol"/>
                <a:cs typeface="Symbol"/>
              </a:rPr>
              <a:t></a:t>
            </a:r>
            <a:r>
              <a:rPr sz="2200" i="1" spc="-170" dirty="0">
                <a:latin typeface="Times New Roman"/>
                <a:cs typeface="Times New Roman"/>
              </a:rPr>
              <a:t>z</a:t>
            </a:r>
            <a:r>
              <a:rPr sz="2900" spc="-170" dirty="0">
                <a:latin typeface="Symbol"/>
                <a:cs typeface="Symbol"/>
              </a:rPr>
              <a:t></a:t>
            </a:r>
            <a:endParaRPr sz="2900">
              <a:latin typeface="Symbol"/>
              <a:cs typeface="Symbo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90701" y="3575939"/>
            <a:ext cx="1174115" cy="1647189"/>
            <a:chOff x="1090701" y="3575939"/>
            <a:chExt cx="1174115" cy="1647189"/>
          </a:xfrm>
        </p:grpSpPr>
        <p:sp>
          <p:nvSpPr>
            <p:cNvPr id="41" name="object 41"/>
            <p:cNvSpPr/>
            <p:nvPr/>
          </p:nvSpPr>
          <p:spPr>
            <a:xfrm>
              <a:off x="1090701" y="3575938"/>
              <a:ext cx="704215" cy="1647189"/>
            </a:xfrm>
            <a:custGeom>
              <a:avLst/>
              <a:gdLst/>
              <a:ahLst/>
              <a:cxnLst/>
              <a:rect l="l" t="t" r="r" b="b"/>
              <a:pathLst>
                <a:path w="704214" h="1647189">
                  <a:moveTo>
                    <a:pt x="684631" y="733171"/>
                  </a:moveTo>
                  <a:lnTo>
                    <a:pt x="607034" y="772287"/>
                  </a:lnTo>
                  <a:lnTo>
                    <a:pt x="627837" y="787806"/>
                  </a:lnTo>
                  <a:lnTo>
                    <a:pt x="0" y="1631708"/>
                  </a:lnTo>
                  <a:lnTo>
                    <a:pt x="20777" y="1647063"/>
                  </a:lnTo>
                  <a:lnTo>
                    <a:pt x="648652" y="803325"/>
                  </a:lnTo>
                  <a:lnTo>
                    <a:pt x="669391" y="818769"/>
                  </a:lnTo>
                  <a:lnTo>
                    <a:pt x="676757" y="777367"/>
                  </a:lnTo>
                  <a:lnTo>
                    <a:pt x="684631" y="733171"/>
                  </a:lnTo>
                  <a:close/>
                </a:path>
                <a:path w="704214" h="1647189">
                  <a:moveTo>
                    <a:pt x="703935" y="585216"/>
                  </a:moveTo>
                  <a:lnTo>
                    <a:pt x="691515" y="549021"/>
                  </a:lnTo>
                  <a:lnTo>
                    <a:pt x="675741" y="503047"/>
                  </a:lnTo>
                  <a:lnTo>
                    <a:pt x="657567" y="521512"/>
                  </a:lnTo>
                  <a:lnTo>
                    <a:pt x="126136" y="0"/>
                  </a:lnTo>
                  <a:lnTo>
                    <a:pt x="108000" y="18542"/>
                  </a:lnTo>
                  <a:lnTo>
                    <a:pt x="639432" y="539953"/>
                  </a:lnTo>
                  <a:lnTo>
                    <a:pt x="621258" y="558419"/>
                  </a:lnTo>
                  <a:lnTo>
                    <a:pt x="703935" y="585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2704" y="4006596"/>
              <a:ext cx="438912" cy="43891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822704" y="4006596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19" h="439420">
                  <a:moveTo>
                    <a:pt x="0" y="438911"/>
                  </a:moveTo>
                  <a:lnTo>
                    <a:pt x="438912" y="438911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438911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910373" y="3903526"/>
            <a:ext cx="25781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spc="10" dirty="0">
                <a:latin typeface="Symbol"/>
                <a:cs typeface="Symbol"/>
              </a:rPr>
              <a:t></a:t>
            </a:r>
            <a:endParaRPr sz="3300">
              <a:latin typeface="Symbol"/>
              <a:cs typeface="Symbo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108710" y="2929001"/>
            <a:ext cx="7353300" cy="2440305"/>
            <a:chOff x="1108710" y="2929001"/>
            <a:chExt cx="7353300" cy="2440305"/>
          </a:xfrm>
        </p:grpSpPr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37944" y="4989576"/>
              <a:ext cx="385571" cy="37642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837944" y="4989576"/>
              <a:ext cx="386080" cy="376555"/>
            </a:xfrm>
            <a:custGeom>
              <a:avLst/>
              <a:gdLst/>
              <a:ahLst/>
              <a:cxnLst/>
              <a:rect l="l" t="t" r="r" b="b"/>
              <a:pathLst>
                <a:path w="386080" h="376554">
                  <a:moveTo>
                    <a:pt x="0" y="376428"/>
                  </a:moveTo>
                  <a:lnTo>
                    <a:pt x="385571" y="376428"/>
                  </a:lnTo>
                  <a:lnTo>
                    <a:pt x="385571" y="0"/>
                  </a:lnTo>
                  <a:lnTo>
                    <a:pt x="0" y="0"/>
                  </a:lnTo>
                  <a:lnTo>
                    <a:pt x="0" y="376428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08710" y="3176015"/>
              <a:ext cx="7353300" cy="1802764"/>
            </a:xfrm>
            <a:custGeom>
              <a:avLst/>
              <a:gdLst/>
              <a:ahLst/>
              <a:cxnLst/>
              <a:rect l="l" t="t" r="r" b="b"/>
              <a:pathLst>
                <a:path w="7353300" h="1802764">
                  <a:moveTo>
                    <a:pt x="693039" y="1067562"/>
                  </a:moveTo>
                  <a:lnTo>
                    <a:pt x="667131" y="1054608"/>
                  </a:lnTo>
                  <a:lnTo>
                    <a:pt x="615315" y="1028700"/>
                  </a:lnTo>
                  <a:lnTo>
                    <a:pt x="615315" y="1054608"/>
                  </a:lnTo>
                  <a:lnTo>
                    <a:pt x="0" y="1054608"/>
                  </a:lnTo>
                  <a:lnTo>
                    <a:pt x="0" y="1080516"/>
                  </a:lnTo>
                  <a:lnTo>
                    <a:pt x="615315" y="1080516"/>
                  </a:lnTo>
                  <a:lnTo>
                    <a:pt x="615315" y="1106424"/>
                  </a:lnTo>
                  <a:lnTo>
                    <a:pt x="667118" y="1080516"/>
                  </a:lnTo>
                  <a:lnTo>
                    <a:pt x="693039" y="1067562"/>
                  </a:lnTo>
                  <a:close/>
                </a:path>
                <a:path w="7353300" h="1802764">
                  <a:moveTo>
                    <a:pt x="965454" y="1363218"/>
                  </a:moveTo>
                  <a:lnTo>
                    <a:pt x="958977" y="1350264"/>
                  </a:lnTo>
                  <a:lnTo>
                    <a:pt x="926592" y="1285494"/>
                  </a:lnTo>
                  <a:lnTo>
                    <a:pt x="887730" y="1363218"/>
                  </a:lnTo>
                  <a:lnTo>
                    <a:pt x="913638" y="1363218"/>
                  </a:lnTo>
                  <a:lnTo>
                    <a:pt x="913638" y="1802511"/>
                  </a:lnTo>
                  <a:lnTo>
                    <a:pt x="939546" y="1802511"/>
                  </a:lnTo>
                  <a:lnTo>
                    <a:pt x="939546" y="1363218"/>
                  </a:lnTo>
                  <a:lnTo>
                    <a:pt x="965454" y="1363218"/>
                  </a:lnTo>
                  <a:close/>
                </a:path>
                <a:path w="7353300" h="1802764">
                  <a:moveTo>
                    <a:pt x="7352792" y="38862"/>
                  </a:moveTo>
                  <a:lnTo>
                    <a:pt x="7326884" y="25908"/>
                  </a:lnTo>
                  <a:lnTo>
                    <a:pt x="7275068" y="0"/>
                  </a:lnTo>
                  <a:lnTo>
                    <a:pt x="7275068" y="25908"/>
                  </a:lnTo>
                  <a:lnTo>
                    <a:pt x="6790944" y="25908"/>
                  </a:lnTo>
                  <a:lnTo>
                    <a:pt x="6790944" y="51816"/>
                  </a:lnTo>
                  <a:lnTo>
                    <a:pt x="7275068" y="51816"/>
                  </a:lnTo>
                  <a:lnTo>
                    <a:pt x="7275068" y="77724"/>
                  </a:lnTo>
                  <a:lnTo>
                    <a:pt x="7326871" y="51816"/>
                  </a:lnTo>
                  <a:lnTo>
                    <a:pt x="7352792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10272" y="2932176"/>
              <a:ext cx="565403" cy="56692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510272" y="2932176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4" h="567054">
                  <a:moveTo>
                    <a:pt x="0" y="283463"/>
                  </a:moveTo>
                  <a:lnTo>
                    <a:pt x="3701" y="237475"/>
                  </a:lnTo>
                  <a:lnTo>
                    <a:pt x="14417" y="193852"/>
                  </a:lnTo>
                  <a:lnTo>
                    <a:pt x="31563" y="153179"/>
                  </a:lnTo>
                  <a:lnTo>
                    <a:pt x="54559" y="116037"/>
                  </a:lnTo>
                  <a:lnTo>
                    <a:pt x="82819" y="83010"/>
                  </a:lnTo>
                  <a:lnTo>
                    <a:pt x="115763" y="54681"/>
                  </a:lnTo>
                  <a:lnTo>
                    <a:pt x="152805" y="31632"/>
                  </a:lnTo>
                  <a:lnTo>
                    <a:pt x="193365" y="14447"/>
                  </a:lnTo>
                  <a:lnTo>
                    <a:pt x="236858" y="3709"/>
                  </a:lnTo>
                  <a:lnTo>
                    <a:pt x="282701" y="0"/>
                  </a:lnTo>
                  <a:lnTo>
                    <a:pt x="328545" y="3709"/>
                  </a:lnTo>
                  <a:lnTo>
                    <a:pt x="372038" y="14447"/>
                  </a:lnTo>
                  <a:lnTo>
                    <a:pt x="412598" y="31632"/>
                  </a:lnTo>
                  <a:lnTo>
                    <a:pt x="449640" y="54681"/>
                  </a:lnTo>
                  <a:lnTo>
                    <a:pt x="482584" y="83010"/>
                  </a:lnTo>
                  <a:lnTo>
                    <a:pt x="510844" y="116037"/>
                  </a:lnTo>
                  <a:lnTo>
                    <a:pt x="533840" y="153179"/>
                  </a:lnTo>
                  <a:lnTo>
                    <a:pt x="550986" y="193852"/>
                  </a:lnTo>
                  <a:lnTo>
                    <a:pt x="561702" y="237475"/>
                  </a:lnTo>
                  <a:lnTo>
                    <a:pt x="565403" y="283463"/>
                  </a:lnTo>
                  <a:lnTo>
                    <a:pt x="561702" y="329452"/>
                  </a:lnTo>
                  <a:lnTo>
                    <a:pt x="550986" y="373075"/>
                  </a:lnTo>
                  <a:lnTo>
                    <a:pt x="533840" y="413748"/>
                  </a:lnTo>
                  <a:lnTo>
                    <a:pt x="510844" y="450890"/>
                  </a:lnTo>
                  <a:lnTo>
                    <a:pt x="482584" y="483917"/>
                  </a:lnTo>
                  <a:lnTo>
                    <a:pt x="449640" y="512246"/>
                  </a:lnTo>
                  <a:lnTo>
                    <a:pt x="412598" y="535295"/>
                  </a:lnTo>
                  <a:lnTo>
                    <a:pt x="372038" y="552480"/>
                  </a:lnTo>
                  <a:lnTo>
                    <a:pt x="328545" y="563218"/>
                  </a:lnTo>
                  <a:lnTo>
                    <a:pt x="282701" y="566927"/>
                  </a:lnTo>
                  <a:lnTo>
                    <a:pt x="236858" y="563218"/>
                  </a:lnTo>
                  <a:lnTo>
                    <a:pt x="193365" y="552480"/>
                  </a:lnTo>
                  <a:lnTo>
                    <a:pt x="152805" y="535295"/>
                  </a:lnTo>
                  <a:lnTo>
                    <a:pt x="115763" y="512246"/>
                  </a:lnTo>
                  <a:lnTo>
                    <a:pt x="82819" y="483917"/>
                  </a:lnTo>
                  <a:lnTo>
                    <a:pt x="54559" y="450890"/>
                  </a:lnTo>
                  <a:lnTo>
                    <a:pt x="31563" y="413748"/>
                  </a:lnTo>
                  <a:lnTo>
                    <a:pt x="14417" y="373075"/>
                  </a:lnTo>
                  <a:lnTo>
                    <a:pt x="3701" y="329452"/>
                  </a:lnTo>
                  <a:lnTo>
                    <a:pt x="0" y="28346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933438" y="3192780"/>
              <a:ext cx="561975" cy="78105"/>
            </a:xfrm>
            <a:custGeom>
              <a:avLst/>
              <a:gdLst/>
              <a:ahLst/>
              <a:cxnLst/>
              <a:rect l="l" t="t" r="r" b="b"/>
              <a:pathLst>
                <a:path w="561975" h="78104">
                  <a:moveTo>
                    <a:pt x="484123" y="0"/>
                  </a:moveTo>
                  <a:lnTo>
                    <a:pt x="484123" y="77724"/>
                  </a:lnTo>
                  <a:lnTo>
                    <a:pt x="535939" y="51816"/>
                  </a:lnTo>
                  <a:lnTo>
                    <a:pt x="497077" y="51816"/>
                  </a:lnTo>
                  <a:lnTo>
                    <a:pt x="497077" y="25908"/>
                  </a:lnTo>
                  <a:lnTo>
                    <a:pt x="535939" y="25908"/>
                  </a:lnTo>
                  <a:lnTo>
                    <a:pt x="484123" y="0"/>
                  </a:lnTo>
                  <a:close/>
                </a:path>
                <a:path w="561975" h="78104">
                  <a:moveTo>
                    <a:pt x="484123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484123" y="51816"/>
                  </a:lnTo>
                  <a:lnTo>
                    <a:pt x="484123" y="25908"/>
                  </a:lnTo>
                  <a:close/>
                </a:path>
                <a:path w="561975" h="78104">
                  <a:moveTo>
                    <a:pt x="535939" y="25908"/>
                  </a:moveTo>
                  <a:lnTo>
                    <a:pt x="497077" y="25908"/>
                  </a:lnTo>
                  <a:lnTo>
                    <a:pt x="497077" y="51816"/>
                  </a:lnTo>
                  <a:lnTo>
                    <a:pt x="535939" y="51816"/>
                  </a:lnTo>
                  <a:lnTo>
                    <a:pt x="561847" y="38862"/>
                  </a:lnTo>
                  <a:lnTo>
                    <a:pt x="535939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482189" y="2907552"/>
            <a:ext cx="585470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70" dirty="0">
                <a:latin typeface="Symbol"/>
                <a:cs typeface="Symbol"/>
              </a:rPr>
              <a:t></a:t>
            </a:r>
            <a:r>
              <a:rPr sz="2900" spc="-170" dirty="0">
                <a:latin typeface="Symbol"/>
                <a:cs typeface="Symbol"/>
              </a:rPr>
              <a:t></a:t>
            </a:r>
            <a:r>
              <a:rPr sz="2200" i="1" spc="-170" dirty="0">
                <a:latin typeface="Times New Roman"/>
                <a:cs typeface="Times New Roman"/>
              </a:rPr>
              <a:t>z</a:t>
            </a:r>
            <a:r>
              <a:rPr sz="2900" spc="-170" dirty="0">
                <a:latin typeface="Symbol"/>
                <a:cs typeface="Symbol"/>
              </a:rPr>
              <a:t></a:t>
            </a:r>
            <a:endParaRPr sz="2900">
              <a:latin typeface="Symbol"/>
              <a:cs typeface="Symbo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035928" y="2460370"/>
            <a:ext cx="1184910" cy="1763395"/>
            <a:chOff x="6035928" y="2460370"/>
            <a:chExt cx="1184910" cy="1763395"/>
          </a:xfrm>
        </p:grpSpPr>
        <p:sp>
          <p:nvSpPr>
            <p:cNvPr id="54" name="object 54"/>
            <p:cNvSpPr/>
            <p:nvPr/>
          </p:nvSpPr>
          <p:spPr>
            <a:xfrm>
              <a:off x="6035928" y="2460370"/>
              <a:ext cx="713740" cy="701040"/>
            </a:xfrm>
            <a:custGeom>
              <a:avLst/>
              <a:gdLst/>
              <a:ahLst/>
              <a:cxnLst/>
              <a:rect l="l" t="t" r="r" b="b"/>
              <a:pathLst>
                <a:path w="713740" h="701039">
                  <a:moveTo>
                    <a:pt x="649074" y="655469"/>
                  </a:moveTo>
                  <a:lnTo>
                    <a:pt x="630936" y="673988"/>
                  </a:lnTo>
                  <a:lnTo>
                    <a:pt x="713613" y="700658"/>
                  </a:lnTo>
                  <a:lnTo>
                    <a:pt x="701137" y="664463"/>
                  </a:lnTo>
                  <a:lnTo>
                    <a:pt x="658241" y="664463"/>
                  </a:lnTo>
                  <a:lnTo>
                    <a:pt x="649074" y="655469"/>
                  </a:lnTo>
                  <a:close/>
                </a:path>
                <a:path w="713740" h="701039">
                  <a:moveTo>
                    <a:pt x="667171" y="636991"/>
                  </a:moveTo>
                  <a:lnTo>
                    <a:pt x="649074" y="655469"/>
                  </a:lnTo>
                  <a:lnTo>
                    <a:pt x="658241" y="664463"/>
                  </a:lnTo>
                  <a:lnTo>
                    <a:pt x="676401" y="646049"/>
                  </a:lnTo>
                  <a:lnTo>
                    <a:pt x="667171" y="636991"/>
                  </a:lnTo>
                  <a:close/>
                </a:path>
                <a:path w="713740" h="701039">
                  <a:moveTo>
                    <a:pt x="685292" y="618489"/>
                  </a:moveTo>
                  <a:lnTo>
                    <a:pt x="667171" y="636991"/>
                  </a:lnTo>
                  <a:lnTo>
                    <a:pt x="676401" y="646049"/>
                  </a:lnTo>
                  <a:lnTo>
                    <a:pt x="658241" y="664463"/>
                  </a:lnTo>
                  <a:lnTo>
                    <a:pt x="701137" y="664463"/>
                  </a:lnTo>
                  <a:lnTo>
                    <a:pt x="685292" y="618489"/>
                  </a:lnTo>
                  <a:close/>
                </a:path>
                <a:path w="713740" h="701039">
                  <a:moveTo>
                    <a:pt x="18034" y="0"/>
                  </a:moveTo>
                  <a:lnTo>
                    <a:pt x="0" y="18541"/>
                  </a:lnTo>
                  <a:lnTo>
                    <a:pt x="649074" y="655469"/>
                  </a:lnTo>
                  <a:lnTo>
                    <a:pt x="667171" y="636991"/>
                  </a:lnTo>
                  <a:lnTo>
                    <a:pt x="18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77227" y="3006851"/>
              <a:ext cx="440435" cy="43891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045199" y="3309365"/>
              <a:ext cx="685165" cy="914400"/>
            </a:xfrm>
            <a:custGeom>
              <a:avLst/>
              <a:gdLst/>
              <a:ahLst/>
              <a:cxnLst/>
              <a:rect l="l" t="t" r="r" b="b"/>
              <a:pathLst>
                <a:path w="685165" h="914400">
                  <a:moveTo>
                    <a:pt x="627872" y="54629"/>
                  </a:moveTo>
                  <a:lnTo>
                    <a:pt x="0" y="898525"/>
                  </a:lnTo>
                  <a:lnTo>
                    <a:pt x="20827" y="913892"/>
                  </a:lnTo>
                  <a:lnTo>
                    <a:pt x="648684" y="70143"/>
                  </a:lnTo>
                  <a:lnTo>
                    <a:pt x="627872" y="54629"/>
                  </a:lnTo>
                  <a:close/>
                </a:path>
                <a:path w="685165" h="914400">
                  <a:moveTo>
                    <a:pt x="676788" y="44196"/>
                  </a:moveTo>
                  <a:lnTo>
                    <a:pt x="635634" y="44196"/>
                  </a:lnTo>
                  <a:lnTo>
                    <a:pt x="656463" y="59689"/>
                  </a:lnTo>
                  <a:lnTo>
                    <a:pt x="648684" y="70143"/>
                  </a:lnTo>
                  <a:lnTo>
                    <a:pt x="669417" y="85598"/>
                  </a:lnTo>
                  <a:lnTo>
                    <a:pt x="676788" y="44196"/>
                  </a:lnTo>
                  <a:close/>
                </a:path>
                <a:path w="685165" h="914400">
                  <a:moveTo>
                    <a:pt x="635634" y="44196"/>
                  </a:moveTo>
                  <a:lnTo>
                    <a:pt x="627872" y="54629"/>
                  </a:lnTo>
                  <a:lnTo>
                    <a:pt x="648684" y="70143"/>
                  </a:lnTo>
                  <a:lnTo>
                    <a:pt x="656463" y="59689"/>
                  </a:lnTo>
                  <a:lnTo>
                    <a:pt x="635634" y="44196"/>
                  </a:lnTo>
                  <a:close/>
                </a:path>
                <a:path w="685165" h="914400">
                  <a:moveTo>
                    <a:pt x="684656" y="0"/>
                  </a:moveTo>
                  <a:lnTo>
                    <a:pt x="607059" y="39116"/>
                  </a:lnTo>
                  <a:lnTo>
                    <a:pt x="627872" y="54629"/>
                  </a:lnTo>
                  <a:lnTo>
                    <a:pt x="635634" y="44196"/>
                  </a:lnTo>
                  <a:lnTo>
                    <a:pt x="676788" y="44196"/>
                  </a:lnTo>
                  <a:lnTo>
                    <a:pt x="6846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77227" y="3006851"/>
              <a:ext cx="440690" cy="439420"/>
            </a:xfrm>
            <a:custGeom>
              <a:avLst/>
              <a:gdLst/>
              <a:ahLst/>
              <a:cxnLst/>
              <a:rect l="l" t="t" r="r" b="b"/>
              <a:pathLst>
                <a:path w="440690" h="439420">
                  <a:moveTo>
                    <a:pt x="0" y="438912"/>
                  </a:moveTo>
                  <a:lnTo>
                    <a:pt x="440435" y="438912"/>
                  </a:lnTo>
                  <a:lnTo>
                    <a:pt x="440435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866171" y="2903782"/>
            <a:ext cx="25654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spc="5" dirty="0">
                <a:latin typeface="Symbol"/>
                <a:cs typeface="Symbol"/>
              </a:rPr>
              <a:t></a:t>
            </a:r>
            <a:endParaRPr sz="3300">
              <a:latin typeface="Symbol"/>
              <a:cs typeface="Symbo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468623" y="2418588"/>
            <a:ext cx="3712845" cy="1967864"/>
            <a:chOff x="3468623" y="2418588"/>
            <a:chExt cx="3712845" cy="1967864"/>
          </a:xfrm>
        </p:grpSpPr>
        <p:pic>
          <p:nvPicPr>
            <p:cNvPr id="60" name="object 6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92467" y="3988308"/>
              <a:ext cx="385572" cy="377951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792467" y="3988308"/>
              <a:ext cx="386080" cy="378460"/>
            </a:xfrm>
            <a:custGeom>
              <a:avLst/>
              <a:gdLst/>
              <a:ahLst/>
              <a:cxnLst/>
              <a:rect l="l" t="t" r="r" b="b"/>
              <a:pathLst>
                <a:path w="386079" h="378460">
                  <a:moveTo>
                    <a:pt x="0" y="377951"/>
                  </a:moveTo>
                  <a:lnTo>
                    <a:pt x="385572" y="377951"/>
                  </a:lnTo>
                  <a:lnTo>
                    <a:pt x="385572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063234" y="3204971"/>
              <a:ext cx="967105" cy="774065"/>
            </a:xfrm>
            <a:custGeom>
              <a:avLst/>
              <a:gdLst/>
              <a:ahLst/>
              <a:cxnLst/>
              <a:rect l="l" t="t" r="r" b="b"/>
              <a:pathLst>
                <a:path w="967104" h="774064">
                  <a:moveTo>
                    <a:pt x="693039" y="38862"/>
                  </a:moveTo>
                  <a:lnTo>
                    <a:pt x="667118" y="25908"/>
                  </a:lnTo>
                  <a:lnTo>
                    <a:pt x="615315" y="0"/>
                  </a:lnTo>
                  <a:lnTo>
                    <a:pt x="615315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615315" y="51816"/>
                  </a:lnTo>
                  <a:lnTo>
                    <a:pt x="615315" y="77724"/>
                  </a:lnTo>
                  <a:lnTo>
                    <a:pt x="667131" y="51816"/>
                  </a:lnTo>
                  <a:lnTo>
                    <a:pt x="693039" y="38862"/>
                  </a:lnTo>
                  <a:close/>
                </a:path>
                <a:path w="967104" h="774064">
                  <a:moveTo>
                    <a:pt x="966978" y="334518"/>
                  </a:moveTo>
                  <a:lnTo>
                    <a:pt x="960501" y="321564"/>
                  </a:lnTo>
                  <a:lnTo>
                    <a:pt x="928116" y="256794"/>
                  </a:lnTo>
                  <a:lnTo>
                    <a:pt x="889254" y="334518"/>
                  </a:lnTo>
                  <a:lnTo>
                    <a:pt x="915162" y="334518"/>
                  </a:lnTo>
                  <a:lnTo>
                    <a:pt x="915162" y="773811"/>
                  </a:lnTo>
                  <a:lnTo>
                    <a:pt x="941070" y="773811"/>
                  </a:lnTo>
                  <a:lnTo>
                    <a:pt x="941070" y="334518"/>
                  </a:lnTo>
                  <a:lnTo>
                    <a:pt x="966978" y="334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487673" y="2437638"/>
              <a:ext cx="2493645" cy="1929764"/>
            </a:xfrm>
            <a:custGeom>
              <a:avLst/>
              <a:gdLst/>
              <a:ahLst/>
              <a:cxnLst/>
              <a:rect l="l" t="t" r="r" b="b"/>
              <a:pathLst>
                <a:path w="2493645" h="1929764">
                  <a:moveTo>
                    <a:pt x="0" y="1929383"/>
                  </a:moveTo>
                  <a:lnTo>
                    <a:pt x="2493264" y="1929383"/>
                  </a:lnTo>
                  <a:lnTo>
                    <a:pt x="2493264" y="0"/>
                  </a:lnTo>
                  <a:lnTo>
                    <a:pt x="0" y="0"/>
                  </a:lnTo>
                  <a:lnTo>
                    <a:pt x="0" y="192938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654554" y="4258089"/>
            <a:ext cx="5857240" cy="183388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455420">
              <a:lnSpc>
                <a:spcPct val="100000"/>
              </a:lnSpc>
              <a:spcBef>
                <a:spcPts val="910"/>
              </a:spcBef>
            </a:pPr>
            <a:r>
              <a:rPr sz="2400" spc="-10" dirty="0">
                <a:latin typeface="Calibri"/>
                <a:cs typeface="Calibri"/>
              </a:rPr>
              <a:t>“Neuron”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8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Neural</a:t>
            </a:r>
            <a:r>
              <a:rPr sz="2800" b="1" i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Network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480"/>
              </a:spcBef>
            </a:pP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95071" y="6213449"/>
            <a:ext cx="81483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parameter </a:t>
            </a:r>
            <a:r>
              <a:rPr sz="2400" spc="30" dirty="0">
                <a:latin typeface="Cambria Math"/>
                <a:cs typeface="Cambria Math"/>
              </a:rPr>
              <a:t>𝜃</a:t>
            </a:r>
            <a:r>
              <a:rPr sz="2400" spc="30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weights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biases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“neurons”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03719" y="3815334"/>
            <a:ext cx="463550" cy="834390"/>
            <a:chOff x="6903719" y="3815334"/>
            <a:chExt cx="463550" cy="834390"/>
          </a:xfrm>
        </p:grpSpPr>
        <p:sp>
          <p:nvSpPr>
            <p:cNvPr id="3" name="object 3"/>
            <p:cNvSpPr/>
            <p:nvPr/>
          </p:nvSpPr>
          <p:spPr>
            <a:xfrm>
              <a:off x="6906767" y="4197096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457200" y="0"/>
                  </a:moveTo>
                  <a:lnTo>
                    <a:pt x="0" y="0"/>
                  </a:lnTo>
                  <a:lnTo>
                    <a:pt x="0" y="449579"/>
                  </a:lnTo>
                  <a:lnTo>
                    <a:pt x="457200" y="44957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06767" y="4197096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0" y="449579"/>
                  </a:moveTo>
                  <a:lnTo>
                    <a:pt x="457200" y="44957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49579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94219" y="3815334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4" h="3841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70"/>
                  </a:lnTo>
                  <a:close/>
                </a:path>
                <a:path w="78104" h="384175">
                  <a:moveTo>
                    <a:pt x="38861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1" y="0"/>
                  </a:lnTo>
                  <a:close/>
                </a:path>
                <a:path w="78104" h="384175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14629" y="1834769"/>
            <a:ext cx="8219440" cy="4849495"/>
            <a:chOff x="714629" y="1834769"/>
            <a:chExt cx="8219440" cy="4849495"/>
          </a:xfrm>
        </p:grpSpPr>
        <p:sp>
          <p:nvSpPr>
            <p:cNvPr id="7" name="object 7"/>
            <p:cNvSpPr/>
            <p:nvPr/>
          </p:nvSpPr>
          <p:spPr>
            <a:xfrm>
              <a:off x="4675632" y="4169664"/>
              <a:ext cx="459105" cy="449580"/>
            </a:xfrm>
            <a:custGeom>
              <a:avLst/>
              <a:gdLst/>
              <a:ahLst/>
              <a:cxnLst/>
              <a:rect l="l" t="t" r="r" b="b"/>
              <a:pathLst>
                <a:path w="459104" h="449579">
                  <a:moveTo>
                    <a:pt x="458724" y="0"/>
                  </a:moveTo>
                  <a:lnTo>
                    <a:pt x="0" y="0"/>
                  </a:lnTo>
                  <a:lnTo>
                    <a:pt x="0" y="449580"/>
                  </a:lnTo>
                  <a:lnTo>
                    <a:pt x="458724" y="449580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75632" y="4169664"/>
              <a:ext cx="459105" cy="449580"/>
            </a:xfrm>
            <a:custGeom>
              <a:avLst/>
              <a:gdLst/>
              <a:ahLst/>
              <a:cxnLst/>
              <a:rect l="l" t="t" r="r" b="b"/>
              <a:pathLst>
                <a:path w="459104" h="449579">
                  <a:moveTo>
                    <a:pt x="0" y="449580"/>
                  </a:moveTo>
                  <a:lnTo>
                    <a:pt x="458724" y="449580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64607" y="3787901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4" h="3841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70"/>
                  </a:lnTo>
                  <a:close/>
                </a:path>
                <a:path w="78104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4" h="384175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6904" y="3438144"/>
              <a:ext cx="574548" cy="57454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46904" y="34381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8284" y="1991868"/>
              <a:ext cx="342900" cy="3429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48284" y="1991868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804" y="3633216"/>
              <a:ext cx="342900" cy="3429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17804" y="3633216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899"/>
                  </a:moveTo>
                  <a:lnTo>
                    <a:pt x="342900" y="342899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24911" y="1895856"/>
              <a:ext cx="574548" cy="57454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724911" y="1895856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4243" y="3444240"/>
              <a:ext cx="573023" cy="57454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714243" y="3444240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4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2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3" y="287274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2" y="574548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01039" y="2135123"/>
              <a:ext cx="1598295" cy="1716405"/>
            </a:xfrm>
            <a:custGeom>
              <a:avLst/>
              <a:gdLst/>
              <a:ahLst/>
              <a:cxnLst/>
              <a:rect l="l" t="t" r="r" b="b"/>
              <a:pathLst>
                <a:path w="1598295" h="1716404">
                  <a:moveTo>
                    <a:pt x="1598218" y="38862"/>
                  </a:moveTo>
                  <a:lnTo>
                    <a:pt x="1572310" y="25908"/>
                  </a:lnTo>
                  <a:lnTo>
                    <a:pt x="1520494" y="0"/>
                  </a:lnTo>
                  <a:lnTo>
                    <a:pt x="1520494" y="25908"/>
                  </a:lnTo>
                  <a:lnTo>
                    <a:pt x="21386" y="25908"/>
                  </a:lnTo>
                  <a:lnTo>
                    <a:pt x="21386" y="51816"/>
                  </a:lnTo>
                  <a:lnTo>
                    <a:pt x="37172" y="51816"/>
                  </a:lnTo>
                  <a:lnTo>
                    <a:pt x="806246" y="850671"/>
                  </a:lnTo>
                  <a:lnTo>
                    <a:pt x="0" y="1662176"/>
                  </a:lnTo>
                  <a:lnTo>
                    <a:pt x="18389" y="1680464"/>
                  </a:lnTo>
                  <a:lnTo>
                    <a:pt x="21386" y="1677454"/>
                  </a:lnTo>
                  <a:lnTo>
                    <a:pt x="21386" y="1690116"/>
                  </a:lnTo>
                  <a:lnTo>
                    <a:pt x="1520494" y="1690116"/>
                  </a:lnTo>
                  <a:lnTo>
                    <a:pt x="1520494" y="1716024"/>
                  </a:lnTo>
                  <a:lnTo>
                    <a:pt x="1572310" y="1690116"/>
                  </a:lnTo>
                  <a:lnTo>
                    <a:pt x="1598218" y="1677162"/>
                  </a:lnTo>
                  <a:lnTo>
                    <a:pt x="1572298" y="1664208"/>
                  </a:lnTo>
                  <a:lnTo>
                    <a:pt x="1520494" y="1638300"/>
                  </a:lnTo>
                  <a:lnTo>
                    <a:pt x="1520494" y="1664208"/>
                  </a:lnTo>
                  <a:lnTo>
                    <a:pt x="34531" y="1664208"/>
                  </a:lnTo>
                  <a:lnTo>
                    <a:pt x="824242" y="869365"/>
                  </a:lnTo>
                  <a:lnTo>
                    <a:pt x="1528394" y="1600771"/>
                  </a:lnTo>
                  <a:lnTo>
                    <a:pt x="1509699" y="1618742"/>
                  </a:lnTo>
                  <a:lnTo>
                    <a:pt x="1591614" y="1647825"/>
                  </a:lnTo>
                  <a:lnTo>
                    <a:pt x="1579829" y="1610106"/>
                  </a:lnTo>
                  <a:lnTo>
                    <a:pt x="1565706" y="1564894"/>
                  </a:lnTo>
                  <a:lnTo>
                    <a:pt x="1547037" y="1582839"/>
                  </a:lnTo>
                  <a:lnTo>
                    <a:pt x="842505" y="850976"/>
                  </a:lnTo>
                  <a:lnTo>
                    <a:pt x="1538566" y="150380"/>
                  </a:lnTo>
                  <a:lnTo>
                    <a:pt x="1556943" y="168656"/>
                  </a:lnTo>
                  <a:lnTo>
                    <a:pt x="1571993" y="122936"/>
                  </a:lnTo>
                  <a:lnTo>
                    <a:pt x="1584121" y="86106"/>
                  </a:lnTo>
                  <a:lnTo>
                    <a:pt x="1501825" y="113792"/>
                  </a:lnTo>
                  <a:lnTo>
                    <a:pt x="1520177" y="132080"/>
                  </a:lnTo>
                  <a:lnTo>
                    <a:pt x="824509" y="832281"/>
                  </a:lnTo>
                  <a:lnTo>
                    <a:pt x="73202" y="51816"/>
                  </a:lnTo>
                  <a:lnTo>
                    <a:pt x="1520494" y="51816"/>
                  </a:lnTo>
                  <a:lnTo>
                    <a:pt x="1520494" y="77724"/>
                  </a:lnTo>
                  <a:lnTo>
                    <a:pt x="1572310" y="51816"/>
                  </a:lnTo>
                  <a:lnTo>
                    <a:pt x="1598218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28615" y="1865376"/>
              <a:ext cx="574548" cy="57454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928615" y="1865376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18510" y="2119883"/>
              <a:ext cx="4959985" cy="1716405"/>
            </a:xfrm>
            <a:custGeom>
              <a:avLst/>
              <a:gdLst/>
              <a:ahLst/>
              <a:cxnLst/>
              <a:rect l="l" t="t" r="r" b="b"/>
              <a:pathLst>
                <a:path w="4959984" h="1716404">
                  <a:moveTo>
                    <a:pt x="1598168" y="38862"/>
                  </a:moveTo>
                  <a:lnTo>
                    <a:pt x="1572247" y="25908"/>
                  </a:lnTo>
                  <a:lnTo>
                    <a:pt x="1520444" y="0"/>
                  </a:lnTo>
                  <a:lnTo>
                    <a:pt x="1520444" y="25908"/>
                  </a:lnTo>
                  <a:lnTo>
                    <a:pt x="21336" y="25908"/>
                  </a:lnTo>
                  <a:lnTo>
                    <a:pt x="21336" y="51816"/>
                  </a:lnTo>
                  <a:lnTo>
                    <a:pt x="38709" y="51816"/>
                  </a:lnTo>
                  <a:lnTo>
                    <a:pt x="807745" y="850658"/>
                  </a:lnTo>
                  <a:lnTo>
                    <a:pt x="0" y="1663700"/>
                  </a:lnTo>
                  <a:lnTo>
                    <a:pt x="18288" y="1681988"/>
                  </a:lnTo>
                  <a:lnTo>
                    <a:pt x="21336" y="1678927"/>
                  </a:lnTo>
                  <a:lnTo>
                    <a:pt x="21336" y="1690116"/>
                  </a:lnTo>
                  <a:lnTo>
                    <a:pt x="1520444" y="1690116"/>
                  </a:lnTo>
                  <a:lnTo>
                    <a:pt x="1520444" y="1716024"/>
                  </a:lnTo>
                  <a:lnTo>
                    <a:pt x="1572247" y="1690116"/>
                  </a:lnTo>
                  <a:lnTo>
                    <a:pt x="1598168" y="1677162"/>
                  </a:lnTo>
                  <a:lnTo>
                    <a:pt x="1572260" y="1664208"/>
                  </a:lnTo>
                  <a:lnTo>
                    <a:pt x="1520444" y="1638300"/>
                  </a:lnTo>
                  <a:lnTo>
                    <a:pt x="1520444" y="1664208"/>
                  </a:lnTo>
                  <a:lnTo>
                    <a:pt x="35941" y="1664208"/>
                  </a:lnTo>
                  <a:lnTo>
                    <a:pt x="825715" y="869327"/>
                  </a:lnTo>
                  <a:lnTo>
                    <a:pt x="1529867" y="1600771"/>
                  </a:lnTo>
                  <a:lnTo>
                    <a:pt x="1511173" y="1618742"/>
                  </a:lnTo>
                  <a:lnTo>
                    <a:pt x="1593088" y="1647825"/>
                  </a:lnTo>
                  <a:lnTo>
                    <a:pt x="1581302" y="1610106"/>
                  </a:lnTo>
                  <a:lnTo>
                    <a:pt x="1567180" y="1564894"/>
                  </a:lnTo>
                  <a:lnTo>
                    <a:pt x="1548511" y="1582839"/>
                  </a:lnTo>
                  <a:lnTo>
                    <a:pt x="843940" y="850976"/>
                  </a:lnTo>
                  <a:lnTo>
                    <a:pt x="1538516" y="151904"/>
                  </a:lnTo>
                  <a:lnTo>
                    <a:pt x="1556893" y="170180"/>
                  </a:lnTo>
                  <a:lnTo>
                    <a:pt x="1571942" y="124460"/>
                  </a:lnTo>
                  <a:lnTo>
                    <a:pt x="1584071" y="87630"/>
                  </a:lnTo>
                  <a:lnTo>
                    <a:pt x="1501775" y="115316"/>
                  </a:lnTo>
                  <a:lnTo>
                    <a:pt x="1520126" y="133604"/>
                  </a:lnTo>
                  <a:lnTo>
                    <a:pt x="825969" y="832307"/>
                  </a:lnTo>
                  <a:lnTo>
                    <a:pt x="74612" y="51816"/>
                  </a:lnTo>
                  <a:lnTo>
                    <a:pt x="1520444" y="51816"/>
                  </a:lnTo>
                  <a:lnTo>
                    <a:pt x="1520444" y="77724"/>
                  </a:lnTo>
                  <a:lnTo>
                    <a:pt x="1572260" y="51816"/>
                  </a:lnTo>
                  <a:lnTo>
                    <a:pt x="1598168" y="38862"/>
                  </a:lnTo>
                  <a:close/>
                </a:path>
                <a:path w="4959984" h="1716404">
                  <a:moveTo>
                    <a:pt x="4959477" y="1648206"/>
                  </a:moveTo>
                  <a:lnTo>
                    <a:pt x="4933569" y="1635252"/>
                  </a:lnTo>
                  <a:lnTo>
                    <a:pt x="4881753" y="1609344"/>
                  </a:lnTo>
                  <a:lnTo>
                    <a:pt x="4881753" y="1635252"/>
                  </a:lnTo>
                  <a:lnTo>
                    <a:pt x="4303776" y="1635252"/>
                  </a:lnTo>
                  <a:lnTo>
                    <a:pt x="4303776" y="1661160"/>
                  </a:lnTo>
                  <a:lnTo>
                    <a:pt x="4881753" y="1661160"/>
                  </a:lnTo>
                  <a:lnTo>
                    <a:pt x="4881753" y="1687068"/>
                  </a:lnTo>
                  <a:lnTo>
                    <a:pt x="4933569" y="1661160"/>
                  </a:lnTo>
                  <a:lnTo>
                    <a:pt x="4959477" y="1648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23175" y="3438144"/>
              <a:ext cx="574548" cy="57454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123175" y="34381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22285" y="2069592"/>
              <a:ext cx="648970" cy="78105"/>
            </a:xfrm>
            <a:custGeom>
              <a:avLst/>
              <a:gdLst/>
              <a:ahLst/>
              <a:cxnLst/>
              <a:rect l="l" t="t" r="r" b="b"/>
              <a:pathLst>
                <a:path w="648970" h="78105">
                  <a:moveTo>
                    <a:pt x="571246" y="0"/>
                  </a:moveTo>
                  <a:lnTo>
                    <a:pt x="571246" y="77724"/>
                  </a:lnTo>
                  <a:lnTo>
                    <a:pt x="623061" y="51816"/>
                  </a:lnTo>
                  <a:lnTo>
                    <a:pt x="584200" y="51816"/>
                  </a:lnTo>
                  <a:lnTo>
                    <a:pt x="584200" y="25908"/>
                  </a:lnTo>
                  <a:lnTo>
                    <a:pt x="623062" y="25908"/>
                  </a:lnTo>
                  <a:lnTo>
                    <a:pt x="571246" y="0"/>
                  </a:lnTo>
                  <a:close/>
                </a:path>
                <a:path w="648970" h="78105">
                  <a:moveTo>
                    <a:pt x="571246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571246" y="51816"/>
                  </a:lnTo>
                  <a:lnTo>
                    <a:pt x="571246" y="25908"/>
                  </a:lnTo>
                  <a:close/>
                </a:path>
                <a:path w="648970" h="78105">
                  <a:moveTo>
                    <a:pt x="623062" y="25908"/>
                  </a:moveTo>
                  <a:lnTo>
                    <a:pt x="584200" y="25908"/>
                  </a:lnTo>
                  <a:lnTo>
                    <a:pt x="584200" y="51816"/>
                  </a:lnTo>
                  <a:lnTo>
                    <a:pt x="623061" y="51816"/>
                  </a:lnTo>
                  <a:lnTo>
                    <a:pt x="648970" y="38862"/>
                  </a:lnTo>
                  <a:lnTo>
                    <a:pt x="623062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2027" y="1837944"/>
              <a:ext cx="574548" cy="57454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082027" y="18379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19166" y="2100071"/>
              <a:ext cx="1598295" cy="1716405"/>
            </a:xfrm>
            <a:custGeom>
              <a:avLst/>
              <a:gdLst/>
              <a:ahLst/>
              <a:cxnLst/>
              <a:rect l="l" t="t" r="r" b="b"/>
              <a:pathLst>
                <a:path w="1598295" h="1716404">
                  <a:moveTo>
                    <a:pt x="1598168" y="38862"/>
                  </a:moveTo>
                  <a:lnTo>
                    <a:pt x="1572247" y="25908"/>
                  </a:lnTo>
                  <a:lnTo>
                    <a:pt x="1520444" y="0"/>
                  </a:lnTo>
                  <a:lnTo>
                    <a:pt x="1520444" y="25908"/>
                  </a:lnTo>
                  <a:lnTo>
                    <a:pt x="21336" y="25908"/>
                  </a:lnTo>
                  <a:lnTo>
                    <a:pt x="21336" y="51816"/>
                  </a:lnTo>
                  <a:lnTo>
                    <a:pt x="37185" y="51816"/>
                  </a:lnTo>
                  <a:lnTo>
                    <a:pt x="806970" y="851446"/>
                  </a:lnTo>
                  <a:lnTo>
                    <a:pt x="0" y="1663700"/>
                  </a:lnTo>
                  <a:lnTo>
                    <a:pt x="18288" y="1681988"/>
                  </a:lnTo>
                  <a:lnTo>
                    <a:pt x="21336" y="1678927"/>
                  </a:lnTo>
                  <a:lnTo>
                    <a:pt x="21336" y="1690116"/>
                  </a:lnTo>
                  <a:lnTo>
                    <a:pt x="1520444" y="1690116"/>
                  </a:lnTo>
                  <a:lnTo>
                    <a:pt x="1520444" y="1716024"/>
                  </a:lnTo>
                  <a:lnTo>
                    <a:pt x="1572247" y="1690116"/>
                  </a:lnTo>
                  <a:lnTo>
                    <a:pt x="1598168" y="1677162"/>
                  </a:lnTo>
                  <a:lnTo>
                    <a:pt x="1572260" y="1664208"/>
                  </a:lnTo>
                  <a:lnTo>
                    <a:pt x="1520444" y="1638300"/>
                  </a:lnTo>
                  <a:lnTo>
                    <a:pt x="1520444" y="1664208"/>
                  </a:lnTo>
                  <a:lnTo>
                    <a:pt x="35941" y="1664208"/>
                  </a:lnTo>
                  <a:lnTo>
                    <a:pt x="824941" y="870115"/>
                  </a:lnTo>
                  <a:lnTo>
                    <a:pt x="1528343" y="1600771"/>
                  </a:lnTo>
                  <a:lnTo>
                    <a:pt x="1509649" y="1618742"/>
                  </a:lnTo>
                  <a:lnTo>
                    <a:pt x="1591564" y="1647825"/>
                  </a:lnTo>
                  <a:lnTo>
                    <a:pt x="1579778" y="1610106"/>
                  </a:lnTo>
                  <a:lnTo>
                    <a:pt x="1565656" y="1564894"/>
                  </a:lnTo>
                  <a:lnTo>
                    <a:pt x="1546987" y="1582839"/>
                  </a:lnTo>
                  <a:lnTo>
                    <a:pt x="843178" y="851750"/>
                  </a:lnTo>
                  <a:lnTo>
                    <a:pt x="1538516" y="151904"/>
                  </a:lnTo>
                  <a:lnTo>
                    <a:pt x="1556893" y="170180"/>
                  </a:lnTo>
                  <a:lnTo>
                    <a:pt x="1571942" y="124460"/>
                  </a:lnTo>
                  <a:lnTo>
                    <a:pt x="1584071" y="87630"/>
                  </a:lnTo>
                  <a:lnTo>
                    <a:pt x="1501775" y="115316"/>
                  </a:lnTo>
                  <a:lnTo>
                    <a:pt x="1520126" y="133604"/>
                  </a:lnTo>
                  <a:lnTo>
                    <a:pt x="825195" y="833081"/>
                  </a:lnTo>
                  <a:lnTo>
                    <a:pt x="73088" y="51816"/>
                  </a:lnTo>
                  <a:lnTo>
                    <a:pt x="1520444" y="51816"/>
                  </a:lnTo>
                  <a:lnTo>
                    <a:pt x="1520444" y="77724"/>
                  </a:lnTo>
                  <a:lnTo>
                    <a:pt x="1572260" y="51816"/>
                  </a:lnTo>
                  <a:lnTo>
                    <a:pt x="1598168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04006" y="2236470"/>
              <a:ext cx="5810885" cy="4429125"/>
            </a:xfrm>
            <a:custGeom>
              <a:avLst/>
              <a:gdLst/>
              <a:ahLst/>
              <a:cxnLst/>
              <a:rect l="l" t="t" r="r" b="b"/>
              <a:pathLst>
                <a:path w="5810884" h="4429125">
                  <a:moveTo>
                    <a:pt x="5464175" y="2350007"/>
                  </a:moveTo>
                  <a:lnTo>
                    <a:pt x="858139" y="2350007"/>
                  </a:lnTo>
                  <a:lnTo>
                    <a:pt x="811117" y="2353169"/>
                  </a:lnTo>
                  <a:lnTo>
                    <a:pt x="766021" y="2362380"/>
                  </a:lnTo>
                  <a:lnTo>
                    <a:pt x="723263" y="2377227"/>
                  </a:lnTo>
                  <a:lnTo>
                    <a:pt x="683255" y="2397299"/>
                  </a:lnTo>
                  <a:lnTo>
                    <a:pt x="646410" y="2422182"/>
                  </a:lnTo>
                  <a:lnTo>
                    <a:pt x="613140" y="2451465"/>
                  </a:lnTo>
                  <a:lnTo>
                    <a:pt x="583857" y="2484735"/>
                  </a:lnTo>
                  <a:lnTo>
                    <a:pt x="558974" y="2521580"/>
                  </a:lnTo>
                  <a:lnTo>
                    <a:pt x="538902" y="2561588"/>
                  </a:lnTo>
                  <a:lnTo>
                    <a:pt x="524055" y="2604346"/>
                  </a:lnTo>
                  <a:lnTo>
                    <a:pt x="514844" y="2649442"/>
                  </a:lnTo>
                  <a:lnTo>
                    <a:pt x="511682" y="2696463"/>
                  </a:lnTo>
                  <a:lnTo>
                    <a:pt x="511682" y="4082275"/>
                  </a:lnTo>
                  <a:lnTo>
                    <a:pt x="514844" y="4129289"/>
                  </a:lnTo>
                  <a:lnTo>
                    <a:pt x="524055" y="4174380"/>
                  </a:lnTo>
                  <a:lnTo>
                    <a:pt x="538902" y="4217137"/>
                  </a:lnTo>
                  <a:lnTo>
                    <a:pt x="558974" y="4257145"/>
                  </a:lnTo>
                  <a:lnTo>
                    <a:pt x="583857" y="4293992"/>
                  </a:lnTo>
                  <a:lnTo>
                    <a:pt x="613140" y="4327266"/>
                  </a:lnTo>
                  <a:lnTo>
                    <a:pt x="646410" y="4356553"/>
                  </a:lnTo>
                  <a:lnTo>
                    <a:pt x="683255" y="4381441"/>
                  </a:lnTo>
                  <a:lnTo>
                    <a:pt x="723263" y="4401516"/>
                  </a:lnTo>
                  <a:lnTo>
                    <a:pt x="766021" y="4416367"/>
                  </a:lnTo>
                  <a:lnTo>
                    <a:pt x="811117" y="4425581"/>
                  </a:lnTo>
                  <a:lnTo>
                    <a:pt x="858139" y="4428744"/>
                  </a:lnTo>
                  <a:lnTo>
                    <a:pt x="5464175" y="4428744"/>
                  </a:lnTo>
                  <a:lnTo>
                    <a:pt x="5511196" y="4425581"/>
                  </a:lnTo>
                  <a:lnTo>
                    <a:pt x="5556292" y="4416367"/>
                  </a:lnTo>
                  <a:lnTo>
                    <a:pt x="5599050" y="4401516"/>
                  </a:lnTo>
                  <a:lnTo>
                    <a:pt x="5639058" y="4381441"/>
                  </a:lnTo>
                  <a:lnTo>
                    <a:pt x="5675903" y="4356553"/>
                  </a:lnTo>
                  <a:lnTo>
                    <a:pt x="5709173" y="4327266"/>
                  </a:lnTo>
                  <a:lnTo>
                    <a:pt x="5738456" y="4293992"/>
                  </a:lnTo>
                  <a:lnTo>
                    <a:pt x="5763339" y="4257145"/>
                  </a:lnTo>
                  <a:lnTo>
                    <a:pt x="5783411" y="4217137"/>
                  </a:lnTo>
                  <a:lnTo>
                    <a:pt x="5798258" y="4174380"/>
                  </a:lnTo>
                  <a:lnTo>
                    <a:pt x="5807469" y="4129289"/>
                  </a:lnTo>
                  <a:lnTo>
                    <a:pt x="5810631" y="4082275"/>
                  </a:lnTo>
                  <a:lnTo>
                    <a:pt x="5810631" y="2696463"/>
                  </a:lnTo>
                  <a:lnTo>
                    <a:pt x="5807469" y="2649442"/>
                  </a:lnTo>
                  <a:lnTo>
                    <a:pt x="5798258" y="2604346"/>
                  </a:lnTo>
                  <a:lnTo>
                    <a:pt x="5783411" y="2561588"/>
                  </a:lnTo>
                  <a:lnTo>
                    <a:pt x="5763339" y="2521580"/>
                  </a:lnTo>
                  <a:lnTo>
                    <a:pt x="5738456" y="2484735"/>
                  </a:lnTo>
                  <a:lnTo>
                    <a:pt x="5709173" y="2451465"/>
                  </a:lnTo>
                  <a:lnTo>
                    <a:pt x="5675903" y="2422182"/>
                  </a:lnTo>
                  <a:lnTo>
                    <a:pt x="5639058" y="2397299"/>
                  </a:lnTo>
                  <a:lnTo>
                    <a:pt x="5599050" y="2377227"/>
                  </a:lnTo>
                  <a:lnTo>
                    <a:pt x="5556292" y="2362380"/>
                  </a:lnTo>
                  <a:lnTo>
                    <a:pt x="5511196" y="2353169"/>
                  </a:lnTo>
                  <a:lnTo>
                    <a:pt x="5464175" y="2350007"/>
                  </a:lnTo>
                  <a:close/>
                </a:path>
                <a:path w="5810884" h="4429125">
                  <a:moveTo>
                    <a:pt x="0" y="0"/>
                  </a:moveTo>
                  <a:lnTo>
                    <a:pt x="1394841" y="2350007"/>
                  </a:lnTo>
                  <a:lnTo>
                    <a:pt x="2719578" y="2350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04006" y="2236470"/>
              <a:ext cx="5810885" cy="4429125"/>
            </a:xfrm>
            <a:custGeom>
              <a:avLst/>
              <a:gdLst/>
              <a:ahLst/>
              <a:cxnLst/>
              <a:rect l="l" t="t" r="r" b="b"/>
              <a:pathLst>
                <a:path w="5810884" h="4429125">
                  <a:moveTo>
                    <a:pt x="511682" y="2696463"/>
                  </a:moveTo>
                  <a:lnTo>
                    <a:pt x="514844" y="2649442"/>
                  </a:lnTo>
                  <a:lnTo>
                    <a:pt x="524055" y="2604346"/>
                  </a:lnTo>
                  <a:lnTo>
                    <a:pt x="538902" y="2561588"/>
                  </a:lnTo>
                  <a:lnTo>
                    <a:pt x="558974" y="2521580"/>
                  </a:lnTo>
                  <a:lnTo>
                    <a:pt x="583857" y="2484735"/>
                  </a:lnTo>
                  <a:lnTo>
                    <a:pt x="613140" y="2451465"/>
                  </a:lnTo>
                  <a:lnTo>
                    <a:pt x="646410" y="2422182"/>
                  </a:lnTo>
                  <a:lnTo>
                    <a:pt x="683255" y="2397299"/>
                  </a:lnTo>
                  <a:lnTo>
                    <a:pt x="723263" y="2377227"/>
                  </a:lnTo>
                  <a:lnTo>
                    <a:pt x="766021" y="2362380"/>
                  </a:lnTo>
                  <a:lnTo>
                    <a:pt x="811117" y="2353169"/>
                  </a:lnTo>
                  <a:lnTo>
                    <a:pt x="858139" y="2350007"/>
                  </a:lnTo>
                  <a:lnTo>
                    <a:pt x="1394841" y="2350007"/>
                  </a:lnTo>
                  <a:lnTo>
                    <a:pt x="0" y="0"/>
                  </a:lnTo>
                  <a:lnTo>
                    <a:pt x="2719578" y="2350007"/>
                  </a:lnTo>
                  <a:lnTo>
                    <a:pt x="5464175" y="2350007"/>
                  </a:lnTo>
                  <a:lnTo>
                    <a:pt x="5511196" y="2353169"/>
                  </a:lnTo>
                  <a:lnTo>
                    <a:pt x="5556292" y="2362380"/>
                  </a:lnTo>
                  <a:lnTo>
                    <a:pt x="5599050" y="2377227"/>
                  </a:lnTo>
                  <a:lnTo>
                    <a:pt x="5639058" y="2397299"/>
                  </a:lnTo>
                  <a:lnTo>
                    <a:pt x="5675903" y="2422182"/>
                  </a:lnTo>
                  <a:lnTo>
                    <a:pt x="5709173" y="2451465"/>
                  </a:lnTo>
                  <a:lnTo>
                    <a:pt x="5738456" y="2484735"/>
                  </a:lnTo>
                  <a:lnTo>
                    <a:pt x="5763339" y="2521580"/>
                  </a:lnTo>
                  <a:lnTo>
                    <a:pt x="5783411" y="2561588"/>
                  </a:lnTo>
                  <a:lnTo>
                    <a:pt x="5798258" y="2604346"/>
                  </a:lnTo>
                  <a:lnTo>
                    <a:pt x="5807469" y="2649442"/>
                  </a:lnTo>
                  <a:lnTo>
                    <a:pt x="5810631" y="2696463"/>
                  </a:lnTo>
                  <a:lnTo>
                    <a:pt x="5810631" y="3216147"/>
                  </a:lnTo>
                  <a:lnTo>
                    <a:pt x="5810631" y="4082275"/>
                  </a:lnTo>
                  <a:lnTo>
                    <a:pt x="5807469" y="4129289"/>
                  </a:lnTo>
                  <a:lnTo>
                    <a:pt x="5798258" y="4174380"/>
                  </a:lnTo>
                  <a:lnTo>
                    <a:pt x="5783411" y="4217137"/>
                  </a:lnTo>
                  <a:lnTo>
                    <a:pt x="5763339" y="4257145"/>
                  </a:lnTo>
                  <a:lnTo>
                    <a:pt x="5738456" y="4293992"/>
                  </a:lnTo>
                  <a:lnTo>
                    <a:pt x="5709173" y="4327266"/>
                  </a:lnTo>
                  <a:lnTo>
                    <a:pt x="5675903" y="4356553"/>
                  </a:lnTo>
                  <a:lnTo>
                    <a:pt x="5639058" y="4381441"/>
                  </a:lnTo>
                  <a:lnTo>
                    <a:pt x="5599050" y="4401516"/>
                  </a:lnTo>
                  <a:lnTo>
                    <a:pt x="5556292" y="4416367"/>
                  </a:lnTo>
                  <a:lnTo>
                    <a:pt x="5511196" y="4425581"/>
                  </a:lnTo>
                  <a:lnTo>
                    <a:pt x="5464175" y="4428744"/>
                  </a:lnTo>
                  <a:lnTo>
                    <a:pt x="2719578" y="4428744"/>
                  </a:lnTo>
                  <a:lnTo>
                    <a:pt x="1394841" y="4428744"/>
                  </a:lnTo>
                  <a:lnTo>
                    <a:pt x="858139" y="4428744"/>
                  </a:lnTo>
                  <a:lnTo>
                    <a:pt x="811117" y="4425581"/>
                  </a:lnTo>
                  <a:lnTo>
                    <a:pt x="766021" y="4416367"/>
                  </a:lnTo>
                  <a:lnTo>
                    <a:pt x="723263" y="4401516"/>
                  </a:lnTo>
                  <a:lnTo>
                    <a:pt x="683255" y="4381441"/>
                  </a:lnTo>
                  <a:lnTo>
                    <a:pt x="646410" y="4356553"/>
                  </a:lnTo>
                  <a:lnTo>
                    <a:pt x="613140" y="4327266"/>
                  </a:lnTo>
                  <a:lnTo>
                    <a:pt x="583857" y="4293992"/>
                  </a:lnTo>
                  <a:lnTo>
                    <a:pt x="558974" y="4257145"/>
                  </a:lnTo>
                  <a:lnTo>
                    <a:pt x="538902" y="4217137"/>
                  </a:lnTo>
                  <a:lnTo>
                    <a:pt x="524055" y="4174380"/>
                  </a:lnTo>
                  <a:lnTo>
                    <a:pt x="514844" y="4129289"/>
                  </a:lnTo>
                  <a:lnTo>
                    <a:pt x="511682" y="4082275"/>
                  </a:lnTo>
                  <a:lnTo>
                    <a:pt x="511682" y="3216147"/>
                  </a:lnTo>
                  <a:lnTo>
                    <a:pt x="511682" y="2696463"/>
                  </a:lnTo>
                  <a:close/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43600" y="4732020"/>
              <a:ext cx="2572511" cy="1837944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Fully</a:t>
            </a:r>
            <a:r>
              <a:rPr spc="-35" dirty="0"/>
              <a:t> </a:t>
            </a:r>
            <a:r>
              <a:rPr spc="-5" dirty="0"/>
              <a:t>Connect</a:t>
            </a:r>
            <a:r>
              <a:rPr spc="-35" dirty="0"/>
              <a:t> </a:t>
            </a:r>
            <a:r>
              <a:rPr spc="-25" dirty="0"/>
              <a:t>Feedforward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707542" y="912113"/>
            <a:ext cx="1953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libri Light"/>
                <a:cs typeface="Calibri Light"/>
              </a:rPr>
              <a:t>N</a:t>
            </a:r>
            <a:r>
              <a:rPr sz="4400" spc="-35" dirty="0">
                <a:latin typeface="Calibri Light"/>
                <a:cs typeface="Calibri Light"/>
              </a:rPr>
              <a:t>e</a:t>
            </a:r>
            <a:r>
              <a:rPr sz="4400" dirty="0">
                <a:latin typeface="Calibri Light"/>
                <a:cs typeface="Calibri Light"/>
              </a:rPr>
              <a:t>t</a:t>
            </a:r>
            <a:r>
              <a:rPr sz="4400" spc="-55" dirty="0">
                <a:latin typeface="Calibri Light"/>
                <a:cs typeface="Calibri Light"/>
              </a:rPr>
              <a:t>w</a:t>
            </a:r>
            <a:r>
              <a:rPr sz="4400" spc="-5" dirty="0">
                <a:latin typeface="Calibri Light"/>
                <a:cs typeface="Calibri Light"/>
              </a:rPr>
              <a:t>ork</a:t>
            </a:r>
            <a:endParaRPr sz="4400" dirty="0">
              <a:latin typeface="Calibri Light"/>
              <a:cs typeface="Calibri Ligh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08676" y="4719886"/>
            <a:ext cx="712470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50" spc="-220" dirty="0">
                <a:latin typeface="Symbol"/>
                <a:cs typeface="Symbol"/>
              </a:rPr>
              <a:t></a:t>
            </a:r>
            <a:r>
              <a:rPr sz="3600" spc="-220" dirty="0">
                <a:latin typeface="Symbol"/>
                <a:cs typeface="Symbol"/>
              </a:rPr>
              <a:t></a:t>
            </a:r>
            <a:r>
              <a:rPr sz="2700" i="1" spc="-220" dirty="0">
                <a:latin typeface="Times New Roman"/>
                <a:cs typeface="Times New Roman"/>
              </a:rPr>
              <a:t>z</a:t>
            </a:r>
            <a:r>
              <a:rPr sz="3600" spc="-220" dirty="0">
                <a:latin typeface="Symbol"/>
                <a:cs typeface="Symbol"/>
              </a:rPr>
              <a:t>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425331" y="6034413"/>
            <a:ext cx="177800" cy="4927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50" i="1" spc="10" dirty="0">
                <a:latin typeface="Times New Roman"/>
                <a:cs typeface="Times New Roman"/>
              </a:rPr>
              <a:t>z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912492" y="5871057"/>
            <a:ext cx="957580" cy="0"/>
          </a:xfrm>
          <a:custGeom>
            <a:avLst/>
            <a:gdLst/>
            <a:ahLst/>
            <a:cxnLst/>
            <a:rect l="l" t="t" r="r" b="b"/>
            <a:pathLst>
              <a:path w="957579">
                <a:moveTo>
                  <a:pt x="0" y="0"/>
                </a:moveTo>
                <a:lnTo>
                  <a:pt x="957060" y="0"/>
                </a:lnTo>
              </a:path>
            </a:pathLst>
          </a:custGeom>
          <a:ln w="15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858648" y="5870123"/>
            <a:ext cx="982344" cy="4775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950" spc="245" dirty="0">
                <a:latin typeface="Times New Roman"/>
                <a:cs typeface="Times New Roman"/>
              </a:rPr>
              <a:t>1</a:t>
            </a:r>
            <a:r>
              <a:rPr sz="2950" spc="15" dirty="0">
                <a:latin typeface="Symbol"/>
                <a:cs typeface="Symbol"/>
              </a:rPr>
              <a:t></a:t>
            </a:r>
            <a:r>
              <a:rPr sz="2950" spc="-235" dirty="0">
                <a:latin typeface="Times New Roman"/>
                <a:cs typeface="Times New Roman"/>
              </a:rPr>
              <a:t> </a:t>
            </a:r>
            <a:r>
              <a:rPr sz="2950" i="1" spc="150" dirty="0">
                <a:latin typeface="Times New Roman"/>
                <a:cs typeface="Times New Roman"/>
              </a:rPr>
              <a:t>e</a:t>
            </a:r>
            <a:r>
              <a:rPr sz="2550" spc="30" baseline="44117" dirty="0">
                <a:latin typeface="Symbol"/>
                <a:cs typeface="Symbol"/>
              </a:rPr>
              <a:t></a:t>
            </a:r>
            <a:r>
              <a:rPr sz="2550" spc="-375" baseline="44117" dirty="0">
                <a:latin typeface="Times New Roman"/>
                <a:cs typeface="Times New Roman"/>
              </a:rPr>
              <a:t> </a:t>
            </a:r>
            <a:r>
              <a:rPr sz="2550" i="1" spc="15" baseline="44117" dirty="0">
                <a:latin typeface="Times New Roman"/>
                <a:cs typeface="Times New Roman"/>
              </a:rPr>
              <a:t>z</a:t>
            </a:r>
            <a:endParaRPr sz="2550" baseline="44117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83800" y="5338733"/>
            <a:ext cx="215265" cy="4775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15" dirty="0">
                <a:latin typeface="Times New Roman"/>
                <a:cs typeface="Times New Roman"/>
              </a:rPr>
              <a:t>1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87994" y="5455417"/>
            <a:ext cx="1043940" cy="622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-600" dirty="0">
                <a:latin typeface="Symbol"/>
                <a:cs typeface="Symbol"/>
              </a:rPr>
              <a:t></a:t>
            </a:r>
            <a:r>
              <a:rPr sz="3900" spc="-235" dirty="0">
                <a:latin typeface="Symbol"/>
                <a:cs typeface="Symbol"/>
              </a:rPr>
              <a:t></a:t>
            </a:r>
            <a:r>
              <a:rPr sz="2950" i="1" spc="245" dirty="0">
                <a:latin typeface="Times New Roman"/>
                <a:cs typeface="Times New Roman"/>
              </a:rPr>
              <a:t>z</a:t>
            </a:r>
            <a:r>
              <a:rPr sz="3900" spc="-325" dirty="0">
                <a:latin typeface="Symbol"/>
                <a:cs typeface="Symbol"/>
              </a:rPr>
              <a:t></a:t>
            </a:r>
            <a:r>
              <a:rPr sz="3900" spc="-530" dirty="0">
                <a:latin typeface="Times New Roman"/>
                <a:cs typeface="Times New Roman"/>
              </a:rPr>
              <a:t> </a:t>
            </a:r>
            <a:r>
              <a:rPr sz="2950" spc="15" dirty="0">
                <a:latin typeface="Symbol"/>
                <a:cs typeface="Symbol"/>
              </a:rPr>
              <a:t>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79850" y="4809566"/>
            <a:ext cx="21621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Sigmoid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467229" y="1917240"/>
            <a:ext cx="5205095" cy="2022475"/>
            <a:chOff x="2467229" y="1917240"/>
            <a:chExt cx="5205095" cy="2022475"/>
          </a:xfrm>
        </p:grpSpPr>
        <p:sp>
          <p:nvSpPr>
            <p:cNvPr id="43" name="object 43"/>
            <p:cNvSpPr/>
            <p:nvPr/>
          </p:nvSpPr>
          <p:spPr>
            <a:xfrm>
              <a:off x="2762250" y="1931845"/>
              <a:ext cx="4895215" cy="1993264"/>
            </a:xfrm>
            <a:custGeom>
              <a:avLst/>
              <a:gdLst/>
              <a:ahLst/>
              <a:cxnLst/>
              <a:rect l="l" t="t" r="r" b="b"/>
              <a:pathLst>
                <a:path w="4895215" h="1993264">
                  <a:moveTo>
                    <a:pt x="489203" y="1643331"/>
                  </a:moveTo>
                  <a:lnTo>
                    <a:pt x="441033" y="1639333"/>
                  </a:lnTo>
                  <a:lnTo>
                    <a:pt x="394100" y="1638261"/>
                  </a:lnTo>
                  <a:lnTo>
                    <a:pt x="349611" y="1643011"/>
                  </a:lnTo>
                  <a:lnTo>
                    <a:pt x="308774" y="1656478"/>
                  </a:lnTo>
                  <a:lnTo>
                    <a:pt x="272795" y="1681558"/>
                  </a:lnTo>
                  <a:lnTo>
                    <a:pt x="248118" y="1717356"/>
                  </a:lnTo>
                  <a:lnTo>
                    <a:pt x="228026" y="1766949"/>
                  </a:lnTo>
                  <a:lnTo>
                    <a:pt x="210756" y="1823258"/>
                  </a:lnTo>
                  <a:lnTo>
                    <a:pt x="194545" y="1879207"/>
                  </a:lnTo>
                  <a:lnTo>
                    <a:pt x="177628" y="1927720"/>
                  </a:lnTo>
                  <a:lnTo>
                    <a:pt x="158242" y="1961720"/>
                  </a:lnTo>
                  <a:lnTo>
                    <a:pt x="125337" y="1986868"/>
                  </a:lnTo>
                  <a:lnTo>
                    <a:pt x="90646" y="1993168"/>
                  </a:lnTo>
                  <a:lnTo>
                    <a:pt x="54764" y="1986919"/>
                  </a:lnTo>
                  <a:lnTo>
                    <a:pt x="18287" y="1974420"/>
                  </a:lnTo>
                </a:path>
                <a:path w="4895215" h="1993264">
                  <a:moveTo>
                    <a:pt x="469392" y="55323"/>
                  </a:moveTo>
                  <a:lnTo>
                    <a:pt x="421373" y="51372"/>
                  </a:lnTo>
                  <a:lnTo>
                    <a:pt x="374593" y="50292"/>
                  </a:lnTo>
                  <a:lnTo>
                    <a:pt x="330256" y="54984"/>
                  </a:lnTo>
                  <a:lnTo>
                    <a:pt x="289572" y="68352"/>
                  </a:lnTo>
                  <a:lnTo>
                    <a:pt x="253745" y="93296"/>
                  </a:lnTo>
                  <a:lnTo>
                    <a:pt x="229131" y="128930"/>
                  </a:lnTo>
                  <a:lnTo>
                    <a:pt x="209103" y="178306"/>
                  </a:lnTo>
                  <a:lnTo>
                    <a:pt x="191897" y="234377"/>
                  </a:lnTo>
                  <a:lnTo>
                    <a:pt x="175749" y="290099"/>
                  </a:lnTo>
                  <a:lnTo>
                    <a:pt x="158895" y="338426"/>
                  </a:lnTo>
                  <a:lnTo>
                    <a:pt x="139573" y="372315"/>
                  </a:lnTo>
                  <a:lnTo>
                    <a:pt x="106763" y="397338"/>
                  </a:lnTo>
                  <a:lnTo>
                    <a:pt x="72167" y="403620"/>
                  </a:lnTo>
                  <a:lnTo>
                    <a:pt x="36381" y="397425"/>
                  </a:lnTo>
                  <a:lnTo>
                    <a:pt x="0" y="385015"/>
                  </a:lnTo>
                </a:path>
                <a:path w="4895215" h="1993264">
                  <a:moveTo>
                    <a:pt x="2699004" y="65991"/>
                  </a:moveTo>
                  <a:lnTo>
                    <a:pt x="2650985" y="62040"/>
                  </a:lnTo>
                  <a:lnTo>
                    <a:pt x="2604205" y="60960"/>
                  </a:lnTo>
                  <a:lnTo>
                    <a:pt x="2559868" y="65652"/>
                  </a:lnTo>
                  <a:lnTo>
                    <a:pt x="2519184" y="79020"/>
                  </a:lnTo>
                  <a:lnTo>
                    <a:pt x="2483358" y="103964"/>
                  </a:lnTo>
                  <a:lnTo>
                    <a:pt x="2458743" y="139598"/>
                  </a:lnTo>
                  <a:lnTo>
                    <a:pt x="2438715" y="188974"/>
                  </a:lnTo>
                  <a:lnTo>
                    <a:pt x="2421509" y="245045"/>
                  </a:lnTo>
                  <a:lnTo>
                    <a:pt x="2405361" y="300767"/>
                  </a:lnTo>
                  <a:lnTo>
                    <a:pt x="2388507" y="349094"/>
                  </a:lnTo>
                  <a:lnTo>
                    <a:pt x="2369185" y="382983"/>
                  </a:lnTo>
                  <a:lnTo>
                    <a:pt x="2336375" y="408006"/>
                  </a:lnTo>
                  <a:lnTo>
                    <a:pt x="2301779" y="414288"/>
                  </a:lnTo>
                  <a:lnTo>
                    <a:pt x="2265993" y="408093"/>
                  </a:lnTo>
                  <a:lnTo>
                    <a:pt x="2229612" y="395683"/>
                  </a:lnTo>
                </a:path>
                <a:path w="4895215" h="1993264">
                  <a:moveTo>
                    <a:pt x="2715767" y="1588467"/>
                  </a:moveTo>
                  <a:lnTo>
                    <a:pt x="2667597" y="1584469"/>
                  </a:lnTo>
                  <a:lnTo>
                    <a:pt x="2620664" y="1583397"/>
                  </a:lnTo>
                  <a:lnTo>
                    <a:pt x="2576175" y="1588147"/>
                  </a:lnTo>
                  <a:lnTo>
                    <a:pt x="2535338" y="1601614"/>
                  </a:lnTo>
                  <a:lnTo>
                    <a:pt x="2499360" y="1626694"/>
                  </a:lnTo>
                  <a:lnTo>
                    <a:pt x="2474682" y="1662492"/>
                  </a:lnTo>
                  <a:lnTo>
                    <a:pt x="2454590" y="1712085"/>
                  </a:lnTo>
                  <a:lnTo>
                    <a:pt x="2437320" y="1768394"/>
                  </a:lnTo>
                  <a:lnTo>
                    <a:pt x="2421109" y="1824343"/>
                  </a:lnTo>
                  <a:lnTo>
                    <a:pt x="2404192" y="1872856"/>
                  </a:lnTo>
                  <a:lnTo>
                    <a:pt x="2384805" y="1906856"/>
                  </a:lnTo>
                  <a:lnTo>
                    <a:pt x="2351901" y="1932004"/>
                  </a:lnTo>
                  <a:lnTo>
                    <a:pt x="2317210" y="1938304"/>
                  </a:lnTo>
                  <a:lnTo>
                    <a:pt x="2281328" y="1932055"/>
                  </a:lnTo>
                  <a:lnTo>
                    <a:pt x="2244852" y="1919556"/>
                  </a:lnTo>
                </a:path>
                <a:path w="4895215" h="1993264">
                  <a:moveTo>
                    <a:pt x="4847844" y="5031"/>
                  </a:moveTo>
                  <a:lnTo>
                    <a:pt x="4799825" y="1080"/>
                  </a:lnTo>
                  <a:lnTo>
                    <a:pt x="4753045" y="0"/>
                  </a:lnTo>
                  <a:lnTo>
                    <a:pt x="4708708" y="4692"/>
                  </a:lnTo>
                  <a:lnTo>
                    <a:pt x="4668024" y="18060"/>
                  </a:lnTo>
                  <a:lnTo>
                    <a:pt x="4632198" y="43004"/>
                  </a:lnTo>
                  <a:lnTo>
                    <a:pt x="4607583" y="78638"/>
                  </a:lnTo>
                  <a:lnTo>
                    <a:pt x="4587555" y="128014"/>
                  </a:lnTo>
                  <a:lnTo>
                    <a:pt x="4570349" y="184085"/>
                  </a:lnTo>
                  <a:lnTo>
                    <a:pt x="4554201" y="239807"/>
                  </a:lnTo>
                  <a:lnTo>
                    <a:pt x="4537347" y="288134"/>
                  </a:lnTo>
                  <a:lnTo>
                    <a:pt x="4518025" y="322023"/>
                  </a:lnTo>
                  <a:lnTo>
                    <a:pt x="4485215" y="347046"/>
                  </a:lnTo>
                  <a:lnTo>
                    <a:pt x="4450619" y="353328"/>
                  </a:lnTo>
                  <a:lnTo>
                    <a:pt x="4414833" y="347133"/>
                  </a:lnTo>
                  <a:lnTo>
                    <a:pt x="4378452" y="334723"/>
                  </a:lnTo>
                </a:path>
                <a:path w="4895215" h="1993264">
                  <a:moveTo>
                    <a:pt x="4895088" y="1621995"/>
                  </a:moveTo>
                  <a:lnTo>
                    <a:pt x="4847069" y="1617997"/>
                  </a:lnTo>
                  <a:lnTo>
                    <a:pt x="4800289" y="1616925"/>
                  </a:lnTo>
                  <a:lnTo>
                    <a:pt x="4755952" y="1621675"/>
                  </a:lnTo>
                  <a:lnTo>
                    <a:pt x="4715268" y="1635142"/>
                  </a:lnTo>
                  <a:lnTo>
                    <a:pt x="4679442" y="1660222"/>
                  </a:lnTo>
                  <a:lnTo>
                    <a:pt x="4654827" y="1696020"/>
                  </a:lnTo>
                  <a:lnTo>
                    <a:pt x="4634799" y="1745613"/>
                  </a:lnTo>
                  <a:lnTo>
                    <a:pt x="4617593" y="1801922"/>
                  </a:lnTo>
                  <a:lnTo>
                    <a:pt x="4601445" y="1857871"/>
                  </a:lnTo>
                  <a:lnTo>
                    <a:pt x="4584591" y="1906384"/>
                  </a:lnTo>
                  <a:lnTo>
                    <a:pt x="4565269" y="1940384"/>
                  </a:lnTo>
                  <a:lnTo>
                    <a:pt x="4532459" y="1965532"/>
                  </a:lnTo>
                  <a:lnTo>
                    <a:pt x="4497863" y="1971832"/>
                  </a:lnTo>
                  <a:lnTo>
                    <a:pt x="4462077" y="1965583"/>
                  </a:lnTo>
                  <a:lnTo>
                    <a:pt x="4425696" y="1953084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70404" y="2657855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5" h="448310">
                  <a:moveTo>
                    <a:pt x="458724" y="0"/>
                  </a:moveTo>
                  <a:lnTo>
                    <a:pt x="0" y="0"/>
                  </a:lnTo>
                  <a:lnTo>
                    <a:pt x="0" y="448056"/>
                  </a:lnTo>
                  <a:lnTo>
                    <a:pt x="458724" y="448056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70404" y="2657855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5" h="448310">
                  <a:moveTo>
                    <a:pt x="0" y="448056"/>
                  </a:moveTo>
                  <a:lnTo>
                    <a:pt x="458724" y="448056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448056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659380" y="2274569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5" h="384175">
                  <a:moveTo>
                    <a:pt x="51815" y="64769"/>
                  </a:moveTo>
                  <a:lnTo>
                    <a:pt x="25907" y="64769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69"/>
                  </a:lnTo>
                  <a:close/>
                </a:path>
                <a:path w="78105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69"/>
                  </a:lnTo>
                  <a:lnTo>
                    <a:pt x="71246" y="64769"/>
                  </a:lnTo>
                  <a:lnTo>
                    <a:pt x="38862" y="0"/>
                  </a:lnTo>
                  <a:close/>
                </a:path>
                <a:path w="78105" h="384175">
                  <a:moveTo>
                    <a:pt x="71246" y="64769"/>
                  </a:moveTo>
                  <a:lnTo>
                    <a:pt x="51815" y="64769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63625" y="3591814"/>
            <a:ext cx="27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88922" y="170700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41959" y="1991995"/>
            <a:ext cx="1391285" cy="694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5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130935">
              <a:lnSpc>
                <a:spcPts val="2635"/>
              </a:lnSpc>
            </a:pP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841119" y="381279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46275" y="3242564"/>
            <a:ext cx="27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470404" y="2657855"/>
            <a:ext cx="459105" cy="4483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477897" y="3824478"/>
            <a:ext cx="463550" cy="835025"/>
            <a:chOff x="2477897" y="3824478"/>
            <a:chExt cx="463550" cy="835025"/>
          </a:xfrm>
        </p:grpSpPr>
        <p:sp>
          <p:nvSpPr>
            <p:cNvPr id="54" name="object 54"/>
            <p:cNvSpPr/>
            <p:nvPr/>
          </p:nvSpPr>
          <p:spPr>
            <a:xfrm>
              <a:off x="2481072" y="4206240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457200" y="0"/>
                  </a:moveTo>
                  <a:lnTo>
                    <a:pt x="0" y="0"/>
                  </a:lnTo>
                  <a:lnTo>
                    <a:pt x="0" y="449580"/>
                  </a:lnTo>
                  <a:lnTo>
                    <a:pt x="457200" y="44958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81072" y="4206240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0" y="449580"/>
                  </a:moveTo>
                  <a:lnTo>
                    <a:pt x="457200" y="44958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670048" y="3824478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5" h="3841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70"/>
                  </a:lnTo>
                  <a:close/>
                </a:path>
                <a:path w="78105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5" h="384175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481072" y="4206240"/>
            <a:ext cx="457200" cy="44958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65"/>
              </a:spcBef>
            </a:pP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535682" y="165455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501264" y="3259073"/>
            <a:ext cx="27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003804" y="1516380"/>
            <a:ext cx="1018540" cy="754380"/>
            <a:chOff x="3003804" y="1516380"/>
            <a:chExt cx="1018540" cy="754380"/>
          </a:xfrm>
        </p:grpSpPr>
        <p:pic>
          <p:nvPicPr>
            <p:cNvPr id="61" name="object 6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49524" y="1562125"/>
              <a:ext cx="926604" cy="57452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03804" y="1516380"/>
              <a:ext cx="1018044" cy="754379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08960" y="1601724"/>
              <a:ext cx="812291" cy="461772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3108960" y="1601724"/>
            <a:ext cx="812800" cy="4622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210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0.98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026664" y="3121151"/>
            <a:ext cx="1018540" cy="754380"/>
            <a:chOff x="3026664" y="3121151"/>
            <a:chExt cx="1018540" cy="754380"/>
          </a:xfrm>
        </p:grpSpPr>
        <p:pic>
          <p:nvPicPr>
            <p:cNvPr id="66" name="object 6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72384" y="3168421"/>
              <a:ext cx="925080" cy="57452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26664" y="3121151"/>
              <a:ext cx="1018044" cy="75438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31820" y="3208019"/>
              <a:ext cx="810768" cy="461771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3131820" y="3208020"/>
            <a:ext cx="810895" cy="4622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0.12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4671059" y="2257805"/>
            <a:ext cx="2642870" cy="839469"/>
            <a:chOff x="4671059" y="2257805"/>
            <a:chExt cx="2642870" cy="839469"/>
          </a:xfrm>
        </p:grpSpPr>
        <p:sp>
          <p:nvSpPr>
            <p:cNvPr id="71" name="object 71"/>
            <p:cNvSpPr/>
            <p:nvPr/>
          </p:nvSpPr>
          <p:spPr>
            <a:xfrm>
              <a:off x="4674107" y="2645663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4" h="448310">
                  <a:moveTo>
                    <a:pt x="458724" y="0"/>
                  </a:moveTo>
                  <a:lnTo>
                    <a:pt x="0" y="0"/>
                  </a:lnTo>
                  <a:lnTo>
                    <a:pt x="0" y="448055"/>
                  </a:lnTo>
                  <a:lnTo>
                    <a:pt x="458724" y="448055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674107" y="2645663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4" h="448310">
                  <a:moveTo>
                    <a:pt x="0" y="448055"/>
                  </a:moveTo>
                  <a:lnTo>
                    <a:pt x="458724" y="448055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448055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863083" y="2262377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4" h="3841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70"/>
                  </a:lnTo>
                  <a:close/>
                </a:path>
                <a:path w="78104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4" h="384175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51903" y="2641091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4" h="448310">
                  <a:moveTo>
                    <a:pt x="458724" y="0"/>
                  </a:moveTo>
                  <a:lnTo>
                    <a:pt x="0" y="0"/>
                  </a:lnTo>
                  <a:lnTo>
                    <a:pt x="0" y="448055"/>
                  </a:lnTo>
                  <a:lnTo>
                    <a:pt x="458724" y="448055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51903" y="2641091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4" h="448310">
                  <a:moveTo>
                    <a:pt x="0" y="448055"/>
                  </a:moveTo>
                  <a:lnTo>
                    <a:pt x="458724" y="448055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448055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040879" y="2257805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4" h="384175">
                  <a:moveTo>
                    <a:pt x="51816" y="64770"/>
                  </a:moveTo>
                  <a:lnTo>
                    <a:pt x="25908" y="64770"/>
                  </a:lnTo>
                  <a:lnTo>
                    <a:pt x="25908" y="384175"/>
                  </a:lnTo>
                  <a:lnTo>
                    <a:pt x="51816" y="384175"/>
                  </a:lnTo>
                  <a:lnTo>
                    <a:pt x="51816" y="64770"/>
                  </a:lnTo>
                  <a:close/>
                </a:path>
                <a:path w="78104" h="384175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4" h="384175">
                  <a:moveTo>
                    <a:pt x="71247" y="64770"/>
                  </a:moveTo>
                  <a:lnTo>
                    <a:pt x="51816" y="64770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Fully</a:t>
            </a:r>
            <a:r>
              <a:rPr spc="-35" dirty="0"/>
              <a:t> </a:t>
            </a:r>
            <a:r>
              <a:rPr spc="-5" dirty="0"/>
              <a:t>Connect</a:t>
            </a:r>
            <a:r>
              <a:rPr spc="-35" dirty="0"/>
              <a:t> </a:t>
            </a:r>
            <a:r>
              <a:rPr spc="-25" dirty="0"/>
              <a:t>Feedforward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912113"/>
            <a:ext cx="1953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libri Light"/>
                <a:cs typeface="Calibri Light"/>
              </a:rPr>
              <a:t>N</a:t>
            </a:r>
            <a:r>
              <a:rPr sz="4400" spc="-35" dirty="0">
                <a:latin typeface="Calibri Light"/>
                <a:cs typeface="Calibri Light"/>
              </a:rPr>
              <a:t>e</a:t>
            </a:r>
            <a:r>
              <a:rPr sz="4400" dirty="0">
                <a:latin typeface="Calibri Light"/>
                <a:cs typeface="Calibri Light"/>
              </a:rPr>
              <a:t>t</a:t>
            </a:r>
            <a:r>
              <a:rPr sz="4400" spc="-55" dirty="0">
                <a:latin typeface="Calibri Light"/>
                <a:cs typeface="Calibri Light"/>
              </a:rPr>
              <a:t>w</a:t>
            </a:r>
            <a:r>
              <a:rPr sz="4400" spc="-5" dirty="0">
                <a:latin typeface="Calibri Light"/>
                <a:cs typeface="Calibri Light"/>
              </a:rPr>
              <a:t>ork</a:t>
            </a:r>
            <a:endParaRPr sz="44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01039" y="1834769"/>
            <a:ext cx="7177405" cy="2187575"/>
            <a:chOff x="1101039" y="1834769"/>
            <a:chExt cx="7177405" cy="2187575"/>
          </a:xfrm>
        </p:grpSpPr>
        <p:sp>
          <p:nvSpPr>
            <p:cNvPr id="5" name="object 5"/>
            <p:cNvSpPr/>
            <p:nvPr/>
          </p:nvSpPr>
          <p:spPr>
            <a:xfrm>
              <a:off x="7622286" y="3729227"/>
              <a:ext cx="655955" cy="78105"/>
            </a:xfrm>
            <a:custGeom>
              <a:avLst/>
              <a:gdLst/>
              <a:ahLst/>
              <a:cxnLst/>
              <a:rect l="l" t="t" r="r" b="b"/>
              <a:pathLst>
                <a:path w="655954" h="78104">
                  <a:moveTo>
                    <a:pt x="577977" y="0"/>
                  </a:moveTo>
                  <a:lnTo>
                    <a:pt x="577977" y="77724"/>
                  </a:lnTo>
                  <a:lnTo>
                    <a:pt x="629793" y="51816"/>
                  </a:lnTo>
                  <a:lnTo>
                    <a:pt x="590931" y="51816"/>
                  </a:lnTo>
                  <a:lnTo>
                    <a:pt x="590931" y="25908"/>
                  </a:lnTo>
                  <a:lnTo>
                    <a:pt x="629793" y="25908"/>
                  </a:lnTo>
                  <a:lnTo>
                    <a:pt x="577977" y="0"/>
                  </a:lnTo>
                  <a:close/>
                </a:path>
                <a:path w="655954" h="78104">
                  <a:moveTo>
                    <a:pt x="577977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577977" y="51816"/>
                  </a:lnTo>
                  <a:lnTo>
                    <a:pt x="577977" y="25908"/>
                  </a:lnTo>
                  <a:close/>
                </a:path>
                <a:path w="655954" h="78104">
                  <a:moveTo>
                    <a:pt x="629793" y="25908"/>
                  </a:moveTo>
                  <a:lnTo>
                    <a:pt x="590931" y="25908"/>
                  </a:lnTo>
                  <a:lnTo>
                    <a:pt x="590931" y="51816"/>
                  </a:lnTo>
                  <a:lnTo>
                    <a:pt x="629793" y="51816"/>
                  </a:lnTo>
                  <a:lnTo>
                    <a:pt x="655701" y="38862"/>
                  </a:lnTo>
                  <a:lnTo>
                    <a:pt x="629793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3175" y="3438144"/>
              <a:ext cx="574548" cy="5745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123175" y="34381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2286" y="2069592"/>
              <a:ext cx="648970" cy="78105"/>
            </a:xfrm>
            <a:custGeom>
              <a:avLst/>
              <a:gdLst/>
              <a:ahLst/>
              <a:cxnLst/>
              <a:rect l="l" t="t" r="r" b="b"/>
              <a:pathLst>
                <a:path w="648970" h="78105">
                  <a:moveTo>
                    <a:pt x="571246" y="0"/>
                  </a:moveTo>
                  <a:lnTo>
                    <a:pt x="571246" y="77724"/>
                  </a:lnTo>
                  <a:lnTo>
                    <a:pt x="623061" y="51816"/>
                  </a:lnTo>
                  <a:lnTo>
                    <a:pt x="584200" y="51816"/>
                  </a:lnTo>
                  <a:lnTo>
                    <a:pt x="584200" y="25908"/>
                  </a:lnTo>
                  <a:lnTo>
                    <a:pt x="623062" y="25908"/>
                  </a:lnTo>
                  <a:lnTo>
                    <a:pt x="571246" y="0"/>
                  </a:lnTo>
                  <a:close/>
                </a:path>
                <a:path w="648970" h="78105">
                  <a:moveTo>
                    <a:pt x="571246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571246" y="51816"/>
                  </a:lnTo>
                  <a:lnTo>
                    <a:pt x="571246" y="25908"/>
                  </a:lnTo>
                  <a:close/>
                </a:path>
                <a:path w="648970" h="78105">
                  <a:moveTo>
                    <a:pt x="623062" y="25908"/>
                  </a:moveTo>
                  <a:lnTo>
                    <a:pt x="584200" y="25908"/>
                  </a:lnTo>
                  <a:lnTo>
                    <a:pt x="584200" y="51816"/>
                  </a:lnTo>
                  <a:lnTo>
                    <a:pt x="623061" y="51816"/>
                  </a:lnTo>
                  <a:lnTo>
                    <a:pt x="648970" y="38862"/>
                  </a:lnTo>
                  <a:lnTo>
                    <a:pt x="623062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2027" y="1837944"/>
              <a:ext cx="574548" cy="57454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82027" y="18379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4911" y="1895856"/>
              <a:ext cx="574548" cy="5745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724911" y="1895856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4244" y="3444240"/>
              <a:ext cx="573023" cy="57454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14244" y="3444240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4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2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3" y="287274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2" y="574548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01039" y="2135123"/>
              <a:ext cx="1598295" cy="1716405"/>
            </a:xfrm>
            <a:custGeom>
              <a:avLst/>
              <a:gdLst/>
              <a:ahLst/>
              <a:cxnLst/>
              <a:rect l="l" t="t" r="r" b="b"/>
              <a:pathLst>
                <a:path w="1598295" h="1716404">
                  <a:moveTo>
                    <a:pt x="1598218" y="38862"/>
                  </a:moveTo>
                  <a:lnTo>
                    <a:pt x="1572310" y="25908"/>
                  </a:lnTo>
                  <a:lnTo>
                    <a:pt x="1520494" y="0"/>
                  </a:lnTo>
                  <a:lnTo>
                    <a:pt x="1520494" y="25908"/>
                  </a:lnTo>
                  <a:lnTo>
                    <a:pt x="21386" y="25908"/>
                  </a:lnTo>
                  <a:lnTo>
                    <a:pt x="21386" y="51816"/>
                  </a:lnTo>
                  <a:lnTo>
                    <a:pt x="37172" y="51816"/>
                  </a:lnTo>
                  <a:lnTo>
                    <a:pt x="806246" y="850671"/>
                  </a:lnTo>
                  <a:lnTo>
                    <a:pt x="0" y="1662176"/>
                  </a:lnTo>
                  <a:lnTo>
                    <a:pt x="18389" y="1680464"/>
                  </a:lnTo>
                  <a:lnTo>
                    <a:pt x="21386" y="1677454"/>
                  </a:lnTo>
                  <a:lnTo>
                    <a:pt x="21386" y="1690116"/>
                  </a:lnTo>
                  <a:lnTo>
                    <a:pt x="1520494" y="1690116"/>
                  </a:lnTo>
                  <a:lnTo>
                    <a:pt x="1520494" y="1716024"/>
                  </a:lnTo>
                  <a:lnTo>
                    <a:pt x="1572310" y="1690116"/>
                  </a:lnTo>
                  <a:lnTo>
                    <a:pt x="1598218" y="1677162"/>
                  </a:lnTo>
                  <a:lnTo>
                    <a:pt x="1572298" y="1664208"/>
                  </a:lnTo>
                  <a:lnTo>
                    <a:pt x="1520494" y="1638300"/>
                  </a:lnTo>
                  <a:lnTo>
                    <a:pt x="1520494" y="1664208"/>
                  </a:lnTo>
                  <a:lnTo>
                    <a:pt x="34531" y="1664208"/>
                  </a:lnTo>
                  <a:lnTo>
                    <a:pt x="824242" y="869365"/>
                  </a:lnTo>
                  <a:lnTo>
                    <a:pt x="1528394" y="1600771"/>
                  </a:lnTo>
                  <a:lnTo>
                    <a:pt x="1509699" y="1618742"/>
                  </a:lnTo>
                  <a:lnTo>
                    <a:pt x="1591614" y="1647825"/>
                  </a:lnTo>
                  <a:lnTo>
                    <a:pt x="1579829" y="1610106"/>
                  </a:lnTo>
                  <a:lnTo>
                    <a:pt x="1565706" y="1564894"/>
                  </a:lnTo>
                  <a:lnTo>
                    <a:pt x="1547037" y="1582839"/>
                  </a:lnTo>
                  <a:lnTo>
                    <a:pt x="842505" y="850976"/>
                  </a:lnTo>
                  <a:lnTo>
                    <a:pt x="1538566" y="150380"/>
                  </a:lnTo>
                  <a:lnTo>
                    <a:pt x="1556943" y="168656"/>
                  </a:lnTo>
                  <a:lnTo>
                    <a:pt x="1571993" y="122936"/>
                  </a:lnTo>
                  <a:lnTo>
                    <a:pt x="1584121" y="86106"/>
                  </a:lnTo>
                  <a:lnTo>
                    <a:pt x="1501825" y="113792"/>
                  </a:lnTo>
                  <a:lnTo>
                    <a:pt x="1520177" y="132080"/>
                  </a:lnTo>
                  <a:lnTo>
                    <a:pt x="824509" y="832281"/>
                  </a:lnTo>
                  <a:lnTo>
                    <a:pt x="73202" y="51816"/>
                  </a:lnTo>
                  <a:lnTo>
                    <a:pt x="1520494" y="51816"/>
                  </a:lnTo>
                  <a:lnTo>
                    <a:pt x="1520494" y="77724"/>
                  </a:lnTo>
                  <a:lnTo>
                    <a:pt x="1572310" y="51816"/>
                  </a:lnTo>
                  <a:lnTo>
                    <a:pt x="1598218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28616" y="1865376"/>
              <a:ext cx="574548" cy="57454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928616" y="1865376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46904" y="3438144"/>
              <a:ext cx="574548" cy="57454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946904" y="34381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18510" y="2100071"/>
              <a:ext cx="3799204" cy="1736089"/>
            </a:xfrm>
            <a:custGeom>
              <a:avLst/>
              <a:gdLst/>
              <a:ahLst/>
              <a:cxnLst/>
              <a:rect l="l" t="t" r="r" b="b"/>
              <a:pathLst>
                <a:path w="3799204" h="1736089">
                  <a:moveTo>
                    <a:pt x="1598168" y="58674"/>
                  </a:moveTo>
                  <a:lnTo>
                    <a:pt x="1572247" y="45720"/>
                  </a:lnTo>
                  <a:lnTo>
                    <a:pt x="1520444" y="19812"/>
                  </a:lnTo>
                  <a:lnTo>
                    <a:pt x="1520444" y="45720"/>
                  </a:lnTo>
                  <a:lnTo>
                    <a:pt x="21336" y="45720"/>
                  </a:lnTo>
                  <a:lnTo>
                    <a:pt x="21336" y="71628"/>
                  </a:lnTo>
                  <a:lnTo>
                    <a:pt x="38709" y="71628"/>
                  </a:lnTo>
                  <a:lnTo>
                    <a:pt x="807745" y="870470"/>
                  </a:lnTo>
                  <a:lnTo>
                    <a:pt x="0" y="1683512"/>
                  </a:lnTo>
                  <a:lnTo>
                    <a:pt x="18288" y="1701800"/>
                  </a:lnTo>
                  <a:lnTo>
                    <a:pt x="21336" y="1698739"/>
                  </a:lnTo>
                  <a:lnTo>
                    <a:pt x="21336" y="1709928"/>
                  </a:lnTo>
                  <a:lnTo>
                    <a:pt x="1520444" y="1709928"/>
                  </a:lnTo>
                  <a:lnTo>
                    <a:pt x="1520444" y="1735836"/>
                  </a:lnTo>
                  <a:lnTo>
                    <a:pt x="1572247" y="1709928"/>
                  </a:lnTo>
                  <a:lnTo>
                    <a:pt x="1598168" y="1696974"/>
                  </a:lnTo>
                  <a:lnTo>
                    <a:pt x="1572260" y="1684020"/>
                  </a:lnTo>
                  <a:lnTo>
                    <a:pt x="1520444" y="1658112"/>
                  </a:lnTo>
                  <a:lnTo>
                    <a:pt x="1520444" y="1684020"/>
                  </a:lnTo>
                  <a:lnTo>
                    <a:pt x="35941" y="1684020"/>
                  </a:lnTo>
                  <a:lnTo>
                    <a:pt x="825715" y="889139"/>
                  </a:lnTo>
                  <a:lnTo>
                    <a:pt x="1529867" y="1620583"/>
                  </a:lnTo>
                  <a:lnTo>
                    <a:pt x="1511173" y="1638554"/>
                  </a:lnTo>
                  <a:lnTo>
                    <a:pt x="1593088" y="1667637"/>
                  </a:lnTo>
                  <a:lnTo>
                    <a:pt x="1581302" y="1629918"/>
                  </a:lnTo>
                  <a:lnTo>
                    <a:pt x="1567180" y="1584706"/>
                  </a:lnTo>
                  <a:lnTo>
                    <a:pt x="1548511" y="1602651"/>
                  </a:lnTo>
                  <a:lnTo>
                    <a:pt x="843940" y="870788"/>
                  </a:lnTo>
                  <a:lnTo>
                    <a:pt x="1538516" y="171716"/>
                  </a:lnTo>
                  <a:lnTo>
                    <a:pt x="1556893" y="189992"/>
                  </a:lnTo>
                  <a:lnTo>
                    <a:pt x="1571942" y="144272"/>
                  </a:lnTo>
                  <a:lnTo>
                    <a:pt x="1584071" y="107442"/>
                  </a:lnTo>
                  <a:lnTo>
                    <a:pt x="1501775" y="135128"/>
                  </a:lnTo>
                  <a:lnTo>
                    <a:pt x="1520126" y="153416"/>
                  </a:lnTo>
                  <a:lnTo>
                    <a:pt x="825969" y="852119"/>
                  </a:lnTo>
                  <a:lnTo>
                    <a:pt x="74612" y="71628"/>
                  </a:lnTo>
                  <a:lnTo>
                    <a:pt x="1520444" y="71628"/>
                  </a:lnTo>
                  <a:lnTo>
                    <a:pt x="1520444" y="97536"/>
                  </a:lnTo>
                  <a:lnTo>
                    <a:pt x="1572260" y="71628"/>
                  </a:lnTo>
                  <a:lnTo>
                    <a:pt x="1598168" y="58674"/>
                  </a:lnTo>
                  <a:close/>
                </a:path>
                <a:path w="3799204" h="1736089">
                  <a:moveTo>
                    <a:pt x="3798824" y="38862"/>
                  </a:moveTo>
                  <a:lnTo>
                    <a:pt x="3772903" y="25908"/>
                  </a:lnTo>
                  <a:lnTo>
                    <a:pt x="3721100" y="0"/>
                  </a:lnTo>
                  <a:lnTo>
                    <a:pt x="3721100" y="25908"/>
                  </a:lnTo>
                  <a:lnTo>
                    <a:pt x="2221992" y="25908"/>
                  </a:lnTo>
                  <a:lnTo>
                    <a:pt x="2221992" y="51816"/>
                  </a:lnTo>
                  <a:lnTo>
                    <a:pt x="2237841" y="51816"/>
                  </a:lnTo>
                  <a:lnTo>
                    <a:pt x="3007626" y="851446"/>
                  </a:lnTo>
                  <a:lnTo>
                    <a:pt x="2200656" y="1663700"/>
                  </a:lnTo>
                  <a:lnTo>
                    <a:pt x="2218944" y="1681988"/>
                  </a:lnTo>
                  <a:lnTo>
                    <a:pt x="2221992" y="1678927"/>
                  </a:lnTo>
                  <a:lnTo>
                    <a:pt x="2221992" y="1690116"/>
                  </a:lnTo>
                  <a:lnTo>
                    <a:pt x="3721100" y="1690116"/>
                  </a:lnTo>
                  <a:lnTo>
                    <a:pt x="3721100" y="1716024"/>
                  </a:lnTo>
                  <a:lnTo>
                    <a:pt x="3772903" y="1690116"/>
                  </a:lnTo>
                  <a:lnTo>
                    <a:pt x="3798824" y="1677162"/>
                  </a:lnTo>
                  <a:lnTo>
                    <a:pt x="3772916" y="1664208"/>
                  </a:lnTo>
                  <a:lnTo>
                    <a:pt x="3721100" y="1638300"/>
                  </a:lnTo>
                  <a:lnTo>
                    <a:pt x="3721100" y="1664208"/>
                  </a:lnTo>
                  <a:lnTo>
                    <a:pt x="2236597" y="1664208"/>
                  </a:lnTo>
                  <a:lnTo>
                    <a:pt x="3025597" y="870115"/>
                  </a:lnTo>
                  <a:lnTo>
                    <a:pt x="3728999" y="1600771"/>
                  </a:lnTo>
                  <a:lnTo>
                    <a:pt x="3710305" y="1618742"/>
                  </a:lnTo>
                  <a:lnTo>
                    <a:pt x="3792220" y="1647825"/>
                  </a:lnTo>
                  <a:lnTo>
                    <a:pt x="3780434" y="1610106"/>
                  </a:lnTo>
                  <a:lnTo>
                    <a:pt x="3766312" y="1564894"/>
                  </a:lnTo>
                  <a:lnTo>
                    <a:pt x="3747643" y="1582839"/>
                  </a:lnTo>
                  <a:lnTo>
                    <a:pt x="3043834" y="851750"/>
                  </a:lnTo>
                  <a:lnTo>
                    <a:pt x="3739172" y="151904"/>
                  </a:lnTo>
                  <a:lnTo>
                    <a:pt x="3757549" y="170180"/>
                  </a:lnTo>
                  <a:lnTo>
                    <a:pt x="3772598" y="124460"/>
                  </a:lnTo>
                  <a:lnTo>
                    <a:pt x="3784727" y="87630"/>
                  </a:lnTo>
                  <a:lnTo>
                    <a:pt x="3702431" y="115316"/>
                  </a:lnTo>
                  <a:lnTo>
                    <a:pt x="3720782" y="133604"/>
                  </a:lnTo>
                  <a:lnTo>
                    <a:pt x="3025851" y="833081"/>
                  </a:lnTo>
                  <a:lnTo>
                    <a:pt x="2273744" y="51816"/>
                  </a:lnTo>
                  <a:lnTo>
                    <a:pt x="3721100" y="51816"/>
                  </a:lnTo>
                  <a:lnTo>
                    <a:pt x="3721100" y="77724"/>
                  </a:lnTo>
                  <a:lnTo>
                    <a:pt x="3772916" y="51816"/>
                  </a:lnTo>
                  <a:lnTo>
                    <a:pt x="3798824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62250" y="1931845"/>
              <a:ext cx="4895215" cy="1993264"/>
            </a:xfrm>
            <a:custGeom>
              <a:avLst/>
              <a:gdLst/>
              <a:ahLst/>
              <a:cxnLst/>
              <a:rect l="l" t="t" r="r" b="b"/>
              <a:pathLst>
                <a:path w="4895215" h="1993264">
                  <a:moveTo>
                    <a:pt x="489203" y="1643331"/>
                  </a:moveTo>
                  <a:lnTo>
                    <a:pt x="441033" y="1639333"/>
                  </a:lnTo>
                  <a:lnTo>
                    <a:pt x="394100" y="1638261"/>
                  </a:lnTo>
                  <a:lnTo>
                    <a:pt x="349611" y="1643011"/>
                  </a:lnTo>
                  <a:lnTo>
                    <a:pt x="308774" y="1656478"/>
                  </a:lnTo>
                  <a:lnTo>
                    <a:pt x="272795" y="1681558"/>
                  </a:lnTo>
                  <a:lnTo>
                    <a:pt x="248118" y="1717356"/>
                  </a:lnTo>
                  <a:lnTo>
                    <a:pt x="228026" y="1766949"/>
                  </a:lnTo>
                  <a:lnTo>
                    <a:pt x="210756" y="1823258"/>
                  </a:lnTo>
                  <a:lnTo>
                    <a:pt x="194545" y="1879207"/>
                  </a:lnTo>
                  <a:lnTo>
                    <a:pt x="177628" y="1927720"/>
                  </a:lnTo>
                  <a:lnTo>
                    <a:pt x="158242" y="1961720"/>
                  </a:lnTo>
                  <a:lnTo>
                    <a:pt x="125337" y="1986868"/>
                  </a:lnTo>
                  <a:lnTo>
                    <a:pt x="90646" y="1993168"/>
                  </a:lnTo>
                  <a:lnTo>
                    <a:pt x="54764" y="1986919"/>
                  </a:lnTo>
                  <a:lnTo>
                    <a:pt x="18287" y="1974420"/>
                  </a:lnTo>
                </a:path>
                <a:path w="4895215" h="1993264">
                  <a:moveTo>
                    <a:pt x="469392" y="55323"/>
                  </a:moveTo>
                  <a:lnTo>
                    <a:pt x="421373" y="51372"/>
                  </a:lnTo>
                  <a:lnTo>
                    <a:pt x="374593" y="50292"/>
                  </a:lnTo>
                  <a:lnTo>
                    <a:pt x="330256" y="54984"/>
                  </a:lnTo>
                  <a:lnTo>
                    <a:pt x="289572" y="68352"/>
                  </a:lnTo>
                  <a:lnTo>
                    <a:pt x="253745" y="93296"/>
                  </a:lnTo>
                  <a:lnTo>
                    <a:pt x="229131" y="128930"/>
                  </a:lnTo>
                  <a:lnTo>
                    <a:pt x="209103" y="178306"/>
                  </a:lnTo>
                  <a:lnTo>
                    <a:pt x="191897" y="234377"/>
                  </a:lnTo>
                  <a:lnTo>
                    <a:pt x="175749" y="290099"/>
                  </a:lnTo>
                  <a:lnTo>
                    <a:pt x="158895" y="338426"/>
                  </a:lnTo>
                  <a:lnTo>
                    <a:pt x="139573" y="372315"/>
                  </a:lnTo>
                  <a:lnTo>
                    <a:pt x="106763" y="397338"/>
                  </a:lnTo>
                  <a:lnTo>
                    <a:pt x="72167" y="403620"/>
                  </a:lnTo>
                  <a:lnTo>
                    <a:pt x="36381" y="397425"/>
                  </a:lnTo>
                  <a:lnTo>
                    <a:pt x="0" y="385015"/>
                  </a:lnTo>
                </a:path>
                <a:path w="4895215" h="1993264">
                  <a:moveTo>
                    <a:pt x="2699004" y="65991"/>
                  </a:moveTo>
                  <a:lnTo>
                    <a:pt x="2650985" y="62040"/>
                  </a:lnTo>
                  <a:lnTo>
                    <a:pt x="2604205" y="60960"/>
                  </a:lnTo>
                  <a:lnTo>
                    <a:pt x="2559868" y="65652"/>
                  </a:lnTo>
                  <a:lnTo>
                    <a:pt x="2519184" y="79020"/>
                  </a:lnTo>
                  <a:lnTo>
                    <a:pt x="2483358" y="103964"/>
                  </a:lnTo>
                  <a:lnTo>
                    <a:pt x="2458743" y="139598"/>
                  </a:lnTo>
                  <a:lnTo>
                    <a:pt x="2438715" y="188974"/>
                  </a:lnTo>
                  <a:lnTo>
                    <a:pt x="2421509" y="245045"/>
                  </a:lnTo>
                  <a:lnTo>
                    <a:pt x="2405361" y="300767"/>
                  </a:lnTo>
                  <a:lnTo>
                    <a:pt x="2388507" y="349094"/>
                  </a:lnTo>
                  <a:lnTo>
                    <a:pt x="2369185" y="382983"/>
                  </a:lnTo>
                  <a:lnTo>
                    <a:pt x="2336375" y="408006"/>
                  </a:lnTo>
                  <a:lnTo>
                    <a:pt x="2301779" y="414288"/>
                  </a:lnTo>
                  <a:lnTo>
                    <a:pt x="2265993" y="408093"/>
                  </a:lnTo>
                  <a:lnTo>
                    <a:pt x="2229612" y="395683"/>
                  </a:lnTo>
                </a:path>
                <a:path w="4895215" h="1993264">
                  <a:moveTo>
                    <a:pt x="2715767" y="1588467"/>
                  </a:moveTo>
                  <a:lnTo>
                    <a:pt x="2667597" y="1584469"/>
                  </a:lnTo>
                  <a:lnTo>
                    <a:pt x="2620664" y="1583397"/>
                  </a:lnTo>
                  <a:lnTo>
                    <a:pt x="2576175" y="1588147"/>
                  </a:lnTo>
                  <a:lnTo>
                    <a:pt x="2535338" y="1601614"/>
                  </a:lnTo>
                  <a:lnTo>
                    <a:pt x="2499360" y="1626694"/>
                  </a:lnTo>
                  <a:lnTo>
                    <a:pt x="2474682" y="1662492"/>
                  </a:lnTo>
                  <a:lnTo>
                    <a:pt x="2454590" y="1712085"/>
                  </a:lnTo>
                  <a:lnTo>
                    <a:pt x="2437320" y="1768394"/>
                  </a:lnTo>
                  <a:lnTo>
                    <a:pt x="2421109" y="1824343"/>
                  </a:lnTo>
                  <a:lnTo>
                    <a:pt x="2404192" y="1872856"/>
                  </a:lnTo>
                  <a:lnTo>
                    <a:pt x="2384805" y="1906856"/>
                  </a:lnTo>
                  <a:lnTo>
                    <a:pt x="2351901" y="1932004"/>
                  </a:lnTo>
                  <a:lnTo>
                    <a:pt x="2317210" y="1938304"/>
                  </a:lnTo>
                  <a:lnTo>
                    <a:pt x="2281328" y="1932055"/>
                  </a:lnTo>
                  <a:lnTo>
                    <a:pt x="2244852" y="1919556"/>
                  </a:lnTo>
                </a:path>
                <a:path w="4895215" h="1993264">
                  <a:moveTo>
                    <a:pt x="4847844" y="5031"/>
                  </a:moveTo>
                  <a:lnTo>
                    <a:pt x="4799825" y="1080"/>
                  </a:lnTo>
                  <a:lnTo>
                    <a:pt x="4753045" y="0"/>
                  </a:lnTo>
                  <a:lnTo>
                    <a:pt x="4708708" y="4692"/>
                  </a:lnTo>
                  <a:lnTo>
                    <a:pt x="4668024" y="18060"/>
                  </a:lnTo>
                  <a:lnTo>
                    <a:pt x="4632198" y="43004"/>
                  </a:lnTo>
                  <a:lnTo>
                    <a:pt x="4607583" y="78638"/>
                  </a:lnTo>
                  <a:lnTo>
                    <a:pt x="4587555" y="128014"/>
                  </a:lnTo>
                  <a:lnTo>
                    <a:pt x="4570349" y="184085"/>
                  </a:lnTo>
                  <a:lnTo>
                    <a:pt x="4554201" y="239807"/>
                  </a:lnTo>
                  <a:lnTo>
                    <a:pt x="4537347" y="288134"/>
                  </a:lnTo>
                  <a:lnTo>
                    <a:pt x="4518025" y="322023"/>
                  </a:lnTo>
                  <a:lnTo>
                    <a:pt x="4485215" y="347046"/>
                  </a:lnTo>
                  <a:lnTo>
                    <a:pt x="4450619" y="353328"/>
                  </a:lnTo>
                  <a:lnTo>
                    <a:pt x="4414833" y="347133"/>
                  </a:lnTo>
                  <a:lnTo>
                    <a:pt x="4378452" y="334723"/>
                  </a:lnTo>
                </a:path>
                <a:path w="4895215" h="1993264">
                  <a:moveTo>
                    <a:pt x="4895088" y="1621995"/>
                  </a:moveTo>
                  <a:lnTo>
                    <a:pt x="4847069" y="1617997"/>
                  </a:lnTo>
                  <a:lnTo>
                    <a:pt x="4800289" y="1616925"/>
                  </a:lnTo>
                  <a:lnTo>
                    <a:pt x="4755952" y="1621675"/>
                  </a:lnTo>
                  <a:lnTo>
                    <a:pt x="4715268" y="1635142"/>
                  </a:lnTo>
                  <a:lnTo>
                    <a:pt x="4679442" y="1660222"/>
                  </a:lnTo>
                  <a:lnTo>
                    <a:pt x="4654827" y="1696020"/>
                  </a:lnTo>
                  <a:lnTo>
                    <a:pt x="4634799" y="1745613"/>
                  </a:lnTo>
                  <a:lnTo>
                    <a:pt x="4617593" y="1801922"/>
                  </a:lnTo>
                  <a:lnTo>
                    <a:pt x="4601445" y="1857871"/>
                  </a:lnTo>
                  <a:lnTo>
                    <a:pt x="4584591" y="1906384"/>
                  </a:lnTo>
                  <a:lnTo>
                    <a:pt x="4565269" y="1940384"/>
                  </a:lnTo>
                  <a:lnTo>
                    <a:pt x="4532459" y="1965532"/>
                  </a:lnTo>
                  <a:lnTo>
                    <a:pt x="4497863" y="1971832"/>
                  </a:lnTo>
                  <a:lnTo>
                    <a:pt x="4462077" y="1965583"/>
                  </a:lnTo>
                  <a:lnTo>
                    <a:pt x="4425696" y="1953084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788922" y="170700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60245" y="2295525"/>
            <a:ext cx="27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41119" y="381279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46275" y="3242564"/>
            <a:ext cx="27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67229" y="2274570"/>
            <a:ext cx="465455" cy="835025"/>
            <a:chOff x="2467229" y="2274570"/>
            <a:chExt cx="465455" cy="835025"/>
          </a:xfrm>
        </p:grpSpPr>
        <p:sp>
          <p:nvSpPr>
            <p:cNvPr id="27" name="object 27"/>
            <p:cNvSpPr/>
            <p:nvPr/>
          </p:nvSpPr>
          <p:spPr>
            <a:xfrm>
              <a:off x="2470404" y="2657856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5" h="448310">
                  <a:moveTo>
                    <a:pt x="458724" y="0"/>
                  </a:moveTo>
                  <a:lnTo>
                    <a:pt x="0" y="0"/>
                  </a:lnTo>
                  <a:lnTo>
                    <a:pt x="0" y="448056"/>
                  </a:lnTo>
                  <a:lnTo>
                    <a:pt x="458724" y="448056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70404" y="2657856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5" h="448310">
                  <a:moveTo>
                    <a:pt x="0" y="448056"/>
                  </a:moveTo>
                  <a:lnTo>
                    <a:pt x="458724" y="448056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448056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59380" y="2274570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5" h="384175">
                  <a:moveTo>
                    <a:pt x="51815" y="64769"/>
                  </a:moveTo>
                  <a:lnTo>
                    <a:pt x="25907" y="64769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69"/>
                  </a:lnTo>
                  <a:close/>
                </a:path>
                <a:path w="78105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69"/>
                  </a:lnTo>
                  <a:lnTo>
                    <a:pt x="71246" y="64769"/>
                  </a:lnTo>
                  <a:lnTo>
                    <a:pt x="38862" y="0"/>
                  </a:lnTo>
                  <a:close/>
                </a:path>
                <a:path w="78105" h="384175">
                  <a:moveTo>
                    <a:pt x="71246" y="64769"/>
                  </a:moveTo>
                  <a:lnTo>
                    <a:pt x="51815" y="64769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470404" y="2657855"/>
            <a:ext cx="459105" cy="44830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55"/>
              </a:spcBef>
            </a:pP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477897" y="3824478"/>
            <a:ext cx="463550" cy="835025"/>
            <a:chOff x="2477897" y="3824478"/>
            <a:chExt cx="463550" cy="835025"/>
          </a:xfrm>
        </p:grpSpPr>
        <p:sp>
          <p:nvSpPr>
            <p:cNvPr id="32" name="object 32"/>
            <p:cNvSpPr/>
            <p:nvPr/>
          </p:nvSpPr>
          <p:spPr>
            <a:xfrm>
              <a:off x="2481072" y="4206240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457200" y="0"/>
                  </a:moveTo>
                  <a:lnTo>
                    <a:pt x="0" y="0"/>
                  </a:lnTo>
                  <a:lnTo>
                    <a:pt x="0" y="449580"/>
                  </a:lnTo>
                  <a:lnTo>
                    <a:pt x="457200" y="44958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81072" y="4206240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0" y="449580"/>
                  </a:moveTo>
                  <a:lnTo>
                    <a:pt x="457200" y="44958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70048" y="3824478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5" h="3841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70"/>
                  </a:lnTo>
                  <a:close/>
                </a:path>
                <a:path w="78105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5" h="384175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481072" y="4206240"/>
            <a:ext cx="457200" cy="44958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65"/>
              </a:spcBef>
            </a:pP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35682" y="165455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01264" y="3259073"/>
            <a:ext cx="27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003804" y="1516380"/>
            <a:ext cx="1018540" cy="754380"/>
            <a:chOff x="3003804" y="1516380"/>
            <a:chExt cx="1018540" cy="754380"/>
          </a:xfrm>
        </p:grpSpPr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9524" y="1562125"/>
              <a:ext cx="926604" cy="57452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3804" y="1516380"/>
              <a:ext cx="1018044" cy="75437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08960" y="1601724"/>
              <a:ext cx="812291" cy="461772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3108960" y="1601724"/>
            <a:ext cx="812800" cy="4622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210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0.98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026664" y="3121151"/>
            <a:ext cx="1018540" cy="754380"/>
            <a:chOff x="3026664" y="3121151"/>
            <a:chExt cx="1018540" cy="754380"/>
          </a:xfrm>
        </p:grpSpPr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72384" y="3168421"/>
              <a:ext cx="925080" cy="57452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26664" y="3121151"/>
              <a:ext cx="1018044" cy="75438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31820" y="3208019"/>
              <a:ext cx="810768" cy="461771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3131820" y="3208020"/>
            <a:ext cx="810895" cy="4622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0.12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34790" y="168630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05985" y="2274570"/>
            <a:ext cx="27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39615" y="3792092"/>
            <a:ext cx="27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192015" y="3221482"/>
            <a:ext cx="27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08014" y="16871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78955" y="2275459"/>
            <a:ext cx="27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60084" y="379298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364985" y="3222497"/>
            <a:ext cx="27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148071" y="1578863"/>
            <a:ext cx="1018540" cy="754380"/>
            <a:chOff x="5148071" y="1578863"/>
            <a:chExt cx="1018540" cy="754380"/>
          </a:xfrm>
        </p:grpSpPr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93791" y="1626133"/>
              <a:ext cx="925080" cy="57452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48071" y="1578863"/>
              <a:ext cx="1018044" cy="75437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53227" y="1665731"/>
              <a:ext cx="810768" cy="461772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5253228" y="1665732"/>
            <a:ext cx="810895" cy="4622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0.86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169408" y="3185160"/>
            <a:ext cx="1018540" cy="754380"/>
            <a:chOff x="5169408" y="3185160"/>
            <a:chExt cx="1018540" cy="754380"/>
          </a:xfrm>
        </p:grpSpPr>
        <p:pic>
          <p:nvPicPr>
            <p:cNvPr id="62" name="object 6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5128" y="3230905"/>
              <a:ext cx="926604" cy="57452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69408" y="3185160"/>
              <a:ext cx="1018044" cy="75437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74564" y="3270504"/>
              <a:ext cx="812291" cy="461772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5274564" y="3270503"/>
            <a:ext cx="812800" cy="4622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215"/>
              </a:spcBef>
            </a:pP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0.11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7400543" y="1540763"/>
            <a:ext cx="1018540" cy="754380"/>
            <a:chOff x="7400543" y="1540763"/>
            <a:chExt cx="1018540" cy="754380"/>
          </a:xfrm>
        </p:grpSpPr>
        <p:pic>
          <p:nvPicPr>
            <p:cNvPr id="67" name="object 6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46263" y="1586509"/>
              <a:ext cx="926604" cy="57452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00543" y="1540763"/>
              <a:ext cx="1018044" cy="75437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05699" y="1626107"/>
              <a:ext cx="812292" cy="461772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7505700" y="1626107"/>
            <a:ext cx="812800" cy="46228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209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0.62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7423404" y="3145535"/>
            <a:ext cx="1018540" cy="754380"/>
            <a:chOff x="7423404" y="3145535"/>
            <a:chExt cx="1018540" cy="754380"/>
          </a:xfrm>
        </p:grpSpPr>
        <p:pic>
          <p:nvPicPr>
            <p:cNvPr id="72" name="object 7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69124" y="3192792"/>
              <a:ext cx="925080" cy="573011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423404" y="3145535"/>
              <a:ext cx="1018044" cy="75438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528560" y="3232403"/>
              <a:ext cx="810768" cy="460248"/>
            </a:xfrm>
            <a:prstGeom prst="rect">
              <a:avLst/>
            </a:prstGeom>
          </p:spPr>
        </p:pic>
      </p:grpSp>
      <p:sp>
        <p:nvSpPr>
          <p:cNvPr id="75" name="object 75"/>
          <p:cNvSpPr txBox="1"/>
          <p:nvPr/>
        </p:nvSpPr>
        <p:spPr>
          <a:xfrm>
            <a:off x="7528559" y="3232404"/>
            <a:ext cx="810895" cy="4603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0.83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4670933" y="2262377"/>
            <a:ext cx="465455" cy="835025"/>
            <a:chOff x="4670933" y="2262377"/>
            <a:chExt cx="465455" cy="835025"/>
          </a:xfrm>
        </p:grpSpPr>
        <p:sp>
          <p:nvSpPr>
            <p:cNvPr id="77" name="object 77"/>
            <p:cNvSpPr/>
            <p:nvPr/>
          </p:nvSpPr>
          <p:spPr>
            <a:xfrm>
              <a:off x="4674108" y="2645663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4" h="448310">
                  <a:moveTo>
                    <a:pt x="458724" y="0"/>
                  </a:moveTo>
                  <a:lnTo>
                    <a:pt x="0" y="0"/>
                  </a:lnTo>
                  <a:lnTo>
                    <a:pt x="0" y="448055"/>
                  </a:lnTo>
                  <a:lnTo>
                    <a:pt x="458724" y="448055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674108" y="2645663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4" h="448310">
                  <a:moveTo>
                    <a:pt x="0" y="448055"/>
                  </a:moveTo>
                  <a:lnTo>
                    <a:pt x="458724" y="448055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448055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863084" y="2262377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4" h="3841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70"/>
                  </a:lnTo>
                  <a:close/>
                </a:path>
                <a:path w="78104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4" h="384175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674108" y="2645664"/>
            <a:ext cx="459105" cy="44830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55"/>
              </a:spcBef>
            </a:pP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4672457" y="3787902"/>
            <a:ext cx="465455" cy="835025"/>
            <a:chOff x="4672457" y="3787902"/>
            <a:chExt cx="465455" cy="835025"/>
          </a:xfrm>
        </p:grpSpPr>
        <p:sp>
          <p:nvSpPr>
            <p:cNvPr id="82" name="object 82"/>
            <p:cNvSpPr/>
            <p:nvPr/>
          </p:nvSpPr>
          <p:spPr>
            <a:xfrm>
              <a:off x="4675632" y="4169664"/>
              <a:ext cx="459105" cy="449580"/>
            </a:xfrm>
            <a:custGeom>
              <a:avLst/>
              <a:gdLst/>
              <a:ahLst/>
              <a:cxnLst/>
              <a:rect l="l" t="t" r="r" b="b"/>
              <a:pathLst>
                <a:path w="459104" h="449579">
                  <a:moveTo>
                    <a:pt x="458724" y="0"/>
                  </a:moveTo>
                  <a:lnTo>
                    <a:pt x="0" y="0"/>
                  </a:lnTo>
                  <a:lnTo>
                    <a:pt x="0" y="449580"/>
                  </a:lnTo>
                  <a:lnTo>
                    <a:pt x="458724" y="449580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675632" y="4169664"/>
              <a:ext cx="459105" cy="449580"/>
            </a:xfrm>
            <a:custGeom>
              <a:avLst/>
              <a:gdLst/>
              <a:ahLst/>
              <a:cxnLst/>
              <a:rect l="l" t="t" r="r" b="b"/>
              <a:pathLst>
                <a:path w="459104" h="449579">
                  <a:moveTo>
                    <a:pt x="0" y="449580"/>
                  </a:moveTo>
                  <a:lnTo>
                    <a:pt x="458724" y="449580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864608" y="3787902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4" h="3841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70"/>
                  </a:lnTo>
                  <a:close/>
                </a:path>
                <a:path w="78104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4" h="384175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4675632" y="4169664"/>
            <a:ext cx="459105" cy="4495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60"/>
              </a:spcBef>
            </a:pP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6848729" y="2257805"/>
            <a:ext cx="465455" cy="835025"/>
            <a:chOff x="6848729" y="2257805"/>
            <a:chExt cx="465455" cy="835025"/>
          </a:xfrm>
        </p:grpSpPr>
        <p:sp>
          <p:nvSpPr>
            <p:cNvPr id="87" name="object 87"/>
            <p:cNvSpPr/>
            <p:nvPr/>
          </p:nvSpPr>
          <p:spPr>
            <a:xfrm>
              <a:off x="6851904" y="2641091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4" h="448310">
                  <a:moveTo>
                    <a:pt x="458724" y="0"/>
                  </a:moveTo>
                  <a:lnTo>
                    <a:pt x="0" y="0"/>
                  </a:lnTo>
                  <a:lnTo>
                    <a:pt x="0" y="448055"/>
                  </a:lnTo>
                  <a:lnTo>
                    <a:pt x="458724" y="448055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851904" y="2641091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4" h="448310">
                  <a:moveTo>
                    <a:pt x="0" y="448055"/>
                  </a:moveTo>
                  <a:lnTo>
                    <a:pt x="458724" y="448055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448055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040880" y="2257805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4" h="384175">
                  <a:moveTo>
                    <a:pt x="51816" y="64770"/>
                  </a:moveTo>
                  <a:lnTo>
                    <a:pt x="25908" y="64770"/>
                  </a:lnTo>
                  <a:lnTo>
                    <a:pt x="25908" y="384175"/>
                  </a:lnTo>
                  <a:lnTo>
                    <a:pt x="51816" y="384175"/>
                  </a:lnTo>
                  <a:lnTo>
                    <a:pt x="51816" y="64770"/>
                  </a:lnTo>
                  <a:close/>
                </a:path>
                <a:path w="78104" h="384175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4" h="384175">
                  <a:moveTo>
                    <a:pt x="71247" y="64770"/>
                  </a:moveTo>
                  <a:lnTo>
                    <a:pt x="51816" y="64770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6851904" y="2641092"/>
            <a:ext cx="459105" cy="448309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50"/>
              </a:spcBef>
            </a:pPr>
            <a:r>
              <a:rPr sz="2400" spc="-5" dirty="0">
                <a:latin typeface="Calibri"/>
                <a:cs typeface="Calibri"/>
              </a:rPr>
              <a:t>-2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6903593" y="3815334"/>
            <a:ext cx="463550" cy="835025"/>
            <a:chOff x="6903593" y="3815334"/>
            <a:chExt cx="463550" cy="835025"/>
          </a:xfrm>
        </p:grpSpPr>
        <p:sp>
          <p:nvSpPr>
            <p:cNvPr id="92" name="object 92"/>
            <p:cNvSpPr/>
            <p:nvPr/>
          </p:nvSpPr>
          <p:spPr>
            <a:xfrm>
              <a:off x="6906768" y="4197096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457200" y="0"/>
                  </a:moveTo>
                  <a:lnTo>
                    <a:pt x="0" y="0"/>
                  </a:lnTo>
                  <a:lnTo>
                    <a:pt x="0" y="449579"/>
                  </a:lnTo>
                  <a:lnTo>
                    <a:pt x="457200" y="44957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06768" y="4197096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0" y="449579"/>
                  </a:moveTo>
                  <a:lnTo>
                    <a:pt x="457200" y="44957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49579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094220" y="3815334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4" h="3841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70"/>
                  </a:lnTo>
                  <a:close/>
                </a:path>
                <a:path w="78104" h="384175">
                  <a:moveTo>
                    <a:pt x="38861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1" y="0"/>
                  </a:lnTo>
                  <a:close/>
                </a:path>
                <a:path w="78104" h="384175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6906768" y="4197096"/>
            <a:ext cx="457200" cy="4495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60"/>
              </a:spcBef>
            </a:pPr>
            <a:r>
              <a:rPr sz="240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714755" y="1988820"/>
            <a:ext cx="379730" cy="1990725"/>
            <a:chOff x="714755" y="1988820"/>
            <a:chExt cx="379730" cy="1990725"/>
          </a:xfrm>
        </p:grpSpPr>
        <p:pic>
          <p:nvPicPr>
            <p:cNvPr id="97" name="object 9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48283" y="1991868"/>
              <a:ext cx="342900" cy="342900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748283" y="1991868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17803" y="3633216"/>
              <a:ext cx="342900" cy="342900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717803" y="3633216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899"/>
                  </a:moveTo>
                  <a:lnTo>
                    <a:pt x="342900" y="342899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841959" y="19919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63625" y="3591814"/>
            <a:ext cx="27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Fully</a:t>
            </a:r>
            <a:r>
              <a:rPr spc="-35" dirty="0"/>
              <a:t> </a:t>
            </a:r>
            <a:r>
              <a:rPr spc="-5" dirty="0"/>
              <a:t>Connect</a:t>
            </a:r>
            <a:r>
              <a:rPr spc="-35" dirty="0"/>
              <a:t> </a:t>
            </a:r>
            <a:r>
              <a:rPr spc="-25" dirty="0"/>
              <a:t>Feedforward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912113"/>
            <a:ext cx="1953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libri Light"/>
                <a:cs typeface="Calibri Light"/>
              </a:rPr>
              <a:t>N</a:t>
            </a:r>
            <a:r>
              <a:rPr sz="4400" spc="-35" dirty="0">
                <a:latin typeface="Calibri Light"/>
                <a:cs typeface="Calibri Light"/>
              </a:rPr>
              <a:t>e</a:t>
            </a:r>
            <a:r>
              <a:rPr sz="4400" dirty="0">
                <a:latin typeface="Calibri Light"/>
                <a:cs typeface="Calibri Light"/>
              </a:rPr>
              <a:t>t</a:t>
            </a:r>
            <a:r>
              <a:rPr sz="4400" spc="-55" dirty="0">
                <a:latin typeface="Calibri Light"/>
                <a:cs typeface="Calibri Light"/>
              </a:rPr>
              <a:t>w</a:t>
            </a:r>
            <a:r>
              <a:rPr sz="4400" spc="-5" dirty="0">
                <a:latin typeface="Calibri Light"/>
                <a:cs typeface="Calibri Light"/>
              </a:rPr>
              <a:t>ork</a:t>
            </a:r>
            <a:endParaRPr sz="44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01039" y="1834769"/>
            <a:ext cx="7177405" cy="2187575"/>
            <a:chOff x="1101039" y="1834769"/>
            <a:chExt cx="7177405" cy="2187575"/>
          </a:xfrm>
        </p:grpSpPr>
        <p:sp>
          <p:nvSpPr>
            <p:cNvPr id="5" name="object 5"/>
            <p:cNvSpPr/>
            <p:nvPr/>
          </p:nvSpPr>
          <p:spPr>
            <a:xfrm>
              <a:off x="7622286" y="3729227"/>
              <a:ext cx="655955" cy="78105"/>
            </a:xfrm>
            <a:custGeom>
              <a:avLst/>
              <a:gdLst/>
              <a:ahLst/>
              <a:cxnLst/>
              <a:rect l="l" t="t" r="r" b="b"/>
              <a:pathLst>
                <a:path w="655954" h="78104">
                  <a:moveTo>
                    <a:pt x="577977" y="0"/>
                  </a:moveTo>
                  <a:lnTo>
                    <a:pt x="577977" y="77724"/>
                  </a:lnTo>
                  <a:lnTo>
                    <a:pt x="629793" y="51816"/>
                  </a:lnTo>
                  <a:lnTo>
                    <a:pt x="590931" y="51816"/>
                  </a:lnTo>
                  <a:lnTo>
                    <a:pt x="590931" y="25908"/>
                  </a:lnTo>
                  <a:lnTo>
                    <a:pt x="629793" y="25908"/>
                  </a:lnTo>
                  <a:lnTo>
                    <a:pt x="577977" y="0"/>
                  </a:lnTo>
                  <a:close/>
                </a:path>
                <a:path w="655954" h="78104">
                  <a:moveTo>
                    <a:pt x="577977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577977" y="51816"/>
                  </a:lnTo>
                  <a:lnTo>
                    <a:pt x="577977" y="25908"/>
                  </a:lnTo>
                  <a:close/>
                </a:path>
                <a:path w="655954" h="78104">
                  <a:moveTo>
                    <a:pt x="629793" y="25908"/>
                  </a:moveTo>
                  <a:lnTo>
                    <a:pt x="590931" y="25908"/>
                  </a:lnTo>
                  <a:lnTo>
                    <a:pt x="590931" y="51816"/>
                  </a:lnTo>
                  <a:lnTo>
                    <a:pt x="629793" y="51816"/>
                  </a:lnTo>
                  <a:lnTo>
                    <a:pt x="655701" y="38862"/>
                  </a:lnTo>
                  <a:lnTo>
                    <a:pt x="629793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3175" y="3438144"/>
              <a:ext cx="574548" cy="5745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123175" y="34381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2286" y="2069592"/>
              <a:ext cx="648970" cy="78105"/>
            </a:xfrm>
            <a:custGeom>
              <a:avLst/>
              <a:gdLst/>
              <a:ahLst/>
              <a:cxnLst/>
              <a:rect l="l" t="t" r="r" b="b"/>
              <a:pathLst>
                <a:path w="648970" h="78105">
                  <a:moveTo>
                    <a:pt x="571246" y="0"/>
                  </a:moveTo>
                  <a:lnTo>
                    <a:pt x="571246" y="77724"/>
                  </a:lnTo>
                  <a:lnTo>
                    <a:pt x="623061" y="51816"/>
                  </a:lnTo>
                  <a:lnTo>
                    <a:pt x="584200" y="51816"/>
                  </a:lnTo>
                  <a:lnTo>
                    <a:pt x="584200" y="25908"/>
                  </a:lnTo>
                  <a:lnTo>
                    <a:pt x="623062" y="25908"/>
                  </a:lnTo>
                  <a:lnTo>
                    <a:pt x="571246" y="0"/>
                  </a:lnTo>
                  <a:close/>
                </a:path>
                <a:path w="648970" h="78105">
                  <a:moveTo>
                    <a:pt x="571246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571246" y="51816"/>
                  </a:lnTo>
                  <a:lnTo>
                    <a:pt x="571246" y="25908"/>
                  </a:lnTo>
                  <a:close/>
                </a:path>
                <a:path w="648970" h="78105">
                  <a:moveTo>
                    <a:pt x="623062" y="25908"/>
                  </a:moveTo>
                  <a:lnTo>
                    <a:pt x="584200" y="25908"/>
                  </a:lnTo>
                  <a:lnTo>
                    <a:pt x="584200" y="51816"/>
                  </a:lnTo>
                  <a:lnTo>
                    <a:pt x="623061" y="51816"/>
                  </a:lnTo>
                  <a:lnTo>
                    <a:pt x="648970" y="38862"/>
                  </a:lnTo>
                  <a:lnTo>
                    <a:pt x="623062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2027" y="1837944"/>
              <a:ext cx="574548" cy="57454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82027" y="18379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24911" y="1895856"/>
              <a:ext cx="574548" cy="5745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724911" y="1895856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4244" y="3444240"/>
              <a:ext cx="573023" cy="57454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14244" y="3444240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4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2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3" y="287274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2" y="574548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01039" y="2135123"/>
              <a:ext cx="1598295" cy="1716405"/>
            </a:xfrm>
            <a:custGeom>
              <a:avLst/>
              <a:gdLst/>
              <a:ahLst/>
              <a:cxnLst/>
              <a:rect l="l" t="t" r="r" b="b"/>
              <a:pathLst>
                <a:path w="1598295" h="1716404">
                  <a:moveTo>
                    <a:pt x="1598218" y="38862"/>
                  </a:moveTo>
                  <a:lnTo>
                    <a:pt x="1572310" y="25908"/>
                  </a:lnTo>
                  <a:lnTo>
                    <a:pt x="1520494" y="0"/>
                  </a:lnTo>
                  <a:lnTo>
                    <a:pt x="1520494" y="25908"/>
                  </a:lnTo>
                  <a:lnTo>
                    <a:pt x="21386" y="25908"/>
                  </a:lnTo>
                  <a:lnTo>
                    <a:pt x="21386" y="51816"/>
                  </a:lnTo>
                  <a:lnTo>
                    <a:pt x="37172" y="51816"/>
                  </a:lnTo>
                  <a:lnTo>
                    <a:pt x="806246" y="850671"/>
                  </a:lnTo>
                  <a:lnTo>
                    <a:pt x="0" y="1662176"/>
                  </a:lnTo>
                  <a:lnTo>
                    <a:pt x="18389" y="1680464"/>
                  </a:lnTo>
                  <a:lnTo>
                    <a:pt x="21386" y="1677454"/>
                  </a:lnTo>
                  <a:lnTo>
                    <a:pt x="21386" y="1690116"/>
                  </a:lnTo>
                  <a:lnTo>
                    <a:pt x="1520494" y="1690116"/>
                  </a:lnTo>
                  <a:lnTo>
                    <a:pt x="1520494" y="1716024"/>
                  </a:lnTo>
                  <a:lnTo>
                    <a:pt x="1572310" y="1690116"/>
                  </a:lnTo>
                  <a:lnTo>
                    <a:pt x="1598218" y="1677162"/>
                  </a:lnTo>
                  <a:lnTo>
                    <a:pt x="1572298" y="1664208"/>
                  </a:lnTo>
                  <a:lnTo>
                    <a:pt x="1520494" y="1638300"/>
                  </a:lnTo>
                  <a:lnTo>
                    <a:pt x="1520494" y="1664208"/>
                  </a:lnTo>
                  <a:lnTo>
                    <a:pt x="34531" y="1664208"/>
                  </a:lnTo>
                  <a:lnTo>
                    <a:pt x="824242" y="869365"/>
                  </a:lnTo>
                  <a:lnTo>
                    <a:pt x="1528394" y="1600771"/>
                  </a:lnTo>
                  <a:lnTo>
                    <a:pt x="1509699" y="1618742"/>
                  </a:lnTo>
                  <a:lnTo>
                    <a:pt x="1591614" y="1647825"/>
                  </a:lnTo>
                  <a:lnTo>
                    <a:pt x="1579829" y="1610106"/>
                  </a:lnTo>
                  <a:lnTo>
                    <a:pt x="1565706" y="1564894"/>
                  </a:lnTo>
                  <a:lnTo>
                    <a:pt x="1547037" y="1582839"/>
                  </a:lnTo>
                  <a:lnTo>
                    <a:pt x="842505" y="850976"/>
                  </a:lnTo>
                  <a:lnTo>
                    <a:pt x="1538566" y="150380"/>
                  </a:lnTo>
                  <a:lnTo>
                    <a:pt x="1556943" y="168656"/>
                  </a:lnTo>
                  <a:lnTo>
                    <a:pt x="1571993" y="122936"/>
                  </a:lnTo>
                  <a:lnTo>
                    <a:pt x="1584121" y="86106"/>
                  </a:lnTo>
                  <a:lnTo>
                    <a:pt x="1501825" y="113792"/>
                  </a:lnTo>
                  <a:lnTo>
                    <a:pt x="1520177" y="132080"/>
                  </a:lnTo>
                  <a:lnTo>
                    <a:pt x="824509" y="832281"/>
                  </a:lnTo>
                  <a:lnTo>
                    <a:pt x="73202" y="51816"/>
                  </a:lnTo>
                  <a:lnTo>
                    <a:pt x="1520494" y="51816"/>
                  </a:lnTo>
                  <a:lnTo>
                    <a:pt x="1520494" y="77724"/>
                  </a:lnTo>
                  <a:lnTo>
                    <a:pt x="1572310" y="51816"/>
                  </a:lnTo>
                  <a:lnTo>
                    <a:pt x="1598218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28616" y="1865376"/>
              <a:ext cx="574548" cy="57454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928616" y="1865376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46904" y="3438144"/>
              <a:ext cx="574548" cy="57454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946904" y="34381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18510" y="2100071"/>
              <a:ext cx="3799204" cy="1736089"/>
            </a:xfrm>
            <a:custGeom>
              <a:avLst/>
              <a:gdLst/>
              <a:ahLst/>
              <a:cxnLst/>
              <a:rect l="l" t="t" r="r" b="b"/>
              <a:pathLst>
                <a:path w="3799204" h="1736089">
                  <a:moveTo>
                    <a:pt x="1598168" y="58674"/>
                  </a:moveTo>
                  <a:lnTo>
                    <a:pt x="1572247" y="45720"/>
                  </a:lnTo>
                  <a:lnTo>
                    <a:pt x="1520444" y="19812"/>
                  </a:lnTo>
                  <a:lnTo>
                    <a:pt x="1520444" y="45720"/>
                  </a:lnTo>
                  <a:lnTo>
                    <a:pt x="21336" y="45720"/>
                  </a:lnTo>
                  <a:lnTo>
                    <a:pt x="21336" y="71628"/>
                  </a:lnTo>
                  <a:lnTo>
                    <a:pt x="38709" y="71628"/>
                  </a:lnTo>
                  <a:lnTo>
                    <a:pt x="807745" y="870470"/>
                  </a:lnTo>
                  <a:lnTo>
                    <a:pt x="0" y="1683512"/>
                  </a:lnTo>
                  <a:lnTo>
                    <a:pt x="18288" y="1701800"/>
                  </a:lnTo>
                  <a:lnTo>
                    <a:pt x="21336" y="1698739"/>
                  </a:lnTo>
                  <a:lnTo>
                    <a:pt x="21336" y="1709928"/>
                  </a:lnTo>
                  <a:lnTo>
                    <a:pt x="1520444" y="1709928"/>
                  </a:lnTo>
                  <a:lnTo>
                    <a:pt x="1520444" y="1735836"/>
                  </a:lnTo>
                  <a:lnTo>
                    <a:pt x="1572247" y="1709928"/>
                  </a:lnTo>
                  <a:lnTo>
                    <a:pt x="1598168" y="1696974"/>
                  </a:lnTo>
                  <a:lnTo>
                    <a:pt x="1572260" y="1684020"/>
                  </a:lnTo>
                  <a:lnTo>
                    <a:pt x="1520444" y="1658112"/>
                  </a:lnTo>
                  <a:lnTo>
                    <a:pt x="1520444" y="1684020"/>
                  </a:lnTo>
                  <a:lnTo>
                    <a:pt x="35941" y="1684020"/>
                  </a:lnTo>
                  <a:lnTo>
                    <a:pt x="825715" y="889139"/>
                  </a:lnTo>
                  <a:lnTo>
                    <a:pt x="1529867" y="1620583"/>
                  </a:lnTo>
                  <a:lnTo>
                    <a:pt x="1511173" y="1638554"/>
                  </a:lnTo>
                  <a:lnTo>
                    <a:pt x="1593088" y="1667637"/>
                  </a:lnTo>
                  <a:lnTo>
                    <a:pt x="1581302" y="1629918"/>
                  </a:lnTo>
                  <a:lnTo>
                    <a:pt x="1567180" y="1584706"/>
                  </a:lnTo>
                  <a:lnTo>
                    <a:pt x="1548511" y="1602651"/>
                  </a:lnTo>
                  <a:lnTo>
                    <a:pt x="843940" y="870788"/>
                  </a:lnTo>
                  <a:lnTo>
                    <a:pt x="1538516" y="171716"/>
                  </a:lnTo>
                  <a:lnTo>
                    <a:pt x="1556893" y="189992"/>
                  </a:lnTo>
                  <a:lnTo>
                    <a:pt x="1571942" y="144272"/>
                  </a:lnTo>
                  <a:lnTo>
                    <a:pt x="1584071" y="107442"/>
                  </a:lnTo>
                  <a:lnTo>
                    <a:pt x="1501775" y="135128"/>
                  </a:lnTo>
                  <a:lnTo>
                    <a:pt x="1520126" y="153416"/>
                  </a:lnTo>
                  <a:lnTo>
                    <a:pt x="825969" y="852119"/>
                  </a:lnTo>
                  <a:lnTo>
                    <a:pt x="74612" y="71628"/>
                  </a:lnTo>
                  <a:lnTo>
                    <a:pt x="1520444" y="71628"/>
                  </a:lnTo>
                  <a:lnTo>
                    <a:pt x="1520444" y="97536"/>
                  </a:lnTo>
                  <a:lnTo>
                    <a:pt x="1572260" y="71628"/>
                  </a:lnTo>
                  <a:lnTo>
                    <a:pt x="1598168" y="58674"/>
                  </a:lnTo>
                  <a:close/>
                </a:path>
                <a:path w="3799204" h="1736089">
                  <a:moveTo>
                    <a:pt x="3798824" y="38862"/>
                  </a:moveTo>
                  <a:lnTo>
                    <a:pt x="3772903" y="25908"/>
                  </a:lnTo>
                  <a:lnTo>
                    <a:pt x="3721100" y="0"/>
                  </a:lnTo>
                  <a:lnTo>
                    <a:pt x="3721100" y="25908"/>
                  </a:lnTo>
                  <a:lnTo>
                    <a:pt x="2221992" y="25908"/>
                  </a:lnTo>
                  <a:lnTo>
                    <a:pt x="2221992" y="51816"/>
                  </a:lnTo>
                  <a:lnTo>
                    <a:pt x="2237841" y="51816"/>
                  </a:lnTo>
                  <a:lnTo>
                    <a:pt x="3007626" y="851446"/>
                  </a:lnTo>
                  <a:lnTo>
                    <a:pt x="2200656" y="1663700"/>
                  </a:lnTo>
                  <a:lnTo>
                    <a:pt x="2218944" y="1681988"/>
                  </a:lnTo>
                  <a:lnTo>
                    <a:pt x="2221992" y="1678927"/>
                  </a:lnTo>
                  <a:lnTo>
                    <a:pt x="2221992" y="1690116"/>
                  </a:lnTo>
                  <a:lnTo>
                    <a:pt x="3721100" y="1690116"/>
                  </a:lnTo>
                  <a:lnTo>
                    <a:pt x="3721100" y="1716024"/>
                  </a:lnTo>
                  <a:lnTo>
                    <a:pt x="3772903" y="1690116"/>
                  </a:lnTo>
                  <a:lnTo>
                    <a:pt x="3798824" y="1677162"/>
                  </a:lnTo>
                  <a:lnTo>
                    <a:pt x="3772916" y="1664208"/>
                  </a:lnTo>
                  <a:lnTo>
                    <a:pt x="3721100" y="1638300"/>
                  </a:lnTo>
                  <a:lnTo>
                    <a:pt x="3721100" y="1664208"/>
                  </a:lnTo>
                  <a:lnTo>
                    <a:pt x="2236597" y="1664208"/>
                  </a:lnTo>
                  <a:lnTo>
                    <a:pt x="3025597" y="870115"/>
                  </a:lnTo>
                  <a:lnTo>
                    <a:pt x="3728999" y="1600771"/>
                  </a:lnTo>
                  <a:lnTo>
                    <a:pt x="3710305" y="1618742"/>
                  </a:lnTo>
                  <a:lnTo>
                    <a:pt x="3792220" y="1647825"/>
                  </a:lnTo>
                  <a:lnTo>
                    <a:pt x="3780434" y="1610106"/>
                  </a:lnTo>
                  <a:lnTo>
                    <a:pt x="3766312" y="1564894"/>
                  </a:lnTo>
                  <a:lnTo>
                    <a:pt x="3747643" y="1582839"/>
                  </a:lnTo>
                  <a:lnTo>
                    <a:pt x="3043834" y="851750"/>
                  </a:lnTo>
                  <a:lnTo>
                    <a:pt x="3739172" y="151904"/>
                  </a:lnTo>
                  <a:lnTo>
                    <a:pt x="3757549" y="170180"/>
                  </a:lnTo>
                  <a:lnTo>
                    <a:pt x="3772598" y="124460"/>
                  </a:lnTo>
                  <a:lnTo>
                    <a:pt x="3784727" y="87630"/>
                  </a:lnTo>
                  <a:lnTo>
                    <a:pt x="3702431" y="115316"/>
                  </a:lnTo>
                  <a:lnTo>
                    <a:pt x="3720782" y="133604"/>
                  </a:lnTo>
                  <a:lnTo>
                    <a:pt x="3025851" y="833081"/>
                  </a:lnTo>
                  <a:lnTo>
                    <a:pt x="2273744" y="51816"/>
                  </a:lnTo>
                  <a:lnTo>
                    <a:pt x="3721100" y="51816"/>
                  </a:lnTo>
                  <a:lnTo>
                    <a:pt x="3721100" y="77724"/>
                  </a:lnTo>
                  <a:lnTo>
                    <a:pt x="3772916" y="51816"/>
                  </a:lnTo>
                  <a:lnTo>
                    <a:pt x="3798824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62250" y="1931845"/>
              <a:ext cx="4895215" cy="1993264"/>
            </a:xfrm>
            <a:custGeom>
              <a:avLst/>
              <a:gdLst/>
              <a:ahLst/>
              <a:cxnLst/>
              <a:rect l="l" t="t" r="r" b="b"/>
              <a:pathLst>
                <a:path w="4895215" h="1993264">
                  <a:moveTo>
                    <a:pt x="489203" y="1643331"/>
                  </a:moveTo>
                  <a:lnTo>
                    <a:pt x="441033" y="1639333"/>
                  </a:lnTo>
                  <a:lnTo>
                    <a:pt x="394100" y="1638261"/>
                  </a:lnTo>
                  <a:lnTo>
                    <a:pt x="349611" y="1643011"/>
                  </a:lnTo>
                  <a:lnTo>
                    <a:pt x="308774" y="1656478"/>
                  </a:lnTo>
                  <a:lnTo>
                    <a:pt x="272795" y="1681558"/>
                  </a:lnTo>
                  <a:lnTo>
                    <a:pt x="248118" y="1717356"/>
                  </a:lnTo>
                  <a:lnTo>
                    <a:pt x="228026" y="1766949"/>
                  </a:lnTo>
                  <a:lnTo>
                    <a:pt x="210756" y="1823258"/>
                  </a:lnTo>
                  <a:lnTo>
                    <a:pt x="194545" y="1879207"/>
                  </a:lnTo>
                  <a:lnTo>
                    <a:pt x="177628" y="1927720"/>
                  </a:lnTo>
                  <a:lnTo>
                    <a:pt x="158242" y="1961720"/>
                  </a:lnTo>
                  <a:lnTo>
                    <a:pt x="125337" y="1986868"/>
                  </a:lnTo>
                  <a:lnTo>
                    <a:pt x="90646" y="1993168"/>
                  </a:lnTo>
                  <a:lnTo>
                    <a:pt x="54764" y="1986919"/>
                  </a:lnTo>
                  <a:lnTo>
                    <a:pt x="18287" y="1974420"/>
                  </a:lnTo>
                </a:path>
                <a:path w="4895215" h="1993264">
                  <a:moveTo>
                    <a:pt x="469392" y="55323"/>
                  </a:moveTo>
                  <a:lnTo>
                    <a:pt x="421373" y="51372"/>
                  </a:lnTo>
                  <a:lnTo>
                    <a:pt x="374593" y="50292"/>
                  </a:lnTo>
                  <a:lnTo>
                    <a:pt x="330256" y="54984"/>
                  </a:lnTo>
                  <a:lnTo>
                    <a:pt x="289572" y="68352"/>
                  </a:lnTo>
                  <a:lnTo>
                    <a:pt x="253745" y="93296"/>
                  </a:lnTo>
                  <a:lnTo>
                    <a:pt x="229131" y="128930"/>
                  </a:lnTo>
                  <a:lnTo>
                    <a:pt x="209103" y="178306"/>
                  </a:lnTo>
                  <a:lnTo>
                    <a:pt x="191897" y="234377"/>
                  </a:lnTo>
                  <a:lnTo>
                    <a:pt x="175749" y="290099"/>
                  </a:lnTo>
                  <a:lnTo>
                    <a:pt x="158895" y="338426"/>
                  </a:lnTo>
                  <a:lnTo>
                    <a:pt x="139573" y="372315"/>
                  </a:lnTo>
                  <a:lnTo>
                    <a:pt x="106763" y="397338"/>
                  </a:lnTo>
                  <a:lnTo>
                    <a:pt x="72167" y="403620"/>
                  </a:lnTo>
                  <a:lnTo>
                    <a:pt x="36381" y="397425"/>
                  </a:lnTo>
                  <a:lnTo>
                    <a:pt x="0" y="385015"/>
                  </a:lnTo>
                </a:path>
                <a:path w="4895215" h="1993264">
                  <a:moveTo>
                    <a:pt x="2699004" y="65991"/>
                  </a:moveTo>
                  <a:lnTo>
                    <a:pt x="2650985" y="62040"/>
                  </a:lnTo>
                  <a:lnTo>
                    <a:pt x="2604205" y="60960"/>
                  </a:lnTo>
                  <a:lnTo>
                    <a:pt x="2559868" y="65652"/>
                  </a:lnTo>
                  <a:lnTo>
                    <a:pt x="2519184" y="79020"/>
                  </a:lnTo>
                  <a:lnTo>
                    <a:pt x="2483358" y="103964"/>
                  </a:lnTo>
                  <a:lnTo>
                    <a:pt x="2458743" y="139598"/>
                  </a:lnTo>
                  <a:lnTo>
                    <a:pt x="2438715" y="188974"/>
                  </a:lnTo>
                  <a:lnTo>
                    <a:pt x="2421509" y="245045"/>
                  </a:lnTo>
                  <a:lnTo>
                    <a:pt x="2405361" y="300767"/>
                  </a:lnTo>
                  <a:lnTo>
                    <a:pt x="2388507" y="349094"/>
                  </a:lnTo>
                  <a:lnTo>
                    <a:pt x="2369185" y="382983"/>
                  </a:lnTo>
                  <a:lnTo>
                    <a:pt x="2336375" y="408006"/>
                  </a:lnTo>
                  <a:lnTo>
                    <a:pt x="2301779" y="414288"/>
                  </a:lnTo>
                  <a:lnTo>
                    <a:pt x="2265993" y="408093"/>
                  </a:lnTo>
                  <a:lnTo>
                    <a:pt x="2229612" y="395683"/>
                  </a:lnTo>
                </a:path>
                <a:path w="4895215" h="1993264">
                  <a:moveTo>
                    <a:pt x="2715767" y="1588467"/>
                  </a:moveTo>
                  <a:lnTo>
                    <a:pt x="2667597" y="1584469"/>
                  </a:lnTo>
                  <a:lnTo>
                    <a:pt x="2620664" y="1583397"/>
                  </a:lnTo>
                  <a:lnTo>
                    <a:pt x="2576175" y="1588147"/>
                  </a:lnTo>
                  <a:lnTo>
                    <a:pt x="2535338" y="1601614"/>
                  </a:lnTo>
                  <a:lnTo>
                    <a:pt x="2499360" y="1626694"/>
                  </a:lnTo>
                  <a:lnTo>
                    <a:pt x="2474682" y="1662492"/>
                  </a:lnTo>
                  <a:lnTo>
                    <a:pt x="2454590" y="1712085"/>
                  </a:lnTo>
                  <a:lnTo>
                    <a:pt x="2437320" y="1768394"/>
                  </a:lnTo>
                  <a:lnTo>
                    <a:pt x="2421109" y="1824343"/>
                  </a:lnTo>
                  <a:lnTo>
                    <a:pt x="2404192" y="1872856"/>
                  </a:lnTo>
                  <a:lnTo>
                    <a:pt x="2384805" y="1906856"/>
                  </a:lnTo>
                  <a:lnTo>
                    <a:pt x="2351901" y="1932004"/>
                  </a:lnTo>
                  <a:lnTo>
                    <a:pt x="2317210" y="1938304"/>
                  </a:lnTo>
                  <a:lnTo>
                    <a:pt x="2281328" y="1932055"/>
                  </a:lnTo>
                  <a:lnTo>
                    <a:pt x="2244852" y="1919556"/>
                  </a:lnTo>
                </a:path>
                <a:path w="4895215" h="1993264">
                  <a:moveTo>
                    <a:pt x="4847844" y="5031"/>
                  </a:moveTo>
                  <a:lnTo>
                    <a:pt x="4799825" y="1080"/>
                  </a:lnTo>
                  <a:lnTo>
                    <a:pt x="4753045" y="0"/>
                  </a:lnTo>
                  <a:lnTo>
                    <a:pt x="4708708" y="4692"/>
                  </a:lnTo>
                  <a:lnTo>
                    <a:pt x="4668024" y="18060"/>
                  </a:lnTo>
                  <a:lnTo>
                    <a:pt x="4632198" y="43004"/>
                  </a:lnTo>
                  <a:lnTo>
                    <a:pt x="4607583" y="78638"/>
                  </a:lnTo>
                  <a:lnTo>
                    <a:pt x="4587555" y="128014"/>
                  </a:lnTo>
                  <a:lnTo>
                    <a:pt x="4570349" y="184085"/>
                  </a:lnTo>
                  <a:lnTo>
                    <a:pt x="4554201" y="239807"/>
                  </a:lnTo>
                  <a:lnTo>
                    <a:pt x="4537347" y="288134"/>
                  </a:lnTo>
                  <a:lnTo>
                    <a:pt x="4518025" y="322023"/>
                  </a:lnTo>
                  <a:lnTo>
                    <a:pt x="4485215" y="347046"/>
                  </a:lnTo>
                  <a:lnTo>
                    <a:pt x="4450619" y="353328"/>
                  </a:lnTo>
                  <a:lnTo>
                    <a:pt x="4414833" y="347133"/>
                  </a:lnTo>
                  <a:lnTo>
                    <a:pt x="4378452" y="334723"/>
                  </a:lnTo>
                </a:path>
                <a:path w="4895215" h="1993264">
                  <a:moveTo>
                    <a:pt x="4895088" y="1621995"/>
                  </a:moveTo>
                  <a:lnTo>
                    <a:pt x="4847069" y="1617997"/>
                  </a:lnTo>
                  <a:lnTo>
                    <a:pt x="4800289" y="1616925"/>
                  </a:lnTo>
                  <a:lnTo>
                    <a:pt x="4755952" y="1621675"/>
                  </a:lnTo>
                  <a:lnTo>
                    <a:pt x="4715268" y="1635142"/>
                  </a:lnTo>
                  <a:lnTo>
                    <a:pt x="4679442" y="1660222"/>
                  </a:lnTo>
                  <a:lnTo>
                    <a:pt x="4654827" y="1696020"/>
                  </a:lnTo>
                  <a:lnTo>
                    <a:pt x="4634799" y="1745613"/>
                  </a:lnTo>
                  <a:lnTo>
                    <a:pt x="4617593" y="1801922"/>
                  </a:lnTo>
                  <a:lnTo>
                    <a:pt x="4601445" y="1857871"/>
                  </a:lnTo>
                  <a:lnTo>
                    <a:pt x="4584591" y="1906384"/>
                  </a:lnTo>
                  <a:lnTo>
                    <a:pt x="4565269" y="1940384"/>
                  </a:lnTo>
                  <a:lnTo>
                    <a:pt x="4532459" y="1965532"/>
                  </a:lnTo>
                  <a:lnTo>
                    <a:pt x="4497863" y="1971832"/>
                  </a:lnTo>
                  <a:lnTo>
                    <a:pt x="4462077" y="1965583"/>
                  </a:lnTo>
                  <a:lnTo>
                    <a:pt x="4425696" y="1953084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788922" y="170700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60245" y="2295525"/>
            <a:ext cx="27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41119" y="381279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46275" y="3242564"/>
            <a:ext cx="27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67229" y="2274570"/>
            <a:ext cx="465455" cy="835025"/>
            <a:chOff x="2467229" y="2274570"/>
            <a:chExt cx="465455" cy="835025"/>
          </a:xfrm>
        </p:grpSpPr>
        <p:sp>
          <p:nvSpPr>
            <p:cNvPr id="27" name="object 27"/>
            <p:cNvSpPr/>
            <p:nvPr/>
          </p:nvSpPr>
          <p:spPr>
            <a:xfrm>
              <a:off x="2470404" y="2657856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5" h="448310">
                  <a:moveTo>
                    <a:pt x="458724" y="0"/>
                  </a:moveTo>
                  <a:lnTo>
                    <a:pt x="0" y="0"/>
                  </a:lnTo>
                  <a:lnTo>
                    <a:pt x="0" y="448056"/>
                  </a:lnTo>
                  <a:lnTo>
                    <a:pt x="458724" y="448056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70404" y="2657856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5" h="448310">
                  <a:moveTo>
                    <a:pt x="0" y="448056"/>
                  </a:moveTo>
                  <a:lnTo>
                    <a:pt x="458724" y="448056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448056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59380" y="2274570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5" h="384175">
                  <a:moveTo>
                    <a:pt x="51815" y="64769"/>
                  </a:moveTo>
                  <a:lnTo>
                    <a:pt x="25907" y="64769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69"/>
                  </a:lnTo>
                  <a:close/>
                </a:path>
                <a:path w="78105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69"/>
                  </a:lnTo>
                  <a:lnTo>
                    <a:pt x="71246" y="64769"/>
                  </a:lnTo>
                  <a:lnTo>
                    <a:pt x="38862" y="0"/>
                  </a:lnTo>
                  <a:close/>
                </a:path>
                <a:path w="78105" h="384175">
                  <a:moveTo>
                    <a:pt x="71246" y="64769"/>
                  </a:moveTo>
                  <a:lnTo>
                    <a:pt x="51815" y="64769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470404" y="2657855"/>
            <a:ext cx="459105" cy="44830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55"/>
              </a:spcBef>
            </a:pP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477897" y="3824478"/>
            <a:ext cx="463550" cy="835025"/>
            <a:chOff x="2477897" y="3824478"/>
            <a:chExt cx="463550" cy="835025"/>
          </a:xfrm>
        </p:grpSpPr>
        <p:sp>
          <p:nvSpPr>
            <p:cNvPr id="32" name="object 32"/>
            <p:cNvSpPr/>
            <p:nvPr/>
          </p:nvSpPr>
          <p:spPr>
            <a:xfrm>
              <a:off x="2481072" y="4206240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457200" y="0"/>
                  </a:moveTo>
                  <a:lnTo>
                    <a:pt x="0" y="0"/>
                  </a:lnTo>
                  <a:lnTo>
                    <a:pt x="0" y="449580"/>
                  </a:lnTo>
                  <a:lnTo>
                    <a:pt x="457200" y="44958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81072" y="4206240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0" y="449580"/>
                  </a:moveTo>
                  <a:lnTo>
                    <a:pt x="457200" y="44958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70048" y="3824478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5" h="3841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70"/>
                  </a:lnTo>
                  <a:close/>
                </a:path>
                <a:path w="78105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5" h="384175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481072" y="4206240"/>
            <a:ext cx="457200" cy="44958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65"/>
              </a:spcBef>
            </a:pP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003804" y="1516380"/>
            <a:ext cx="1018540" cy="754380"/>
            <a:chOff x="3003804" y="1516380"/>
            <a:chExt cx="1018540" cy="754380"/>
          </a:xfrm>
        </p:grpSpPr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9524" y="1562125"/>
              <a:ext cx="926604" cy="57452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03804" y="1516380"/>
              <a:ext cx="1018044" cy="75437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08960" y="1601724"/>
              <a:ext cx="812291" cy="461772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3108960" y="1601724"/>
            <a:ext cx="812800" cy="4622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210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0.73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015995" y="3121151"/>
            <a:ext cx="927100" cy="754380"/>
            <a:chOff x="3015995" y="3121151"/>
            <a:chExt cx="927100" cy="754380"/>
          </a:xfrm>
        </p:grpSpPr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5995" y="3168421"/>
              <a:ext cx="926604" cy="57452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46475" y="3121151"/>
              <a:ext cx="864108" cy="75438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75431" y="3208019"/>
              <a:ext cx="812292" cy="461771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3075432" y="3208020"/>
            <a:ext cx="812800" cy="4622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0.5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34790" y="168630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205985" y="2274570"/>
            <a:ext cx="27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39615" y="3792092"/>
            <a:ext cx="27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92015" y="3221482"/>
            <a:ext cx="27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208014" y="16871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78955" y="2275459"/>
            <a:ext cx="27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60084" y="379298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64985" y="3222497"/>
            <a:ext cx="27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109971" y="1470660"/>
            <a:ext cx="1018540" cy="754380"/>
            <a:chOff x="5109971" y="1470660"/>
            <a:chExt cx="1018540" cy="754380"/>
          </a:xfrm>
        </p:grpSpPr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55691" y="1516405"/>
              <a:ext cx="926604" cy="57452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09971" y="1470660"/>
              <a:ext cx="1018044" cy="75437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15127" y="1556004"/>
              <a:ext cx="812291" cy="461772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5215128" y="1556003"/>
            <a:ext cx="812800" cy="4622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210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0.72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169408" y="3185160"/>
            <a:ext cx="1018540" cy="754380"/>
            <a:chOff x="5169408" y="3185160"/>
            <a:chExt cx="1018540" cy="754380"/>
          </a:xfrm>
        </p:grpSpPr>
        <p:pic>
          <p:nvPicPr>
            <p:cNvPr id="60" name="object 6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128" y="3230905"/>
              <a:ext cx="926604" cy="57452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69408" y="3185160"/>
              <a:ext cx="1018044" cy="75437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74564" y="3270504"/>
              <a:ext cx="812291" cy="461772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5274564" y="3270503"/>
            <a:ext cx="812800" cy="4622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215"/>
              </a:spcBef>
            </a:pP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0.12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435595" y="1488947"/>
            <a:ext cx="1018540" cy="754380"/>
            <a:chOff x="7435595" y="1488947"/>
            <a:chExt cx="1018540" cy="754380"/>
          </a:xfrm>
        </p:grpSpPr>
        <p:pic>
          <p:nvPicPr>
            <p:cNvPr id="65" name="object 6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81315" y="1534693"/>
              <a:ext cx="925080" cy="574522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35595" y="1488947"/>
              <a:ext cx="1018044" cy="75437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40751" y="1574291"/>
              <a:ext cx="810768" cy="461772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7540752" y="1574291"/>
            <a:ext cx="810895" cy="4622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210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0.51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7516368" y="3142488"/>
            <a:ext cx="1018540" cy="754380"/>
            <a:chOff x="7516368" y="3142488"/>
            <a:chExt cx="1018540" cy="754380"/>
          </a:xfrm>
        </p:grpSpPr>
        <p:pic>
          <p:nvPicPr>
            <p:cNvPr id="70" name="object 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62088" y="3188233"/>
              <a:ext cx="926604" cy="574522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516368" y="3142488"/>
              <a:ext cx="1018044" cy="75438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621524" y="3227832"/>
              <a:ext cx="812292" cy="461771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7621523" y="3227832"/>
            <a:ext cx="812800" cy="4622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0.85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670933" y="2262377"/>
            <a:ext cx="465455" cy="835025"/>
            <a:chOff x="4670933" y="2262377"/>
            <a:chExt cx="465455" cy="835025"/>
          </a:xfrm>
        </p:grpSpPr>
        <p:sp>
          <p:nvSpPr>
            <p:cNvPr id="75" name="object 75"/>
            <p:cNvSpPr/>
            <p:nvPr/>
          </p:nvSpPr>
          <p:spPr>
            <a:xfrm>
              <a:off x="4674108" y="2645663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4" h="448310">
                  <a:moveTo>
                    <a:pt x="458724" y="0"/>
                  </a:moveTo>
                  <a:lnTo>
                    <a:pt x="0" y="0"/>
                  </a:lnTo>
                  <a:lnTo>
                    <a:pt x="0" y="448055"/>
                  </a:lnTo>
                  <a:lnTo>
                    <a:pt x="458724" y="448055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674108" y="2645663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4" h="448310">
                  <a:moveTo>
                    <a:pt x="0" y="448055"/>
                  </a:moveTo>
                  <a:lnTo>
                    <a:pt x="458724" y="448055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448055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863084" y="2262377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4" h="3841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70"/>
                  </a:lnTo>
                  <a:close/>
                </a:path>
                <a:path w="78104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4" h="384175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674108" y="2645664"/>
            <a:ext cx="459105" cy="44830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55"/>
              </a:spcBef>
            </a:pP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4672457" y="3787902"/>
            <a:ext cx="465455" cy="835025"/>
            <a:chOff x="4672457" y="3787902"/>
            <a:chExt cx="465455" cy="835025"/>
          </a:xfrm>
        </p:grpSpPr>
        <p:sp>
          <p:nvSpPr>
            <p:cNvPr id="80" name="object 80"/>
            <p:cNvSpPr/>
            <p:nvPr/>
          </p:nvSpPr>
          <p:spPr>
            <a:xfrm>
              <a:off x="4675632" y="4169664"/>
              <a:ext cx="459105" cy="449580"/>
            </a:xfrm>
            <a:custGeom>
              <a:avLst/>
              <a:gdLst/>
              <a:ahLst/>
              <a:cxnLst/>
              <a:rect l="l" t="t" r="r" b="b"/>
              <a:pathLst>
                <a:path w="459104" h="449579">
                  <a:moveTo>
                    <a:pt x="458724" y="0"/>
                  </a:moveTo>
                  <a:lnTo>
                    <a:pt x="0" y="0"/>
                  </a:lnTo>
                  <a:lnTo>
                    <a:pt x="0" y="449580"/>
                  </a:lnTo>
                  <a:lnTo>
                    <a:pt x="458724" y="449580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675632" y="4169664"/>
              <a:ext cx="459105" cy="449580"/>
            </a:xfrm>
            <a:custGeom>
              <a:avLst/>
              <a:gdLst/>
              <a:ahLst/>
              <a:cxnLst/>
              <a:rect l="l" t="t" r="r" b="b"/>
              <a:pathLst>
                <a:path w="459104" h="449579">
                  <a:moveTo>
                    <a:pt x="0" y="449580"/>
                  </a:moveTo>
                  <a:lnTo>
                    <a:pt x="458724" y="449580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864608" y="3787902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4" h="3841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70"/>
                  </a:lnTo>
                  <a:close/>
                </a:path>
                <a:path w="78104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4" h="384175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4675632" y="4169664"/>
            <a:ext cx="459105" cy="4495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60"/>
              </a:spcBef>
            </a:pP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6848729" y="2257805"/>
            <a:ext cx="465455" cy="835025"/>
            <a:chOff x="6848729" y="2257805"/>
            <a:chExt cx="465455" cy="835025"/>
          </a:xfrm>
        </p:grpSpPr>
        <p:sp>
          <p:nvSpPr>
            <p:cNvPr id="85" name="object 85"/>
            <p:cNvSpPr/>
            <p:nvPr/>
          </p:nvSpPr>
          <p:spPr>
            <a:xfrm>
              <a:off x="6851904" y="2641091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4" h="448310">
                  <a:moveTo>
                    <a:pt x="458724" y="0"/>
                  </a:moveTo>
                  <a:lnTo>
                    <a:pt x="0" y="0"/>
                  </a:lnTo>
                  <a:lnTo>
                    <a:pt x="0" y="448055"/>
                  </a:lnTo>
                  <a:lnTo>
                    <a:pt x="458724" y="448055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851904" y="2641091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4" h="448310">
                  <a:moveTo>
                    <a:pt x="0" y="448055"/>
                  </a:moveTo>
                  <a:lnTo>
                    <a:pt x="458724" y="448055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448055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040880" y="2257805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4" h="384175">
                  <a:moveTo>
                    <a:pt x="51816" y="64770"/>
                  </a:moveTo>
                  <a:lnTo>
                    <a:pt x="25908" y="64770"/>
                  </a:lnTo>
                  <a:lnTo>
                    <a:pt x="25908" y="384175"/>
                  </a:lnTo>
                  <a:lnTo>
                    <a:pt x="51816" y="384175"/>
                  </a:lnTo>
                  <a:lnTo>
                    <a:pt x="51816" y="64770"/>
                  </a:lnTo>
                  <a:close/>
                </a:path>
                <a:path w="78104" h="384175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4" h="384175">
                  <a:moveTo>
                    <a:pt x="71247" y="64770"/>
                  </a:moveTo>
                  <a:lnTo>
                    <a:pt x="51816" y="64770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6851904" y="2641092"/>
            <a:ext cx="459105" cy="448309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50"/>
              </a:spcBef>
            </a:pPr>
            <a:r>
              <a:rPr sz="2400" spc="-5" dirty="0">
                <a:latin typeface="Calibri"/>
                <a:cs typeface="Calibri"/>
              </a:rPr>
              <a:t>-2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903593" y="3815334"/>
            <a:ext cx="463550" cy="835025"/>
            <a:chOff x="6903593" y="3815334"/>
            <a:chExt cx="463550" cy="835025"/>
          </a:xfrm>
        </p:grpSpPr>
        <p:sp>
          <p:nvSpPr>
            <p:cNvPr id="90" name="object 90"/>
            <p:cNvSpPr/>
            <p:nvPr/>
          </p:nvSpPr>
          <p:spPr>
            <a:xfrm>
              <a:off x="6906768" y="4197096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457200" y="0"/>
                  </a:moveTo>
                  <a:lnTo>
                    <a:pt x="0" y="0"/>
                  </a:lnTo>
                  <a:lnTo>
                    <a:pt x="0" y="449579"/>
                  </a:lnTo>
                  <a:lnTo>
                    <a:pt x="457200" y="44957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906768" y="4197096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0" y="449579"/>
                  </a:moveTo>
                  <a:lnTo>
                    <a:pt x="457200" y="44957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49579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094220" y="3815334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4" h="3841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70"/>
                  </a:lnTo>
                  <a:close/>
                </a:path>
                <a:path w="78104" h="384175">
                  <a:moveTo>
                    <a:pt x="38861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1" y="0"/>
                  </a:lnTo>
                  <a:close/>
                </a:path>
                <a:path w="78104" h="384175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6906768" y="4197096"/>
            <a:ext cx="457200" cy="4495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60"/>
              </a:spcBef>
            </a:pPr>
            <a:r>
              <a:rPr sz="240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634098" y="4868113"/>
            <a:ext cx="193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𝑓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900545" y="4846192"/>
            <a:ext cx="638175" cy="502920"/>
          </a:xfrm>
          <a:custGeom>
            <a:avLst/>
            <a:gdLst/>
            <a:ahLst/>
            <a:cxnLst/>
            <a:rect l="l" t="t" r="r" b="b"/>
            <a:pathLst>
              <a:path w="638175" h="502920">
                <a:moveTo>
                  <a:pt x="113411" y="11938"/>
                </a:moveTo>
                <a:lnTo>
                  <a:pt x="63919" y="35902"/>
                </a:lnTo>
                <a:lnTo>
                  <a:pt x="29464" y="92837"/>
                </a:lnTo>
                <a:lnTo>
                  <a:pt x="7391" y="166268"/>
                </a:lnTo>
                <a:lnTo>
                  <a:pt x="1841" y="207302"/>
                </a:lnTo>
                <a:lnTo>
                  <a:pt x="0" y="251206"/>
                </a:lnTo>
                <a:lnTo>
                  <a:pt x="1841" y="294957"/>
                </a:lnTo>
                <a:lnTo>
                  <a:pt x="7391" y="335915"/>
                </a:lnTo>
                <a:lnTo>
                  <a:pt x="16598" y="374116"/>
                </a:lnTo>
                <a:lnTo>
                  <a:pt x="45415" y="440969"/>
                </a:lnTo>
                <a:lnTo>
                  <a:pt x="84988" y="487553"/>
                </a:lnTo>
                <a:lnTo>
                  <a:pt x="108585" y="502793"/>
                </a:lnTo>
                <a:lnTo>
                  <a:pt x="113411" y="490855"/>
                </a:lnTo>
                <a:lnTo>
                  <a:pt x="94500" y="475576"/>
                </a:lnTo>
                <a:lnTo>
                  <a:pt x="77774" y="455637"/>
                </a:lnTo>
                <a:lnTo>
                  <a:pt x="50927" y="401828"/>
                </a:lnTo>
                <a:lnTo>
                  <a:pt x="34061" y="332701"/>
                </a:lnTo>
                <a:lnTo>
                  <a:pt x="29845" y="293585"/>
                </a:lnTo>
                <a:lnTo>
                  <a:pt x="28448" y="251460"/>
                </a:lnTo>
                <a:lnTo>
                  <a:pt x="29870" y="208724"/>
                </a:lnTo>
                <a:lnTo>
                  <a:pt x="34137" y="169265"/>
                </a:lnTo>
                <a:lnTo>
                  <a:pt x="51181" y="100203"/>
                </a:lnTo>
                <a:lnTo>
                  <a:pt x="78105" y="46926"/>
                </a:lnTo>
                <a:lnTo>
                  <a:pt x="94716" y="27165"/>
                </a:lnTo>
                <a:lnTo>
                  <a:pt x="113411" y="11938"/>
                </a:lnTo>
                <a:close/>
              </a:path>
              <a:path w="638175" h="502920">
                <a:moveTo>
                  <a:pt x="227838" y="1397"/>
                </a:moveTo>
                <a:lnTo>
                  <a:pt x="156972" y="1397"/>
                </a:lnTo>
                <a:lnTo>
                  <a:pt x="156972" y="14097"/>
                </a:lnTo>
                <a:lnTo>
                  <a:pt x="156972" y="489077"/>
                </a:lnTo>
                <a:lnTo>
                  <a:pt x="156972" y="501777"/>
                </a:lnTo>
                <a:lnTo>
                  <a:pt x="227838" y="501777"/>
                </a:lnTo>
                <a:lnTo>
                  <a:pt x="227838" y="489077"/>
                </a:lnTo>
                <a:lnTo>
                  <a:pt x="184531" y="489077"/>
                </a:lnTo>
                <a:lnTo>
                  <a:pt x="184531" y="14097"/>
                </a:lnTo>
                <a:lnTo>
                  <a:pt x="227838" y="14097"/>
                </a:lnTo>
                <a:lnTo>
                  <a:pt x="227838" y="1397"/>
                </a:lnTo>
                <a:close/>
              </a:path>
              <a:path w="638175" h="502920">
                <a:moveTo>
                  <a:pt x="481203" y="1397"/>
                </a:moveTo>
                <a:lnTo>
                  <a:pt x="410337" y="1397"/>
                </a:lnTo>
                <a:lnTo>
                  <a:pt x="410337" y="14097"/>
                </a:lnTo>
                <a:lnTo>
                  <a:pt x="453644" y="14097"/>
                </a:lnTo>
                <a:lnTo>
                  <a:pt x="453644" y="489077"/>
                </a:lnTo>
                <a:lnTo>
                  <a:pt x="410337" y="489077"/>
                </a:lnTo>
                <a:lnTo>
                  <a:pt x="410337" y="501777"/>
                </a:lnTo>
                <a:lnTo>
                  <a:pt x="481203" y="501777"/>
                </a:lnTo>
                <a:lnTo>
                  <a:pt x="481203" y="489077"/>
                </a:lnTo>
                <a:lnTo>
                  <a:pt x="481203" y="14097"/>
                </a:lnTo>
                <a:lnTo>
                  <a:pt x="481203" y="1397"/>
                </a:lnTo>
                <a:close/>
              </a:path>
              <a:path w="638175" h="502920">
                <a:moveTo>
                  <a:pt x="638175" y="251206"/>
                </a:moveTo>
                <a:lnTo>
                  <a:pt x="636320" y="207302"/>
                </a:lnTo>
                <a:lnTo>
                  <a:pt x="630770" y="166268"/>
                </a:lnTo>
                <a:lnTo>
                  <a:pt x="621563" y="128104"/>
                </a:lnTo>
                <a:lnTo>
                  <a:pt x="592747" y="61747"/>
                </a:lnTo>
                <a:lnTo>
                  <a:pt x="553123" y="15316"/>
                </a:lnTo>
                <a:lnTo>
                  <a:pt x="529463" y="0"/>
                </a:lnTo>
                <a:lnTo>
                  <a:pt x="524764" y="11938"/>
                </a:lnTo>
                <a:lnTo>
                  <a:pt x="543445" y="27165"/>
                </a:lnTo>
                <a:lnTo>
                  <a:pt x="560070" y="46926"/>
                </a:lnTo>
                <a:lnTo>
                  <a:pt x="586994" y="100203"/>
                </a:lnTo>
                <a:lnTo>
                  <a:pt x="604024" y="169265"/>
                </a:lnTo>
                <a:lnTo>
                  <a:pt x="608291" y="208724"/>
                </a:lnTo>
                <a:lnTo>
                  <a:pt x="609727" y="251460"/>
                </a:lnTo>
                <a:lnTo>
                  <a:pt x="608317" y="293585"/>
                </a:lnTo>
                <a:lnTo>
                  <a:pt x="604088" y="332701"/>
                </a:lnTo>
                <a:lnTo>
                  <a:pt x="587121" y="401828"/>
                </a:lnTo>
                <a:lnTo>
                  <a:pt x="560273" y="455637"/>
                </a:lnTo>
                <a:lnTo>
                  <a:pt x="524764" y="490855"/>
                </a:lnTo>
                <a:lnTo>
                  <a:pt x="529463" y="502793"/>
                </a:lnTo>
                <a:lnTo>
                  <a:pt x="574217" y="466953"/>
                </a:lnTo>
                <a:lnTo>
                  <a:pt x="608711" y="409575"/>
                </a:lnTo>
                <a:lnTo>
                  <a:pt x="630770" y="335927"/>
                </a:lnTo>
                <a:lnTo>
                  <a:pt x="636320" y="294957"/>
                </a:lnTo>
                <a:lnTo>
                  <a:pt x="638175" y="251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645906" y="4847589"/>
            <a:ext cx="71120" cy="500380"/>
          </a:xfrm>
          <a:custGeom>
            <a:avLst/>
            <a:gdLst/>
            <a:ahLst/>
            <a:cxnLst/>
            <a:rect l="l" t="t" r="r" b="b"/>
            <a:pathLst>
              <a:path w="71120" h="500379">
                <a:moveTo>
                  <a:pt x="70866" y="0"/>
                </a:moveTo>
                <a:lnTo>
                  <a:pt x="0" y="0"/>
                </a:lnTo>
                <a:lnTo>
                  <a:pt x="0" y="12700"/>
                </a:lnTo>
                <a:lnTo>
                  <a:pt x="43307" y="12700"/>
                </a:lnTo>
                <a:lnTo>
                  <a:pt x="43307" y="487680"/>
                </a:lnTo>
                <a:lnTo>
                  <a:pt x="0" y="487680"/>
                </a:lnTo>
                <a:lnTo>
                  <a:pt x="0" y="500380"/>
                </a:lnTo>
                <a:lnTo>
                  <a:pt x="70866" y="500380"/>
                </a:lnTo>
                <a:lnTo>
                  <a:pt x="70866" y="487680"/>
                </a:lnTo>
                <a:lnTo>
                  <a:pt x="70866" y="12700"/>
                </a:lnTo>
                <a:lnTo>
                  <a:pt x="7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993253" y="4847589"/>
            <a:ext cx="71120" cy="500380"/>
          </a:xfrm>
          <a:custGeom>
            <a:avLst/>
            <a:gdLst/>
            <a:ahLst/>
            <a:cxnLst/>
            <a:rect l="l" t="t" r="r" b="b"/>
            <a:pathLst>
              <a:path w="71120" h="500379">
                <a:moveTo>
                  <a:pt x="70866" y="0"/>
                </a:moveTo>
                <a:lnTo>
                  <a:pt x="0" y="0"/>
                </a:lnTo>
                <a:lnTo>
                  <a:pt x="0" y="12700"/>
                </a:lnTo>
                <a:lnTo>
                  <a:pt x="0" y="487680"/>
                </a:lnTo>
                <a:lnTo>
                  <a:pt x="0" y="500380"/>
                </a:lnTo>
                <a:lnTo>
                  <a:pt x="70866" y="500380"/>
                </a:lnTo>
                <a:lnTo>
                  <a:pt x="70866" y="487680"/>
                </a:lnTo>
                <a:lnTo>
                  <a:pt x="27559" y="487680"/>
                </a:lnTo>
                <a:lnTo>
                  <a:pt x="27559" y="12700"/>
                </a:lnTo>
                <a:lnTo>
                  <a:pt x="70866" y="12700"/>
                </a:lnTo>
                <a:lnTo>
                  <a:pt x="7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7098156" y="4708093"/>
            <a:ext cx="1595120" cy="748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845"/>
              </a:lnSpc>
              <a:spcBef>
                <a:spcPts val="100"/>
              </a:spcBef>
              <a:tabLst>
                <a:tab pos="551180" algn="l"/>
                <a:tab pos="973455" algn="l"/>
              </a:tabLst>
            </a:pPr>
            <a:r>
              <a:rPr sz="3600" baseline="1157" dirty="0">
                <a:latin typeface="Cambria Math"/>
                <a:cs typeface="Cambria Math"/>
              </a:rPr>
              <a:t>0	</a:t>
            </a:r>
            <a:r>
              <a:rPr sz="3600" baseline="-28935" dirty="0">
                <a:latin typeface="Cambria Math"/>
                <a:cs typeface="Cambria Math"/>
              </a:rPr>
              <a:t>=	</a:t>
            </a:r>
            <a:r>
              <a:rPr sz="2400" spc="-5" dirty="0">
                <a:latin typeface="Cambria Math"/>
                <a:cs typeface="Cambria Math"/>
              </a:rPr>
              <a:t>0.51</a:t>
            </a:r>
            <a:endParaRPr sz="2400">
              <a:latin typeface="Cambria Math"/>
              <a:cs typeface="Cambria Math"/>
            </a:endParaRPr>
          </a:p>
          <a:p>
            <a:pPr marL="38100">
              <a:lnSpc>
                <a:spcPts val="2845"/>
              </a:lnSpc>
              <a:tabLst>
                <a:tab pos="973455" algn="l"/>
              </a:tabLst>
            </a:pPr>
            <a:r>
              <a:rPr sz="2400" dirty="0">
                <a:latin typeface="Cambria Math"/>
                <a:cs typeface="Cambria Math"/>
              </a:rPr>
              <a:t>0	</a:t>
            </a:r>
            <a:r>
              <a:rPr sz="2400" spc="-5" dirty="0">
                <a:latin typeface="Cambria Math"/>
                <a:cs typeface="Cambria Math"/>
              </a:rPr>
              <a:t>0.85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064253" y="4872990"/>
            <a:ext cx="19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𝑓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329684" y="4850638"/>
            <a:ext cx="865505" cy="502920"/>
          </a:xfrm>
          <a:custGeom>
            <a:avLst/>
            <a:gdLst/>
            <a:ahLst/>
            <a:cxnLst/>
            <a:rect l="l" t="t" r="r" b="b"/>
            <a:pathLst>
              <a:path w="865504" h="502920">
                <a:moveTo>
                  <a:pt x="113411" y="11938"/>
                </a:moveTo>
                <a:lnTo>
                  <a:pt x="63842" y="35902"/>
                </a:lnTo>
                <a:lnTo>
                  <a:pt x="29337" y="92837"/>
                </a:lnTo>
                <a:lnTo>
                  <a:pt x="7327" y="166268"/>
                </a:lnTo>
                <a:lnTo>
                  <a:pt x="1828" y="207302"/>
                </a:lnTo>
                <a:lnTo>
                  <a:pt x="0" y="251206"/>
                </a:lnTo>
                <a:lnTo>
                  <a:pt x="1828" y="294957"/>
                </a:lnTo>
                <a:lnTo>
                  <a:pt x="7327" y="335927"/>
                </a:lnTo>
                <a:lnTo>
                  <a:pt x="16497" y="374116"/>
                </a:lnTo>
                <a:lnTo>
                  <a:pt x="45339" y="440969"/>
                </a:lnTo>
                <a:lnTo>
                  <a:pt x="84874" y="487553"/>
                </a:lnTo>
                <a:lnTo>
                  <a:pt x="108458" y="502793"/>
                </a:lnTo>
                <a:lnTo>
                  <a:pt x="113411" y="490855"/>
                </a:lnTo>
                <a:lnTo>
                  <a:pt x="94500" y="475576"/>
                </a:lnTo>
                <a:lnTo>
                  <a:pt x="77787" y="455637"/>
                </a:lnTo>
                <a:lnTo>
                  <a:pt x="50927" y="401828"/>
                </a:lnTo>
                <a:lnTo>
                  <a:pt x="34061" y="332701"/>
                </a:lnTo>
                <a:lnTo>
                  <a:pt x="29845" y="293585"/>
                </a:lnTo>
                <a:lnTo>
                  <a:pt x="28448" y="251460"/>
                </a:lnTo>
                <a:lnTo>
                  <a:pt x="29845" y="208724"/>
                </a:lnTo>
                <a:lnTo>
                  <a:pt x="34074" y="169265"/>
                </a:lnTo>
                <a:lnTo>
                  <a:pt x="51054" y="100203"/>
                </a:lnTo>
                <a:lnTo>
                  <a:pt x="78041" y="46977"/>
                </a:lnTo>
                <a:lnTo>
                  <a:pt x="94665" y="27178"/>
                </a:lnTo>
                <a:lnTo>
                  <a:pt x="113411" y="11938"/>
                </a:lnTo>
                <a:close/>
              </a:path>
              <a:path w="865504" h="502920">
                <a:moveTo>
                  <a:pt x="227711" y="2032"/>
                </a:moveTo>
                <a:lnTo>
                  <a:pt x="156972" y="2032"/>
                </a:lnTo>
                <a:lnTo>
                  <a:pt x="156972" y="14732"/>
                </a:lnTo>
                <a:lnTo>
                  <a:pt x="156972" y="488442"/>
                </a:lnTo>
                <a:lnTo>
                  <a:pt x="156972" y="501142"/>
                </a:lnTo>
                <a:lnTo>
                  <a:pt x="227711" y="501142"/>
                </a:lnTo>
                <a:lnTo>
                  <a:pt x="227711" y="488442"/>
                </a:lnTo>
                <a:lnTo>
                  <a:pt x="184404" y="488442"/>
                </a:lnTo>
                <a:lnTo>
                  <a:pt x="184404" y="14732"/>
                </a:lnTo>
                <a:lnTo>
                  <a:pt x="227711" y="14732"/>
                </a:lnTo>
                <a:lnTo>
                  <a:pt x="227711" y="2032"/>
                </a:lnTo>
                <a:close/>
              </a:path>
              <a:path w="865504" h="502920">
                <a:moveTo>
                  <a:pt x="708152" y="2032"/>
                </a:moveTo>
                <a:lnTo>
                  <a:pt x="637286" y="2032"/>
                </a:lnTo>
                <a:lnTo>
                  <a:pt x="637286" y="14732"/>
                </a:lnTo>
                <a:lnTo>
                  <a:pt x="680593" y="14732"/>
                </a:lnTo>
                <a:lnTo>
                  <a:pt x="680593" y="488442"/>
                </a:lnTo>
                <a:lnTo>
                  <a:pt x="637286" y="488442"/>
                </a:lnTo>
                <a:lnTo>
                  <a:pt x="637286" y="501142"/>
                </a:lnTo>
                <a:lnTo>
                  <a:pt x="708152" y="501142"/>
                </a:lnTo>
                <a:lnTo>
                  <a:pt x="708152" y="488442"/>
                </a:lnTo>
                <a:lnTo>
                  <a:pt x="708152" y="14732"/>
                </a:lnTo>
                <a:lnTo>
                  <a:pt x="708152" y="2032"/>
                </a:lnTo>
                <a:close/>
              </a:path>
              <a:path w="865504" h="502920">
                <a:moveTo>
                  <a:pt x="865124" y="251206"/>
                </a:moveTo>
                <a:lnTo>
                  <a:pt x="863282" y="207302"/>
                </a:lnTo>
                <a:lnTo>
                  <a:pt x="857770" y="166268"/>
                </a:lnTo>
                <a:lnTo>
                  <a:pt x="848563" y="128104"/>
                </a:lnTo>
                <a:lnTo>
                  <a:pt x="819696" y="61747"/>
                </a:lnTo>
                <a:lnTo>
                  <a:pt x="780072" y="15316"/>
                </a:lnTo>
                <a:lnTo>
                  <a:pt x="756412" y="0"/>
                </a:lnTo>
                <a:lnTo>
                  <a:pt x="751713" y="11938"/>
                </a:lnTo>
                <a:lnTo>
                  <a:pt x="770445" y="27178"/>
                </a:lnTo>
                <a:lnTo>
                  <a:pt x="787057" y="46977"/>
                </a:lnTo>
                <a:lnTo>
                  <a:pt x="813943" y="100203"/>
                </a:lnTo>
                <a:lnTo>
                  <a:pt x="831024" y="169265"/>
                </a:lnTo>
                <a:lnTo>
                  <a:pt x="835266" y="208724"/>
                </a:lnTo>
                <a:lnTo>
                  <a:pt x="836676" y="251460"/>
                </a:lnTo>
                <a:lnTo>
                  <a:pt x="835266" y="293585"/>
                </a:lnTo>
                <a:lnTo>
                  <a:pt x="831049" y="332701"/>
                </a:lnTo>
                <a:lnTo>
                  <a:pt x="814197" y="401828"/>
                </a:lnTo>
                <a:lnTo>
                  <a:pt x="787234" y="455637"/>
                </a:lnTo>
                <a:lnTo>
                  <a:pt x="751713" y="490855"/>
                </a:lnTo>
                <a:lnTo>
                  <a:pt x="756412" y="502793"/>
                </a:lnTo>
                <a:lnTo>
                  <a:pt x="801179" y="466953"/>
                </a:lnTo>
                <a:lnTo>
                  <a:pt x="835660" y="409575"/>
                </a:lnTo>
                <a:lnTo>
                  <a:pt x="857770" y="335927"/>
                </a:lnTo>
                <a:lnTo>
                  <a:pt x="863282" y="294957"/>
                </a:lnTo>
                <a:lnTo>
                  <a:pt x="865124" y="251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303518" y="4852670"/>
            <a:ext cx="71120" cy="499109"/>
          </a:xfrm>
          <a:custGeom>
            <a:avLst/>
            <a:gdLst/>
            <a:ahLst/>
            <a:cxnLst/>
            <a:rect l="l" t="t" r="r" b="b"/>
            <a:pathLst>
              <a:path w="71120" h="499110">
                <a:moveTo>
                  <a:pt x="70866" y="0"/>
                </a:moveTo>
                <a:lnTo>
                  <a:pt x="0" y="0"/>
                </a:lnTo>
                <a:lnTo>
                  <a:pt x="0" y="12700"/>
                </a:lnTo>
                <a:lnTo>
                  <a:pt x="43307" y="12700"/>
                </a:lnTo>
                <a:lnTo>
                  <a:pt x="43307" y="486410"/>
                </a:lnTo>
                <a:lnTo>
                  <a:pt x="0" y="486410"/>
                </a:lnTo>
                <a:lnTo>
                  <a:pt x="0" y="499110"/>
                </a:lnTo>
                <a:lnTo>
                  <a:pt x="70866" y="499110"/>
                </a:lnTo>
                <a:lnTo>
                  <a:pt x="70866" y="486410"/>
                </a:lnTo>
                <a:lnTo>
                  <a:pt x="70866" y="12700"/>
                </a:lnTo>
                <a:lnTo>
                  <a:pt x="7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650992" y="4852670"/>
            <a:ext cx="71120" cy="499109"/>
          </a:xfrm>
          <a:custGeom>
            <a:avLst/>
            <a:gdLst/>
            <a:ahLst/>
            <a:cxnLst/>
            <a:rect l="l" t="t" r="r" b="b"/>
            <a:pathLst>
              <a:path w="71120" h="499110">
                <a:moveTo>
                  <a:pt x="70739" y="0"/>
                </a:moveTo>
                <a:lnTo>
                  <a:pt x="0" y="0"/>
                </a:lnTo>
                <a:lnTo>
                  <a:pt x="0" y="12700"/>
                </a:lnTo>
                <a:lnTo>
                  <a:pt x="0" y="486410"/>
                </a:lnTo>
                <a:lnTo>
                  <a:pt x="0" y="499110"/>
                </a:lnTo>
                <a:lnTo>
                  <a:pt x="70739" y="499110"/>
                </a:lnTo>
                <a:lnTo>
                  <a:pt x="70739" y="486410"/>
                </a:lnTo>
                <a:lnTo>
                  <a:pt x="27432" y="486410"/>
                </a:lnTo>
                <a:lnTo>
                  <a:pt x="27432" y="12700"/>
                </a:lnTo>
                <a:lnTo>
                  <a:pt x="70739" y="12700"/>
                </a:lnTo>
                <a:lnTo>
                  <a:pt x="70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4526534" y="4709921"/>
            <a:ext cx="1820545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ts val="2850"/>
              </a:lnSpc>
              <a:spcBef>
                <a:spcPts val="100"/>
              </a:spcBef>
              <a:tabLst>
                <a:tab pos="778510" algn="l"/>
                <a:tab pos="1202690" algn="l"/>
              </a:tabLst>
            </a:pPr>
            <a:r>
              <a:rPr sz="2400" dirty="0">
                <a:latin typeface="Cambria Math"/>
                <a:cs typeface="Cambria Math"/>
              </a:rPr>
              <a:t>1	</a:t>
            </a:r>
            <a:r>
              <a:rPr sz="3600" baseline="-30092" dirty="0">
                <a:latin typeface="Cambria Math"/>
                <a:cs typeface="Cambria Math"/>
              </a:rPr>
              <a:t>=	</a:t>
            </a:r>
            <a:r>
              <a:rPr sz="2400" spc="-10" dirty="0">
                <a:latin typeface="Cambria Math"/>
                <a:cs typeface="Cambria Math"/>
              </a:rPr>
              <a:t>0.62</a:t>
            </a:r>
            <a:endParaRPr sz="2400">
              <a:latin typeface="Cambria Math"/>
              <a:cs typeface="Cambria Math"/>
            </a:endParaRPr>
          </a:p>
          <a:p>
            <a:pPr marL="38100">
              <a:lnSpc>
                <a:spcPts val="2850"/>
              </a:lnSpc>
              <a:tabLst>
                <a:tab pos="1202690" algn="l"/>
              </a:tabLst>
            </a:pPr>
            <a:r>
              <a:rPr sz="2400" spc="-5" dirty="0">
                <a:latin typeface="Cambria Math"/>
                <a:cs typeface="Cambria Math"/>
              </a:rPr>
              <a:t>−1	</a:t>
            </a:r>
            <a:r>
              <a:rPr sz="2400" spc="-10" dirty="0">
                <a:latin typeface="Cambria Math"/>
                <a:cs typeface="Cambria Math"/>
              </a:rPr>
              <a:t>0.83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714755" y="1988820"/>
            <a:ext cx="379730" cy="1990725"/>
            <a:chOff x="714755" y="1988820"/>
            <a:chExt cx="379730" cy="1990725"/>
          </a:xfrm>
        </p:grpSpPr>
        <p:pic>
          <p:nvPicPr>
            <p:cNvPr id="105" name="object 10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8283" y="1991868"/>
              <a:ext cx="342900" cy="342900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748283" y="1991868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17803" y="3633216"/>
              <a:ext cx="342900" cy="342900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717803" y="3633216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899"/>
                  </a:moveTo>
                  <a:lnTo>
                    <a:pt x="342900" y="342899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841959" y="199199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09345" y="359181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49986" y="4683576"/>
            <a:ext cx="3347085" cy="7962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400" spc="-5" dirty="0">
                <a:latin typeface="Calibri"/>
                <a:cs typeface="Calibri"/>
              </a:rPr>
              <a:t>Input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vector,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output </a:t>
            </a:r>
            <a:r>
              <a:rPr sz="2400" spc="-15" dirty="0">
                <a:latin typeface="Calibri"/>
                <a:cs typeface="Calibri"/>
              </a:rPr>
              <a:t>vector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1085088" y="5743955"/>
            <a:ext cx="7218045" cy="861694"/>
            <a:chOff x="1085088" y="5743955"/>
            <a:chExt cx="7218045" cy="861694"/>
          </a:xfrm>
        </p:grpSpPr>
        <p:pic>
          <p:nvPicPr>
            <p:cNvPr id="113" name="object 11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92702" y="5813994"/>
              <a:ext cx="7200911" cy="626429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85088" y="5743955"/>
              <a:ext cx="7217663" cy="861072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43000" y="5844539"/>
              <a:ext cx="7104888" cy="522731"/>
            </a:xfrm>
            <a:prstGeom prst="rect">
              <a:avLst/>
            </a:prstGeom>
          </p:spPr>
        </p:pic>
      </p:grpSp>
      <p:sp>
        <p:nvSpPr>
          <p:cNvPr id="116" name="object 116"/>
          <p:cNvSpPr txBox="1"/>
          <p:nvPr/>
        </p:nvSpPr>
        <p:spPr>
          <a:xfrm>
            <a:off x="1143000" y="5844540"/>
            <a:ext cx="7105015" cy="5232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19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Given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network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structure,</a:t>
            </a:r>
            <a:r>
              <a:rPr sz="2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define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 function </a:t>
            </a:r>
            <a:r>
              <a:rPr sz="2800" b="1" i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set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587532" y="3599238"/>
            <a:ext cx="1096010" cy="1192530"/>
            <a:chOff x="587532" y="3599238"/>
            <a:chExt cx="1096010" cy="1192530"/>
          </a:xfrm>
        </p:grpSpPr>
        <p:sp>
          <p:nvSpPr>
            <p:cNvPr id="118" name="object 118"/>
            <p:cNvSpPr/>
            <p:nvPr/>
          </p:nvSpPr>
          <p:spPr>
            <a:xfrm>
              <a:off x="718362" y="3605588"/>
              <a:ext cx="958850" cy="301625"/>
            </a:xfrm>
            <a:custGeom>
              <a:avLst/>
              <a:gdLst/>
              <a:ahLst/>
              <a:cxnLst/>
              <a:rect l="l" t="t" r="r" b="b"/>
              <a:pathLst>
                <a:path w="958850" h="301625">
                  <a:moveTo>
                    <a:pt x="483209" y="0"/>
                  </a:moveTo>
                  <a:lnTo>
                    <a:pt x="436041" y="3271"/>
                  </a:lnTo>
                  <a:lnTo>
                    <a:pt x="390009" y="10182"/>
                  </a:lnTo>
                  <a:lnTo>
                    <a:pt x="345330" y="20716"/>
                  </a:lnTo>
                  <a:lnTo>
                    <a:pt x="302221" y="34860"/>
                  </a:lnTo>
                  <a:lnTo>
                    <a:pt x="260897" y="52599"/>
                  </a:lnTo>
                  <a:lnTo>
                    <a:pt x="221576" y="73917"/>
                  </a:lnTo>
                  <a:lnTo>
                    <a:pt x="184474" y="98800"/>
                  </a:lnTo>
                  <a:lnTo>
                    <a:pt x="149807" y="127232"/>
                  </a:lnTo>
                  <a:lnTo>
                    <a:pt x="117792" y="159199"/>
                  </a:lnTo>
                  <a:lnTo>
                    <a:pt x="0" y="288993"/>
                  </a:lnTo>
                  <a:lnTo>
                    <a:pt x="32017" y="257025"/>
                  </a:lnTo>
                  <a:lnTo>
                    <a:pt x="66686" y="228589"/>
                  </a:lnTo>
                  <a:lnTo>
                    <a:pt x="103790" y="203701"/>
                  </a:lnTo>
                  <a:lnTo>
                    <a:pt x="143114" y="182377"/>
                  </a:lnTo>
                  <a:lnTo>
                    <a:pt x="184440" y="164631"/>
                  </a:lnTo>
                  <a:lnTo>
                    <a:pt x="227552" y="150480"/>
                  </a:lnTo>
                  <a:lnTo>
                    <a:pt x="272234" y="139938"/>
                  </a:lnTo>
                  <a:lnTo>
                    <a:pt x="318269" y="133020"/>
                  </a:lnTo>
                  <a:lnTo>
                    <a:pt x="365441" y="129743"/>
                  </a:lnTo>
                  <a:lnTo>
                    <a:pt x="413533" y="130122"/>
                  </a:lnTo>
                  <a:lnTo>
                    <a:pt x="462328" y="134171"/>
                  </a:lnTo>
                  <a:lnTo>
                    <a:pt x="511611" y="141907"/>
                  </a:lnTo>
                  <a:lnTo>
                    <a:pt x="561165" y="153344"/>
                  </a:lnTo>
                  <a:lnTo>
                    <a:pt x="610773" y="168498"/>
                  </a:lnTo>
                  <a:lnTo>
                    <a:pt x="660218" y="187384"/>
                  </a:lnTo>
                  <a:lnTo>
                    <a:pt x="709286" y="210018"/>
                  </a:lnTo>
                  <a:lnTo>
                    <a:pt x="757758" y="236415"/>
                  </a:lnTo>
                  <a:lnTo>
                    <a:pt x="698830" y="301312"/>
                  </a:lnTo>
                  <a:lnTo>
                    <a:pt x="958545" y="276039"/>
                  </a:lnTo>
                  <a:lnTo>
                    <a:pt x="934415" y="41724"/>
                  </a:lnTo>
                  <a:lnTo>
                    <a:pt x="875487" y="106621"/>
                  </a:lnTo>
                  <a:lnTo>
                    <a:pt x="827021" y="80244"/>
                  </a:lnTo>
                  <a:lnTo>
                    <a:pt x="777960" y="57625"/>
                  </a:lnTo>
                  <a:lnTo>
                    <a:pt x="728520" y="38749"/>
                  </a:lnTo>
                  <a:lnTo>
                    <a:pt x="678917" y="23602"/>
                  </a:lnTo>
                  <a:lnTo>
                    <a:pt x="629368" y="12168"/>
                  </a:lnTo>
                  <a:lnTo>
                    <a:pt x="580089" y="4433"/>
                  </a:lnTo>
                  <a:lnTo>
                    <a:pt x="531298" y="382"/>
                  </a:lnTo>
                  <a:lnTo>
                    <a:pt x="48320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93882" y="3835400"/>
              <a:ext cx="381000" cy="949960"/>
            </a:xfrm>
            <a:custGeom>
              <a:avLst/>
              <a:gdLst/>
              <a:ahLst/>
              <a:cxnLst/>
              <a:rect l="l" t="t" r="r" b="b"/>
              <a:pathLst>
                <a:path w="381000" h="949960">
                  <a:moveTo>
                    <a:pt x="189631" y="0"/>
                  </a:moveTo>
                  <a:lnTo>
                    <a:pt x="155584" y="28066"/>
                  </a:lnTo>
                  <a:lnTo>
                    <a:pt x="124480" y="59181"/>
                  </a:lnTo>
                  <a:lnTo>
                    <a:pt x="97508" y="91760"/>
                  </a:lnTo>
                  <a:lnTo>
                    <a:pt x="73884" y="126238"/>
                  </a:lnTo>
                  <a:lnTo>
                    <a:pt x="53581" y="162443"/>
                  </a:lnTo>
                  <a:lnTo>
                    <a:pt x="36572" y="200204"/>
                  </a:lnTo>
                  <a:lnTo>
                    <a:pt x="22830" y="239348"/>
                  </a:lnTo>
                  <a:lnTo>
                    <a:pt x="12329" y="279703"/>
                  </a:lnTo>
                  <a:lnTo>
                    <a:pt x="5041" y="321097"/>
                  </a:lnTo>
                  <a:lnTo>
                    <a:pt x="940" y="363357"/>
                  </a:lnTo>
                  <a:lnTo>
                    <a:pt x="0" y="406312"/>
                  </a:lnTo>
                  <a:lnTo>
                    <a:pt x="2192" y="449790"/>
                  </a:lnTo>
                  <a:lnTo>
                    <a:pt x="7491" y="493617"/>
                  </a:lnTo>
                  <a:lnTo>
                    <a:pt x="15870" y="537622"/>
                  </a:lnTo>
                  <a:lnTo>
                    <a:pt x="27301" y="581633"/>
                  </a:lnTo>
                  <a:lnTo>
                    <a:pt x="41759" y="625477"/>
                  </a:lnTo>
                  <a:lnTo>
                    <a:pt x="59215" y="668983"/>
                  </a:lnTo>
                  <a:lnTo>
                    <a:pt x="79644" y="711978"/>
                  </a:lnTo>
                  <a:lnTo>
                    <a:pt x="103019" y="754290"/>
                  </a:lnTo>
                  <a:lnTo>
                    <a:pt x="129313" y="795747"/>
                  </a:lnTo>
                  <a:lnTo>
                    <a:pt x="158498" y="836176"/>
                  </a:lnTo>
                  <a:lnTo>
                    <a:pt x="190549" y="875406"/>
                  </a:lnTo>
                  <a:lnTo>
                    <a:pt x="225438" y="913264"/>
                  </a:lnTo>
                  <a:lnTo>
                    <a:pt x="263139" y="949579"/>
                  </a:lnTo>
                  <a:lnTo>
                    <a:pt x="380919" y="819785"/>
                  </a:lnTo>
                  <a:lnTo>
                    <a:pt x="342005" y="782218"/>
                  </a:lnTo>
                  <a:lnTo>
                    <a:pt x="306037" y="742923"/>
                  </a:lnTo>
                  <a:lnTo>
                    <a:pt x="273061" y="702094"/>
                  </a:lnTo>
                  <a:lnTo>
                    <a:pt x="243123" y="659927"/>
                  </a:lnTo>
                  <a:lnTo>
                    <a:pt x="216269" y="616619"/>
                  </a:lnTo>
                  <a:lnTo>
                    <a:pt x="192543" y="572364"/>
                  </a:lnTo>
                  <a:lnTo>
                    <a:pt x="171992" y="527358"/>
                  </a:lnTo>
                  <a:lnTo>
                    <a:pt x="154662" y="481797"/>
                  </a:lnTo>
                  <a:lnTo>
                    <a:pt x="140597" y="435878"/>
                  </a:lnTo>
                  <a:lnTo>
                    <a:pt x="129844" y="389795"/>
                  </a:lnTo>
                  <a:lnTo>
                    <a:pt x="122449" y="343745"/>
                  </a:lnTo>
                  <a:lnTo>
                    <a:pt x="118456" y="297923"/>
                  </a:lnTo>
                  <a:lnTo>
                    <a:pt x="117913" y="252524"/>
                  </a:lnTo>
                  <a:lnTo>
                    <a:pt x="120863" y="207746"/>
                  </a:lnTo>
                  <a:lnTo>
                    <a:pt x="127354" y="163783"/>
                  </a:lnTo>
                  <a:lnTo>
                    <a:pt x="137431" y="120831"/>
                  </a:lnTo>
                  <a:lnTo>
                    <a:pt x="151139" y="79086"/>
                  </a:lnTo>
                  <a:lnTo>
                    <a:pt x="168524" y="38743"/>
                  </a:lnTo>
                  <a:lnTo>
                    <a:pt x="189631" y="0"/>
                  </a:lnTo>
                  <a:close/>
                </a:path>
              </a:pathLst>
            </a:custGeom>
            <a:solidFill>
              <a:srgbClr val="487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93882" y="3605588"/>
              <a:ext cx="1083310" cy="1179830"/>
            </a:xfrm>
            <a:custGeom>
              <a:avLst/>
              <a:gdLst/>
              <a:ahLst/>
              <a:cxnLst/>
              <a:rect l="l" t="t" r="r" b="b"/>
              <a:pathLst>
                <a:path w="1083310" h="1179829">
                  <a:moveTo>
                    <a:pt x="189631" y="229811"/>
                  </a:moveTo>
                  <a:lnTo>
                    <a:pt x="168524" y="268555"/>
                  </a:lnTo>
                  <a:lnTo>
                    <a:pt x="151139" y="308897"/>
                  </a:lnTo>
                  <a:lnTo>
                    <a:pt x="137431" y="350642"/>
                  </a:lnTo>
                  <a:lnTo>
                    <a:pt x="127354" y="393594"/>
                  </a:lnTo>
                  <a:lnTo>
                    <a:pt x="120863" y="437557"/>
                  </a:lnTo>
                  <a:lnTo>
                    <a:pt x="117913" y="482336"/>
                  </a:lnTo>
                  <a:lnTo>
                    <a:pt x="118456" y="527734"/>
                  </a:lnTo>
                  <a:lnTo>
                    <a:pt x="122449" y="573556"/>
                  </a:lnTo>
                  <a:lnTo>
                    <a:pt x="129844" y="619607"/>
                  </a:lnTo>
                  <a:lnTo>
                    <a:pt x="140597" y="665690"/>
                  </a:lnTo>
                  <a:lnTo>
                    <a:pt x="154662" y="711609"/>
                  </a:lnTo>
                  <a:lnTo>
                    <a:pt x="171992" y="757170"/>
                  </a:lnTo>
                  <a:lnTo>
                    <a:pt x="192543" y="802175"/>
                  </a:lnTo>
                  <a:lnTo>
                    <a:pt x="216269" y="846430"/>
                  </a:lnTo>
                  <a:lnTo>
                    <a:pt x="243123" y="889739"/>
                  </a:lnTo>
                  <a:lnTo>
                    <a:pt x="273061" y="931906"/>
                  </a:lnTo>
                  <a:lnTo>
                    <a:pt x="306037" y="972735"/>
                  </a:lnTo>
                  <a:lnTo>
                    <a:pt x="342005" y="1012030"/>
                  </a:lnTo>
                  <a:lnTo>
                    <a:pt x="380919" y="1049596"/>
                  </a:lnTo>
                  <a:lnTo>
                    <a:pt x="263139" y="1179390"/>
                  </a:lnTo>
                  <a:lnTo>
                    <a:pt x="225438" y="1143076"/>
                  </a:lnTo>
                  <a:lnTo>
                    <a:pt x="190549" y="1105218"/>
                  </a:lnTo>
                  <a:lnTo>
                    <a:pt x="158498" y="1065988"/>
                  </a:lnTo>
                  <a:lnTo>
                    <a:pt x="129313" y="1025558"/>
                  </a:lnTo>
                  <a:lnTo>
                    <a:pt x="103019" y="984102"/>
                  </a:lnTo>
                  <a:lnTo>
                    <a:pt x="79644" y="941790"/>
                  </a:lnTo>
                  <a:lnTo>
                    <a:pt x="59215" y="898795"/>
                  </a:lnTo>
                  <a:lnTo>
                    <a:pt x="41759" y="855289"/>
                  </a:lnTo>
                  <a:lnTo>
                    <a:pt x="27301" y="811444"/>
                  </a:lnTo>
                  <a:lnTo>
                    <a:pt x="15870" y="767434"/>
                  </a:lnTo>
                  <a:lnTo>
                    <a:pt x="7491" y="723428"/>
                  </a:lnTo>
                  <a:lnTo>
                    <a:pt x="2192" y="679601"/>
                  </a:lnTo>
                  <a:lnTo>
                    <a:pt x="0" y="636124"/>
                  </a:lnTo>
                  <a:lnTo>
                    <a:pt x="940" y="593169"/>
                  </a:lnTo>
                  <a:lnTo>
                    <a:pt x="5041" y="550909"/>
                  </a:lnTo>
                  <a:lnTo>
                    <a:pt x="12329" y="509515"/>
                  </a:lnTo>
                  <a:lnTo>
                    <a:pt x="22830" y="469160"/>
                  </a:lnTo>
                  <a:lnTo>
                    <a:pt x="36572" y="430016"/>
                  </a:lnTo>
                  <a:lnTo>
                    <a:pt x="53581" y="392255"/>
                  </a:lnTo>
                  <a:lnTo>
                    <a:pt x="73884" y="356049"/>
                  </a:lnTo>
                  <a:lnTo>
                    <a:pt x="97508" y="321571"/>
                  </a:lnTo>
                  <a:lnTo>
                    <a:pt x="124480" y="288993"/>
                  </a:lnTo>
                  <a:lnTo>
                    <a:pt x="242273" y="159199"/>
                  </a:lnTo>
                  <a:lnTo>
                    <a:pt x="274288" y="127232"/>
                  </a:lnTo>
                  <a:lnTo>
                    <a:pt x="308954" y="98800"/>
                  </a:lnTo>
                  <a:lnTo>
                    <a:pt x="346057" y="73917"/>
                  </a:lnTo>
                  <a:lnTo>
                    <a:pt x="385378" y="52599"/>
                  </a:lnTo>
                  <a:lnTo>
                    <a:pt x="426701" y="34860"/>
                  </a:lnTo>
                  <a:lnTo>
                    <a:pt x="469811" y="20716"/>
                  </a:lnTo>
                  <a:lnTo>
                    <a:pt x="514490" y="10182"/>
                  </a:lnTo>
                  <a:lnTo>
                    <a:pt x="560522" y="3271"/>
                  </a:lnTo>
                  <a:lnTo>
                    <a:pt x="607690" y="0"/>
                  </a:lnTo>
                  <a:lnTo>
                    <a:pt x="655778" y="382"/>
                  </a:lnTo>
                  <a:lnTo>
                    <a:pt x="704570" y="4433"/>
                  </a:lnTo>
                  <a:lnTo>
                    <a:pt x="753848" y="12168"/>
                  </a:lnTo>
                  <a:lnTo>
                    <a:pt x="803397" y="23602"/>
                  </a:lnTo>
                  <a:lnTo>
                    <a:pt x="853000" y="38749"/>
                  </a:lnTo>
                  <a:lnTo>
                    <a:pt x="902441" y="57625"/>
                  </a:lnTo>
                  <a:lnTo>
                    <a:pt x="951502" y="80244"/>
                  </a:lnTo>
                  <a:lnTo>
                    <a:pt x="999967" y="106621"/>
                  </a:lnTo>
                  <a:lnTo>
                    <a:pt x="1058895" y="41724"/>
                  </a:lnTo>
                  <a:lnTo>
                    <a:pt x="1083025" y="276039"/>
                  </a:lnTo>
                  <a:lnTo>
                    <a:pt x="823310" y="301312"/>
                  </a:lnTo>
                  <a:lnTo>
                    <a:pt x="882238" y="236415"/>
                  </a:lnTo>
                  <a:lnTo>
                    <a:pt x="833766" y="210018"/>
                  </a:lnTo>
                  <a:lnTo>
                    <a:pt x="784699" y="187384"/>
                  </a:lnTo>
                  <a:lnTo>
                    <a:pt x="735253" y="168498"/>
                  </a:lnTo>
                  <a:lnTo>
                    <a:pt x="685645" y="153344"/>
                  </a:lnTo>
                  <a:lnTo>
                    <a:pt x="636092" y="141907"/>
                  </a:lnTo>
                  <a:lnTo>
                    <a:pt x="586809" y="134171"/>
                  </a:lnTo>
                  <a:lnTo>
                    <a:pt x="538013" y="130122"/>
                  </a:lnTo>
                  <a:lnTo>
                    <a:pt x="489921" y="129743"/>
                  </a:lnTo>
                  <a:lnTo>
                    <a:pt x="442750" y="133020"/>
                  </a:lnTo>
                  <a:lnTo>
                    <a:pt x="396715" y="139938"/>
                  </a:lnTo>
                  <a:lnTo>
                    <a:pt x="352033" y="150480"/>
                  </a:lnTo>
                  <a:lnTo>
                    <a:pt x="308921" y="164631"/>
                  </a:lnTo>
                  <a:lnTo>
                    <a:pt x="267595" y="182377"/>
                  </a:lnTo>
                  <a:lnTo>
                    <a:pt x="228271" y="203701"/>
                  </a:lnTo>
                  <a:lnTo>
                    <a:pt x="191166" y="228589"/>
                  </a:lnTo>
                  <a:lnTo>
                    <a:pt x="156497" y="257025"/>
                  </a:lnTo>
                  <a:lnTo>
                    <a:pt x="124480" y="288993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2770</Words>
  <Application>Microsoft Macintosh PowerPoint</Application>
  <PresentationFormat>On-screen Show (4:3)</PresentationFormat>
  <Paragraphs>667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 MT</vt:lpstr>
      <vt:lpstr>PMingLiU-ExtB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Deep Learning</vt:lpstr>
      <vt:lpstr>Deep learning attracts lots of attention.</vt:lpstr>
      <vt:lpstr>Ups and downs of Deep Learning</vt:lpstr>
      <vt:lpstr>Three Steps for Deep Learning</vt:lpstr>
      <vt:lpstr>Three Steps for Deep Learning</vt:lpstr>
      <vt:lpstr>Neural Network</vt:lpstr>
      <vt:lpstr>Fully Connect Feedforward</vt:lpstr>
      <vt:lpstr>Fully Connect Feedforward</vt:lpstr>
      <vt:lpstr>Fully Connect Feedforward</vt:lpstr>
      <vt:lpstr>Fully Connect Feedforward  Network</vt:lpstr>
      <vt:lpstr>Deep = Many hidden layers</vt:lpstr>
      <vt:lpstr>Deep = Many hidden layers</vt:lpstr>
      <vt:lpstr>Matrix Operation</vt:lpstr>
      <vt:lpstr>Neural Network</vt:lpstr>
      <vt:lpstr>Neural Network</vt:lpstr>
      <vt:lpstr>Output Layer</vt:lpstr>
      <vt:lpstr>Example Application</vt:lpstr>
      <vt:lpstr>Example Application</vt:lpstr>
      <vt:lpstr>Example Application</vt:lpstr>
      <vt:lpstr>FAQ</vt:lpstr>
      <vt:lpstr>Three Steps for Deep Learning</vt:lpstr>
      <vt:lpstr>Loss for an Example</vt:lpstr>
      <vt:lpstr>Total Loss</vt:lpstr>
      <vt:lpstr>Three Steps for Deep Learning</vt:lpstr>
      <vt:lpstr>Gradient Descent</vt:lpstr>
      <vt:lpstr>Gradient Descent</vt:lpstr>
      <vt:lpstr>Gradient Descent</vt:lpstr>
      <vt:lpstr>Backpropagation</vt:lpstr>
      <vt:lpstr>Concluding Remarks</vt:lpstr>
      <vt:lpstr>Deeper is Better?</vt:lpstr>
      <vt:lpstr>Universality Theorem</vt:lpstr>
      <vt:lpstr>“深度學習深度學習”</vt:lpstr>
      <vt:lpstr>Acknowledgment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Microsoft Office User</cp:lastModifiedBy>
  <cp:revision>3</cp:revision>
  <dcterms:created xsi:type="dcterms:W3CDTF">2021-08-22T08:01:03Z</dcterms:created>
  <dcterms:modified xsi:type="dcterms:W3CDTF">2021-08-22T12:05:50Z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2021-08-22T00:00:00Z</vt:filetime>
  </property>
</Properties>
</file>