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>
        <p:scale>
          <a:sx n="124" d="100"/>
          <a:sy n="124" d="100"/>
        </p:scale>
        <p:origin x="64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C286-0FA9-9762-687C-FEA2669A4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F9EB-FBC8-377C-F10E-3EE4339D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B0E0-AE22-B873-E363-F5BE222F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D370-FCAF-FAD4-FCE2-34CF20C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AC46-1B50-A954-BA78-9CAF908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44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255E-69F2-82FE-04BC-AD57BEE1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CC3B-B466-027F-69B9-2A09570C1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55B4-F089-0664-BD73-664F2D9A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5C8D-A586-A260-FA46-E094472B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1489-8405-CCB2-3577-6AB84946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397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82C6C-B261-1FDF-4413-DDC8F19C7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73EA-A542-2363-8D22-E6538A15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F06C-E237-06BB-81B4-5E79295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2784-38A3-A40E-B472-705A5C67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5E70-B7F3-2FA3-53B2-147AFCC2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66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9C75-CB69-5CA4-F8FF-B8BE0277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9473-398A-81F4-AE6B-F13F3756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1FC8-6D3D-4B57-8880-58206027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3A7D-9B06-7553-DE24-3C219CDA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9C30-8AD8-74E1-17D7-8B29749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89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92B4-75B8-E7CB-5746-451E06A8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E716-31A9-4D0D-C685-27DD4C95B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E7FB-DB5C-3609-1CC5-4EC43FD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C1AA-E1B2-7E07-035F-6322E019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7DBA-C5B9-F6FC-CC7D-187883BC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970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443C-81DB-7C7C-4C73-1985B0D4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10B7-B88C-1DD4-4B5A-5B63E4D2F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6AA48-86A2-3AC3-27BF-5899215D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CC29-20C8-02A8-E213-B9B398B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D1C71-A49A-33B6-099B-CEF54B4A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F109B-D089-BEBB-64AD-8AD4A6A0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999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9E5C-A58F-29CF-2E4F-0E74BEAF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5D5E-592E-0860-D79C-59C74014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7E9A4-F4AC-6A6C-56F0-16B8BB58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5FACB-4073-192E-3453-C902CC99D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DD7EF-9D3F-7384-FA0D-8F8B9B897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7009E-6A4A-5008-5CE7-522E53FD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E9987-2EB2-31EF-6FED-2E2F6F9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86FC3-3E48-E391-4BC8-092190F6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7E2E-CC78-4B55-E406-B184AC84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519F-8553-3B43-2528-2D039613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3E50-43AE-2CA7-CDE1-5C4D5879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30B15-B139-FAAE-B1E6-034F9611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4350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4E785-E6AB-1CA4-AADE-CEC48DE0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BE4FB-C3D5-A680-9F2A-0CE032F5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A843-F1E1-71F2-0010-1EE6016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7670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8725-37E2-008A-78B2-41E3A1B7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B36F-F3CF-E640-47A4-B675C871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7A8F6-0438-A6E9-25CC-3DDBE4E0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094F-80E5-5A28-7A72-16583435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C761-A3D5-A917-7364-6C4DA854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C52F6-1E69-E1A9-C801-7CDC8FFB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34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E779-B00C-7246-AC87-92DD26A8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F4BC9-6E7E-C62E-EB03-EC83F4FBD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295A7-2F8D-BFE3-39E9-EE90A92B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94896-6AEA-D028-69C1-E9AF22FF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18D9-3632-7E6B-FAF0-1510A39D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540C0-5CFE-20F2-CAC2-585FF707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218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95607-C348-B707-284F-AE0EA038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0A31-9B93-1529-ABD9-687C6E7AF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9DA0-0513-AE2D-760C-37452BE42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A347-D069-1B4C-BF06-C234A4A4D6D2}" type="datetimeFigureOut">
              <a:rPr lang="en-TW" smtClean="0"/>
              <a:t>2024/9/10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5542-4E7B-8FAD-A583-ED56B8EB9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A658-17B8-613F-8C82-DB925229B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0F93-320F-6A41-B73C-F132039594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93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28AE2F-979E-E575-E44F-8BA4D93CB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7" y="1091282"/>
            <a:ext cx="8890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D0B987-77D1-5919-E664-8993759A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42" y="1900850"/>
            <a:ext cx="5829453" cy="305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8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2E1264-26C9-E52C-2E64-340E3016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29" y="894125"/>
            <a:ext cx="3820099" cy="136018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EB1A2-8396-39B7-B9F2-FAFBFA43F3C5}"/>
              </a:ext>
            </a:extLst>
          </p:cNvPr>
          <p:cNvSpPr/>
          <p:nvPr/>
        </p:nvSpPr>
        <p:spPr>
          <a:xfrm>
            <a:off x="3018622" y="3513019"/>
            <a:ext cx="3712684" cy="10906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17317-D82F-06A1-4041-8AB89B0BF9D0}"/>
              </a:ext>
            </a:extLst>
          </p:cNvPr>
          <p:cNvSpPr txBox="1"/>
          <p:nvPr/>
        </p:nvSpPr>
        <p:spPr>
          <a:xfrm>
            <a:off x="3963317" y="3627467"/>
            <a:ext cx="249256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300" dirty="0">
                <a:solidFill>
                  <a:schemeClr val="bg1"/>
                </a:solidFill>
                <a:latin typeface="+mj-lt"/>
              </a:rPr>
              <a:t>Read 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208FA4D-5B27-CEA2-D7D9-07C334C49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173019" y="3674221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89849D8-B42B-AE98-46AA-29F4D2B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8622" y="4951143"/>
            <a:ext cx="3199298" cy="10906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6C1E4A-ADBD-0614-DA0F-1FFB8ADAB790}"/>
              </a:ext>
            </a:extLst>
          </p:cNvPr>
          <p:cNvSpPr txBox="1"/>
          <p:nvPr/>
        </p:nvSpPr>
        <p:spPr>
          <a:xfrm>
            <a:off x="3942660" y="3932804"/>
            <a:ext cx="2788646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r>
              <a:rPr lang="en-TW" sz="3600" dirty="0">
                <a:solidFill>
                  <a:schemeClr val="bg1"/>
                </a:solidFill>
              </a:rPr>
              <a:t>OnlineE-Book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D3971C-4678-C2A1-0DED-C64012FFEA32}"/>
              </a:ext>
            </a:extLst>
          </p:cNvPr>
          <p:cNvSpPr/>
          <p:nvPr/>
        </p:nvSpPr>
        <p:spPr>
          <a:xfrm>
            <a:off x="7126078" y="3513019"/>
            <a:ext cx="4022992" cy="10906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15F14-38D6-B8B8-2F89-9EB93FD353C4}"/>
              </a:ext>
            </a:extLst>
          </p:cNvPr>
          <p:cNvSpPr txBox="1"/>
          <p:nvPr/>
        </p:nvSpPr>
        <p:spPr>
          <a:xfrm>
            <a:off x="8070773" y="3627467"/>
            <a:ext cx="249256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2300" dirty="0">
                <a:solidFill>
                  <a:schemeClr val="bg1"/>
                </a:solidFill>
                <a:latin typeface="+mj-lt"/>
              </a:rPr>
              <a:t>Read on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CB7E3A00-FEBC-8AFB-31D4-3EA1D384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280475" y="3674221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1AEC5C-FAC0-5E51-12B9-2C2E06B70CDB}"/>
              </a:ext>
            </a:extLst>
          </p:cNvPr>
          <p:cNvSpPr txBox="1"/>
          <p:nvPr/>
        </p:nvSpPr>
        <p:spPr>
          <a:xfrm>
            <a:off x="8050115" y="3932804"/>
            <a:ext cx="3021837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40"/>
              </a:lnSpc>
            </a:pPr>
            <a:r>
              <a:rPr lang="en-TW" sz="3600" dirty="0">
                <a:solidFill>
                  <a:schemeClr val="bg1"/>
                </a:solidFill>
              </a:rPr>
              <a:t>PDF Document</a:t>
            </a:r>
          </a:p>
        </p:txBody>
      </p:sp>
    </p:spTree>
    <p:extLst>
      <p:ext uri="{BB962C8B-B14F-4D97-AF65-F5344CB8AC3E}">
        <p14:creationId xmlns:p14="http://schemas.microsoft.com/office/powerpoint/2010/main" val="129013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37115</TotalTime>
  <Words>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Lin Tsai</dc:creator>
  <cp:lastModifiedBy>Yi Lin Tsai</cp:lastModifiedBy>
  <cp:revision>1</cp:revision>
  <dcterms:created xsi:type="dcterms:W3CDTF">2024-09-10T12:28:50Z</dcterms:created>
  <dcterms:modified xsi:type="dcterms:W3CDTF">2024-10-06T07:04:32Z</dcterms:modified>
</cp:coreProperties>
</file>