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3089"/>
  </p:normalViewPr>
  <p:slideViewPr>
    <p:cSldViewPr snapToGrid="0" snapToObjects="1">
      <p:cViewPr varScale="1">
        <p:scale>
          <a:sx n="108" d="100"/>
          <a:sy n="1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649D-4F9F-5246-8ABA-1C70B86BDF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6B93-7CA9-2E48-A4FF-09DB85B9BCD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www.automl.org</a:t>
            </a:r>
            <a:r>
              <a:rPr lang="en-US" dirty="0"/>
              <a:t>/</a:t>
            </a:r>
            <a:r>
              <a:rPr lang="en-US" dirty="0" err="1"/>
              <a:t>automl</a:t>
            </a:r>
            <a:r>
              <a:rPr lang="en-US" dirty="0"/>
              <a:t>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29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>
            <a:grpSpLocks noChangeAspect="1"/>
          </p:cNvGrpSpPr>
          <p:nvPr/>
        </p:nvGrpSpPr>
        <p:grpSpPr>
          <a:xfrm>
            <a:off x="2341013" y="4163646"/>
            <a:ext cx="7509974" cy="1368715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124952-99DC-2344-AD73-9CE50A59D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120" y="724416"/>
            <a:ext cx="5716432" cy="3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BEB9CB8-86CB-D54E-9FDB-7FCFD6CD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96" y="1215124"/>
            <a:ext cx="5429003" cy="388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2ED0C85-097C-C545-8E7D-276816D59360}"/>
              </a:ext>
            </a:extLst>
          </p:cNvPr>
          <p:cNvGrpSpPr>
            <a:grpSpLocks noChangeAspect="1"/>
          </p:cNvGrpSpPr>
          <p:nvPr/>
        </p:nvGrpSpPr>
        <p:grpSpPr>
          <a:xfrm>
            <a:off x="2673521" y="4603033"/>
            <a:ext cx="7509974" cy="1368715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EA856C6-648C-9241-8E0A-3DE293C69EB1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397C71E6-8D6C-4A47-A885-8AB122424149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1D776AAC-C7F9-164C-8EB8-41AC064D0513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CE11AA-4ADD-2245-8A6E-CDEDEB9403FA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CDA6FEA-58BE-9343-8E63-088B2082F5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68578ADF-9B93-7A4F-87FE-97DC32CD23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C0466E3C-8ABA-BC4A-B66A-B76143BA0668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057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C1C492-FADB-9B47-8823-BEEDF194BE17}"/>
              </a:ext>
            </a:extLst>
          </p:cNvPr>
          <p:cNvGrpSpPr>
            <a:grpSpLocks noChangeAspect="1"/>
          </p:cNvGrpSpPr>
          <p:nvPr/>
        </p:nvGrpSpPr>
        <p:grpSpPr>
          <a:xfrm>
            <a:off x="2673521" y="4603033"/>
            <a:ext cx="7509974" cy="1368715"/>
            <a:chOff x="3360126" y="3971848"/>
            <a:chExt cx="5764444" cy="10505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754F967-B4B8-D94A-86E1-EA28B5EBF913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5FFAD92C-6347-944E-827E-23DF669B5663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79545B4A-A9BD-EF46-831B-46071B4CFEA0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6B437D-B678-FD49-BEA3-45BF10F6267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B42AACA-E5D4-1E43-A75B-AE6394BC3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1B3D107-C275-614C-AB1D-1252811D4D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Intelligent Information Retrieval Laboratory">
                <a:extLst>
                  <a:ext uri="{FF2B5EF4-FFF2-40B4-BE49-F238E27FC236}">
                    <a16:creationId xmlns:a16="http://schemas.microsoft.com/office/drawing/2014/main" id="{1C84EAB2-D32C-9C4E-9EE2-CE24839A6035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FED842-BB91-4446-BF72-CB8CCFCEC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86" y="1066661"/>
            <a:ext cx="5951369" cy="40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5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56</Words>
  <Application>Microsoft Macintosh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2021-09-17T03:49:20Z</dcterms:created>
  <dcterms:modified xsi:type="dcterms:W3CDTF">2021-09-27T01:48:05Z</dcterms:modified>
</cp:coreProperties>
</file>