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E9F5F-EE42-3B4A-9118-A01D8E5C6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5EDA3A-2922-0745-B5E4-6DE8EBA24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E74D9-7CE7-934E-B702-D580F4403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1059-FAC2-D041-8189-123C9121CC4B}" type="datetimeFigureOut">
              <a:rPr lang="en-TW" smtClean="0"/>
              <a:t>2021/10/12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724F0-C878-734F-B511-FD5B11368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8AEA9-2D02-5A46-A34A-BD648EA41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D5318-8AD7-EA45-84B3-AC7BF9DAF46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38094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3D235-437A-0C46-B091-BDC2FD8D0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E2E5C0-E243-DA4B-A9BA-A35990A3D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560B5-5032-3B4B-9767-81D8F68BC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1059-FAC2-D041-8189-123C9121CC4B}" type="datetimeFigureOut">
              <a:rPr lang="en-TW" smtClean="0"/>
              <a:t>2021/10/12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65897-180E-9940-B08D-6B9D9DDDC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518FC-4E75-5942-B700-EEACDA884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D5318-8AD7-EA45-84B3-AC7BF9DAF46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6837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1CAD27-88A2-704D-9173-B346C7304D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F2E9B4-9E94-154B-A237-289825041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17421-A355-EE46-A879-B1ED6CEA5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1059-FAC2-D041-8189-123C9121CC4B}" type="datetimeFigureOut">
              <a:rPr lang="en-TW" smtClean="0"/>
              <a:t>2021/10/12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4CB16-BC71-744F-8190-E174796C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AD722-ED6E-C74C-8A84-335B65926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D5318-8AD7-EA45-84B3-AC7BF9DAF46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85374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91F6D-4666-984F-A2E3-64D5B6046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FBF00-5D8D-BB46-B01F-9E3E34D3F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B58EE-4E49-D840-B3E3-CB7ABFF36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1059-FAC2-D041-8189-123C9121CC4B}" type="datetimeFigureOut">
              <a:rPr lang="en-TW" smtClean="0"/>
              <a:t>2021/10/12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B84D4-723F-FC4B-A284-780E079C5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15448-81BB-1946-9AF0-C77E6839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D5318-8AD7-EA45-84B3-AC7BF9DAF46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47604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CAF0C-C7B6-6E48-A7D3-395299D08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25D9A-DE19-6D44-827F-44E2A8EBA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63B42-6979-3046-85B7-DE9806D8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1059-FAC2-D041-8189-123C9121CC4B}" type="datetimeFigureOut">
              <a:rPr lang="en-TW" smtClean="0"/>
              <a:t>2021/10/12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A51D6-2E12-0240-8E5D-7AF1AB72F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E7047-660D-3248-AA65-8816CF8A7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D5318-8AD7-EA45-84B3-AC7BF9DAF46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48486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8306E-8328-AC4D-B91E-03EADB904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21342-8C48-A341-AA61-1050382285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E500E-2DCD-4A40-8812-DFD1558F9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4A2776-4597-3044-885F-DE90B78C8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1059-FAC2-D041-8189-123C9121CC4B}" type="datetimeFigureOut">
              <a:rPr lang="en-TW" smtClean="0"/>
              <a:t>2021/10/12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40ECC-358E-FC4F-B01F-CC3C89BCE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C19E9-C389-5D48-B6AB-E58D19AD6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D5318-8AD7-EA45-84B3-AC7BF9DAF46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34480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7C964-6C00-794A-93EC-F3B20DE5D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1E3B7-D8B0-684B-821E-F508D0D8D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85D986-D1E3-6048-A807-6534FAEA0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04B44-0C53-5F4B-B550-DCB52E54C1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50B56D-403C-D74C-9FF1-51AD50C3B6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5A6398-ABB3-2C47-9510-A4F05CBBC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1059-FAC2-D041-8189-123C9121CC4B}" type="datetimeFigureOut">
              <a:rPr lang="en-TW" smtClean="0"/>
              <a:t>2021/10/12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F6684D-F0A2-DD48-8E6A-D870C480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09578F-81C1-7949-83D7-5189797D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D5318-8AD7-EA45-84B3-AC7BF9DAF46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080765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41232-28E2-F64C-BA8E-108B70405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4A59D7-38CB-1A4F-811C-903C30CD7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1059-FAC2-D041-8189-123C9121CC4B}" type="datetimeFigureOut">
              <a:rPr lang="en-TW" smtClean="0"/>
              <a:t>2021/10/12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8E06A0-A140-C84C-850E-02BA7F38D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C3C94-CBB2-1848-93F8-59F8FA140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D5318-8AD7-EA45-84B3-AC7BF9DAF46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9101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871BDA-1E05-9243-8D3F-854882A37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1059-FAC2-D041-8189-123C9121CC4B}" type="datetimeFigureOut">
              <a:rPr lang="en-TW" smtClean="0"/>
              <a:t>2021/10/12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09BB08-50AA-CD44-B972-EC84C5297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8E48DB-75C9-5348-8DEC-451C28235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D5318-8AD7-EA45-84B3-AC7BF9DAF46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45730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A0B7D-4611-4546-9FFC-358895810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C6D35-72DE-C148-933E-B62CE4B99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4C487-BC96-3141-95BC-920E908E2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F7759-558A-0F4C-819A-30C515F6A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1059-FAC2-D041-8189-123C9121CC4B}" type="datetimeFigureOut">
              <a:rPr lang="en-TW" smtClean="0"/>
              <a:t>2021/10/12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FD37A-2A84-BE4F-A80E-828B1C805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697F7-4D19-414B-8553-392D02014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D5318-8AD7-EA45-84B3-AC7BF9DAF46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13566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0280D-AD32-454A-A0DA-61347B957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FE576C-70B4-C94F-B216-74E604B07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077EB-49C4-0749-8A8D-906EF47DF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EF8C6-2A91-A74F-B3E4-516980F55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1059-FAC2-D041-8189-123C9121CC4B}" type="datetimeFigureOut">
              <a:rPr lang="en-TW" smtClean="0"/>
              <a:t>2021/10/12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A79FB-5C28-5D4F-A379-AAAA22119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6A6943-7B4D-4D44-87F1-77729E2A6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D5318-8AD7-EA45-84B3-AC7BF9DAF46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89499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ECFC92-A961-2A47-9593-0A5DD9FEF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9239A-540B-5449-A88F-CDA9BED3A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62FA0-565B-694B-8854-48315CA758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41059-FAC2-D041-8189-123C9121CC4B}" type="datetimeFigureOut">
              <a:rPr lang="en-TW" smtClean="0"/>
              <a:t>2021/10/12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59B56-E0B5-E14A-8D48-AF4422F7D2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CB9CC-839F-1542-9AB7-CF0D61FA4A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D5318-8AD7-EA45-84B3-AC7BF9DAF46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25230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EE2CAD-90F0-D44F-8435-760584E5D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276" y="1486835"/>
            <a:ext cx="10397447" cy="362670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376BA44-F6B9-C34C-B95C-363F0C032EBD}"/>
              </a:ext>
            </a:extLst>
          </p:cNvPr>
          <p:cNvSpPr/>
          <p:nvPr/>
        </p:nvSpPr>
        <p:spPr>
          <a:xfrm>
            <a:off x="10366625" y="1918666"/>
            <a:ext cx="850672" cy="310826"/>
          </a:xfrm>
          <a:prstGeom prst="rect">
            <a:avLst/>
          </a:prstGeom>
          <a:noFill/>
          <a:ln w="34925" cap="flat" cmpd="sng" algn="ctr">
            <a:solidFill>
              <a:srgbClr val="D2A66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C77DB207-48DA-B947-A017-24C82ACFA23F}"/>
              </a:ext>
            </a:extLst>
          </p:cNvPr>
          <p:cNvSpPr/>
          <p:nvPr/>
        </p:nvSpPr>
        <p:spPr>
          <a:xfrm rot="16200000">
            <a:off x="10305137" y="2686062"/>
            <a:ext cx="1028700" cy="199549"/>
          </a:xfrm>
          <a:prstGeom prst="rightArrow">
            <a:avLst/>
          </a:prstGeom>
          <a:solidFill>
            <a:srgbClr val="D2A6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35F8A94-F69D-B147-BEA2-49E625B5B317}"/>
              </a:ext>
            </a:extLst>
          </p:cNvPr>
          <p:cNvSpPr/>
          <p:nvPr/>
        </p:nvSpPr>
        <p:spPr>
          <a:xfrm>
            <a:off x="10366625" y="3342181"/>
            <a:ext cx="933831" cy="387587"/>
          </a:xfrm>
          <a:prstGeom prst="roundRect">
            <a:avLst/>
          </a:prstGeom>
          <a:solidFill>
            <a:srgbClr val="D2A6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TW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點我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12B9BAA-8511-CC4F-B3C6-B2D7149F0429}"/>
              </a:ext>
            </a:extLst>
          </p:cNvPr>
          <p:cNvGrpSpPr/>
          <p:nvPr/>
        </p:nvGrpSpPr>
        <p:grpSpPr>
          <a:xfrm>
            <a:off x="1555460" y="4498165"/>
            <a:ext cx="9363802" cy="1746000"/>
            <a:chOff x="3360126" y="4043080"/>
            <a:chExt cx="5802628" cy="89273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A7FDC9C-DF3A-A743-A36C-CB67B5CBB9ED}"/>
                </a:ext>
              </a:extLst>
            </p:cNvPr>
            <p:cNvGrpSpPr/>
            <p:nvPr/>
          </p:nvGrpSpPr>
          <p:grpSpPr>
            <a:xfrm>
              <a:off x="3360126" y="4381750"/>
              <a:ext cx="2735874" cy="215396"/>
              <a:chOff x="7237110" y="4330673"/>
              <a:chExt cx="2735874" cy="215396"/>
            </a:xfrm>
          </p:grpSpPr>
          <p:sp>
            <p:nvSpPr>
              <p:cNvPr id="16" name="Intelligent Information Retrieval Laboratory">
                <a:extLst>
                  <a:ext uri="{FF2B5EF4-FFF2-40B4-BE49-F238E27FC236}">
                    <a16:creationId xmlns:a16="http://schemas.microsoft.com/office/drawing/2014/main" id="{103F77BF-CD38-0140-B9CB-DB4142519AA5}"/>
                  </a:ext>
                </a:extLst>
              </p:cNvPr>
              <p:cNvSpPr txBox="1"/>
              <p:nvPr/>
            </p:nvSpPr>
            <p:spPr>
              <a:xfrm>
                <a:off x="7237110" y="4330673"/>
                <a:ext cx="2590800" cy="2153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6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7" name="Intelligent Information Retrieval Laboratory">
                <a:extLst>
                  <a:ext uri="{FF2B5EF4-FFF2-40B4-BE49-F238E27FC236}">
                    <a16:creationId xmlns:a16="http://schemas.microsoft.com/office/drawing/2014/main" id="{7E3610CD-5033-6A49-8CAE-17E9C98DA8EE}"/>
                  </a:ext>
                </a:extLst>
              </p:cNvPr>
              <p:cNvSpPr txBox="1"/>
              <p:nvPr/>
            </p:nvSpPr>
            <p:spPr>
              <a:xfrm>
                <a:off x="8753784" y="4354105"/>
                <a:ext cx="1219200" cy="1839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6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98CEDA4-EB23-704B-A1D8-32B1B62C45FB}"/>
                </a:ext>
              </a:extLst>
            </p:cNvPr>
            <p:cNvGrpSpPr/>
            <p:nvPr/>
          </p:nvGrpSpPr>
          <p:grpSpPr>
            <a:xfrm>
              <a:off x="7245205" y="4043080"/>
              <a:ext cx="1917549" cy="892736"/>
              <a:chOff x="3889162" y="4011274"/>
              <a:chExt cx="1917549" cy="892736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11544BD3-B188-0B4B-8676-AC0A3BA44F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504801" y="4011274"/>
                <a:ext cx="1080117" cy="8927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4" descr="Youtube logo | Logok">
                <a:extLst>
                  <a:ext uri="{FF2B5EF4-FFF2-40B4-BE49-F238E27FC236}">
                    <a16:creationId xmlns:a16="http://schemas.microsoft.com/office/drawing/2014/main" id="{1BA02C8A-BF1A-3F45-A505-3273B3A3A07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9162" y="4233740"/>
                <a:ext cx="768344" cy="4786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Intelligent Information Retrieval Laboratory">
                <a:extLst>
                  <a:ext uri="{FF2B5EF4-FFF2-40B4-BE49-F238E27FC236}">
                    <a16:creationId xmlns:a16="http://schemas.microsoft.com/office/drawing/2014/main" id="{427CA781-5C4D-CE42-BBAB-64885A17FD58}"/>
                  </a:ext>
                </a:extLst>
              </p:cNvPr>
              <p:cNvSpPr txBox="1"/>
              <p:nvPr/>
            </p:nvSpPr>
            <p:spPr>
              <a:xfrm>
                <a:off x="4587511" y="4365368"/>
                <a:ext cx="1219200" cy="2153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8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8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20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6595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223A330-D924-004B-A85D-7984EF0BC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3978"/>
            <a:ext cx="12192000" cy="373004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27803A7-B27C-6E4F-897A-E27856E37FA7}"/>
              </a:ext>
            </a:extLst>
          </p:cNvPr>
          <p:cNvSpPr/>
          <p:nvPr/>
        </p:nvSpPr>
        <p:spPr>
          <a:xfrm>
            <a:off x="5599462" y="3160775"/>
            <a:ext cx="1021652" cy="536448"/>
          </a:xfrm>
          <a:prstGeom prst="rect">
            <a:avLst/>
          </a:prstGeom>
          <a:noFill/>
          <a:ln w="34925" cap="flat" cmpd="sng" algn="ctr">
            <a:solidFill>
              <a:srgbClr val="D2A66C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296F873-6130-0C4F-A5E3-C7C5801AB6F6}"/>
              </a:ext>
            </a:extLst>
          </p:cNvPr>
          <p:cNvSpPr/>
          <p:nvPr/>
        </p:nvSpPr>
        <p:spPr>
          <a:xfrm>
            <a:off x="7907881" y="3290772"/>
            <a:ext cx="933831" cy="387587"/>
          </a:xfrm>
          <a:prstGeom prst="roundRect">
            <a:avLst/>
          </a:prstGeom>
          <a:solidFill>
            <a:srgbClr val="D2A6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TW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點我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5BB047AD-334C-B749-977D-47A23394673D}"/>
              </a:ext>
            </a:extLst>
          </p:cNvPr>
          <p:cNvSpPr/>
          <p:nvPr/>
        </p:nvSpPr>
        <p:spPr>
          <a:xfrm>
            <a:off x="6693527" y="3384792"/>
            <a:ext cx="1028700" cy="199549"/>
          </a:xfrm>
          <a:prstGeom prst="rightArrow">
            <a:avLst/>
          </a:prstGeom>
          <a:solidFill>
            <a:srgbClr val="D2A6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84E18B1-9A95-6E45-BBA8-413B264195B8}"/>
              </a:ext>
            </a:extLst>
          </p:cNvPr>
          <p:cNvGrpSpPr/>
          <p:nvPr/>
        </p:nvGrpSpPr>
        <p:grpSpPr>
          <a:xfrm>
            <a:off x="1658202" y="4261859"/>
            <a:ext cx="9363802" cy="1746000"/>
            <a:chOff x="3360126" y="4043080"/>
            <a:chExt cx="5802628" cy="89273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B5930AE-CE7C-FB46-9333-AD899C1877CE}"/>
                </a:ext>
              </a:extLst>
            </p:cNvPr>
            <p:cNvGrpSpPr/>
            <p:nvPr/>
          </p:nvGrpSpPr>
          <p:grpSpPr>
            <a:xfrm>
              <a:off x="3360126" y="4381750"/>
              <a:ext cx="2735874" cy="215396"/>
              <a:chOff x="7237110" y="4330673"/>
              <a:chExt cx="2735874" cy="215396"/>
            </a:xfrm>
          </p:grpSpPr>
          <p:sp>
            <p:nvSpPr>
              <p:cNvPr id="16" name="Intelligent Information Retrieval Laboratory">
                <a:extLst>
                  <a:ext uri="{FF2B5EF4-FFF2-40B4-BE49-F238E27FC236}">
                    <a16:creationId xmlns:a16="http://schemas.microsoft.com/office/drawing/2014/main" id="{4A0255C9-E8CB-BF4B-B46D-A82EBB17F780}"/>
                  </a:ext>
                </a:extLst>
              </p:cNvPr>
              <p:cNvSpPr txBox="1"/>
              <p:nvPr/>
            </p:nvSpPr>
            <p:spPr>
              <a:xfrm>
                <a:off x="7237110" y="4330673"/>
                <a:ext cx="2590800" cy="2153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6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7" name="Intelligent Information Retrieval Laboratory">
                <a:extLst>
                  <a:ext uri="{FF2B5EF4-FFF2-40B4-BE49-F238E27FC236}">
                    <a16:creationId xmlns:a16="http://schemas.microsoft.com/office/drawing/2014/main" id="{BE543C99-9F7A-574C-8284-A10B1CC862BD}"/>
                  </a:ext>
                </a:extLst>
              </p:cNvPr>
              <p:cNvSpPr txBox="1"/>
              <p:nvPr/>
            </p:nvSpPr>
            <p:spPr>
              <a:xfrm>
                <a:off x="8753784" y="4354105"/>
                <a:ext cx="1219200" cy="1839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6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034FDAB-96A0-6143-9C20-2DA2A22204F1}"/>
                </a:ext>
              </a:extLst>
            </p:cNvPr>
            <p:cNvGrpSpPr/>
            <p:nvPr/>
          </p:nvGrpSpPr>
          <p:grpSpPr>
            <a:xfrm>
              <a:off x="7245205" y="4043080"/>
              <a:ext cx="1917549" cy="892736"/>
              <a:chOff x="3889162" y="4011274"/>
              <a:chExt cx="1917549" cy="892736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0A419583-C341-0549-8C70-0F01AE8813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504801" y="4011274"/>
                <a:ext cx="1080117" cy="8927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4" name="Picture 4" descr="Youtube logo | Logok">
                <a:extLst>
                  <a:ext uri="{FF2B5EF4-FFF2-40B4-BE49-F238E27FC236}">
                    <a16:creationId xmlns:a16="http://schemas.microsoft.com/office/drawing/2014/main" id="{75FF5E98-259C-F648-B77D-C1F72A8D1E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9162" y="4233740"/>
                <a:ext cx="768344" cy="4786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Intelligent Information Retrieval Laboratory">
                <a:extLst>
                  <a:ext uri="{FF2B5EF4-FFF2-40B4-BE49-F238E27FC236}">
                    <a16:creationId xmlns:a16="http://schemas.microsoft.com/office/drawing/2014/main" id="{ACAD53E3-21DC-934F-A897-3E7F05E212AD}"/>
                  </a:ext>
                </a:extLst>
              </p:cNvPr>
              <p:cNvSpPr txBox="1"/>
              <p:nvPr/>
            </p:nvSpPr>
            <p:spPr>
              <a:xfrm>
                <a:off x="4587511" y="4365368"/>
                <a:ext cx="1219200" cy="2153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8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8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20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40748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07AC2E3-ECF5-D349-861F-3AA36FF6B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865" y="2015748"/>
            <a:ext cx="10428270" cy="282650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465D0C4-9C8D-FB46-AFCE-CA21E3719B21}"/>
              </a:ext>
            </a:extLst>
          </p:cNvPr>
          <p:cNvGrpSpPr/>
          <p:nvPr/>
        </p:nvGrpSpPr>
        <p:grpSpPr>
          <a:xfrm>
            <a:off x="1658202" y="4261859"/>
            <a:ext cx="9363802" cy="1746000"/>
            <a:chOff x="3360126" y="4043080"/>
            <a:chExt cx="5802628" cy="89273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C6CDC26-E5C5-A44E-8E5F-3E4E70D263EF}"/>
                </a:ext>
              </a:extLst>
            </p:cNvPr>
            <p:cNvGrpSpPr/>
            <p:nvPr/>
          </p:nvGrpSpPr>
          <p:grpSpPr>
            <a:xfrm>
              <a:off x="3360126" y="4381750"/>
              <a:ext cx="2735874" cy="215396"/>
              <a:chOff x="7237110" y="4330673"/>
              <a:chExt cx="2735874" cy="215396"/>
            </a:xfrm>
          </p:grpSpPr>
          <p:sp>
            <p:nvSpPr>
              <p:cNvPr id="14" name="Intelligent Information Retrieval Laboratory">
                <a:extLst>
                  <a:ext uri="{FF2B5EF4-FFF2-40B4-BE49-F238E27FC236}">
                    <a16:creationId xmlns:a16="http://schemas.microsoft.com/office/drawing/2014/main" id="{BD9F6FC5-DB27-7544-8EE6-1BE9048CA0E8}"/>
                  </a:ext>
                </a:extLst>
              </p:cNvPr>
              <p:cNvSpPr txBox="1"/>
              <p:nvPr/>
            </p:nvSpPr>
            <p:spPr>
              <a:xfrm>
                <a:off x="7237110" y="4330673"/>
                <a:ext cx="2590800" cy="2153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6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5" name="Intelligent Information Retrieval Laboratory">
                <a:extLst>
                  <a:ext uri="{FF2B5EF4-FFF2-40B4-BE49-F238E27FC236}">
                    <a16:creationId xmlns:a16="http://schemas.microsoft.com/office/drawing/2014/main" id="{E58A54FA-1027-DD40-BEE1-9619EBC25FAB}"/>
                  </a:ext>
                </a:extLst>
              </p:cNvPr>
              <p:cNvSpPr txBox="1"/>
              <p:nvPr/>
            </p:nvSpPr>
            <p:spPr>
              <a:xfrm>
                <a:off x="8753784" y="4354105"/>
                <a:ext cx="1219200" cy="1839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6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7A8DDCB-EB36-BA47-9BEA-82B677B25A46}"/>
                </a:ext>
              </a:extLst>
            </p:cNvPr>
            <p:cNvGrpSpPr/>
            <p:nvPr/>
          </p:nvGrpSpPr>
          <p:grpSpPr>
            <a:xfrm>
              <a:off x="7245205" y="4043080"/>
              <a:ext cx="1917549" cy="892736"/>
              <a:chOff x="3889162" y="4011274"/>
              <a:chExt cx="1917549" cy="892736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68216267-4AD6-F74C-A249-E7CB2FB948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504801" y="4011274"/>
                <a:ext cx="1080117" cy="8927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" name="Picture 4" descr="Youtube logo | Logok">
                <a:extLst>
                  <a:ext uri="{FF2B5EF4-FFF2-40B4-BE49-F238E27FC236}">
                    <a16:creationId xmlns:a16="http://schemas.microsoft.com/office/drawing/2014/main" id="{D07B20FA-E892-D646-AB31-35E3169DF6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9162" y="4233740"/>
                <a:ext cx="768344" cy="4786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Intelligent Information Retrieval Laboratory">
                <a:extLst>
                  <a:ext uri="{FF2B5EF4-FFF2-40B4-BE49-F238E27FC236}">
                    <a16:creationId xmlns:a16="http://schemas.microsoft.com/office/drawing/2014/main" id="{F6A109DC-45F7-0A44-BF33-84B4C6B24687}"/>
                  </a:ext>
                </a:extLst>
              </p:cNvPr>
              <p:cNvSpPr txBox="1"/>
              <p:nvPr/>
            </p:nvSpPr>
            <p:spPr>
              <a:xfrm>
                <a:off x="4587511" y="4365368"/>
                <a:ext cx="1219200" cy="2153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8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8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20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00286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CF7892-9FD6-FB46-B99C-91F927725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667" y="1965907"/>
            <a:ext cx="10352926" cy="2926185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668B1A2-B092-FD45-8288-722ABCF4C4F4}"/>
              </a:ext>
            </a:extLst>
          </p:cNvPr>
          <p:cNvGrpSpPr/>
          <p:nvPr/>
        </p:nvGrpSpPr>
        <p:grpSpPr>
          <a:xfrm>
            <a:off x="1658202" y="4261859"/>
            <a:ext cx="9363802" cy="1746000"/>
            <a:chOff x="3360126" y="4043080"/>
            <a:chExt cx="5802628" cy="89273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A4C1A9B-6C49-C54C-B04B-E0A76922BFA2}"/>
                </a:ext>
              </a:extLst>
            </p:cNvPr>
            <p:cNvGrpSpPr/>
            <p:nvPr/>
          </p:nvGrpSpPr>
          <p:grpSpPr>
            <a:xfrm>
              <a:off x="3360126" y="4381750"/>
              <a:ext cx="2735874" cy="215396"/>
              <a:chOff x="7237110" y="4330673"/>
              <a:chExt cx="2735874" cy="215396"/>
            </a:xfrm>
          </p:grpSpPr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E24024B4-569D-1E46-8E44-E83C52F4F879}"/>
                  </a:ext>
                </a:extLst>
              </p:cNvPr>
              <p:cNvSpPr txBox="1"/>
              <p:nvPr/>
            </p:nvSpPr>
            <p:spPr>
              <a:xfrm>
                <a:off x="7237110" y="4330673"/>
                <a:ext cx="2590800" cy="2153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6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1" name="Intelligent Information Retrieval Laboratory">
                <a:extLst>
                  <a:ext uri="{FF2B5EF4-FFF2-40B4-BE49-F238E27FC236}">
                    <a16:creationId xmlns:a16="http://schemas.microsoft.com/office/drawing/2014/main" id="{0AADC847-6C52-FA4B-A1FF-B51C18031CFD}"/>
                  </a:ext>
                </a:extLst>
              </p:cNvPr>
              <p:cNvSpPr txBox="1"/>
              <p:nvPr/>
            </p:nvSpPr>
            <p:spPr>
              <a:xfrm>
                <a:off x="8753784" y="4354105"/>
                <a:ext cx="1219200" cy="1839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6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EF159BE-CF5D-3749-8FDD-C42E79F0533B}"/>
                </a:ext>
              </a:extLst>
            </p:cNvPr>
            <p:cNvGrpSpPr/>
            <p:nvPr/>
          </p:nvGrpSpPr>
          <p:grpSpPr>
            <a:xfrm>
              <a:off x="7245205" y="4043080"/>
              <a:ext cx="1917549" cy="892736"/>
              <a:chOff x="3889162" y="4011274"/>
              <a:chExt cx="1917549" cy="892736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A968DD92-3179-134A-95C1-7CA55662D67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504801" y="4011274"/>
                <a:ext cx="1080117" cy="8927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4" descr="Youtube logo | Logok">
                <a:extLst>
                  <a:ext uri="{FF2B5EF4-FFF2-40B4-BE49-F238E27FC236}">
                    <a16:creationId xmlns:a16="http://schemas.microsoft.com/office/drawing/2014/main" id="{1E292356-3EE2-AE4F-96D5-1DCE64C067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9162" y="4233740"/>
                <a:ext cx="768344" cy="4786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Intelligent Information Retrieval Laboratory">
                <a:extLst>
                  <a:ext uri="{FF2B5EF4-FFF2-40B4-BE49-F238E27FC236}">
                    <a16:creationId xmlns:a16="http://schemas.microsoft.com/office/drawing/2014/main" id="{73D7D8EE-F816-9245-AAD0-3D625DF0B914}"/>
                  </a:ext>
                </a:extLst>
              </p:cNvPr>
              <p:cNvSpPr txBox="1"/>
              <p:nvPr/>
            </p:nvSpPr>
            <p:spPr>
              <a:xfrm>
                <a:off x="4587511" y="4365368"/>
                <a:ext cx="1219200" cy="2153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8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8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20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23573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259A30-4C64-4343-ACD3-35D419087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094" y="2632966"/>
            <a:ext cx="10835811" cy="1819834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E7993E2-CB40-5641-8EBF-76B15133D6FC}"/>
              </a:ext>
            </a:extLst>
          </p:cNvPr>
          <p:cNvGrpSpPr/>
          <p:nvPr/>
        </p:nvGrpSpPr>
        <p:grpSpPr>
          <a:xfrm>
            <a:off x="1414098" y="3850893"/>
            <a:ext cx="9363802" cy="1746000"/>
            <a:chOff x="3360126" y="4043080"/>
            <a:chExt cx="5802628" cy="89273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430F817-9F3C-EC4D-8849-441E94AFE0F7}"/>
                </a:ext>
              </a:extLst>
            </p:cNvPr>
            <p:cNvGrpSpPr/>
            <p:nvPr/>
          </p:nvGrpSpPr>
          <p:grpSpPr>
            <a:xfrm>
              <a:off x="3360126" y="4381750"/>
              <a:ext cx="2735874" cy="215396"/>
              <a:chOff x="7237110" y="4330673"/>
              <a:chExt cx="2735874" cy="215396"/>
            </a:xfrm>
          </p:grpSpPr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45981CC8-408D-0541-AE5E-8291A07352B8}"/>
                  </a:ext>
                </a:extLst>
              </p:cNvPr>
              <p:cNvSpPr txBox="1"/>
              <p:nvPr/>
            </p:nvSpPr>
            <p:spPr>
              <a:xfrm>
                <a:off x="7237110" y="4330673"/>
                <a:ext cx="2590800" cy="2153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6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1" name="Intelligent Information Retrieval Laboratory">
                <a:extLst>
                  <a:ext uri="{FF2B5EF4-FFF2-40B4-BE49-F238E27FC236}">
                    <a16:creationId xmlns:a16="http://schemas.microsoft.com/office/drawing/2014/main" id="{2D3DB901-A9A6-EF40-A5EA-287808BD79B7}"/>
                  </a:ext>
                </a:extLst>
              </p:cNvPr>
              <p:cNvSpPr txBox="1"/>
              <p:nvPr/>
            </p:nvSpPr>
            <p:spPr>
              <a:xfrm>
                <a:off x="8753784" y="4354105"/>
                <a:ext cx="1219200" cy="1839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6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74AE9E3-ABD8-E145-8A1A-47EF7B5E17A0}"/>
                </a:ext>
              </a:extLst>
            </p:cNvPr>
            <p:cNvGrpSpPr/>
            <p:nvPr/>
          </p:nvGrpSpPr>
          <p:grpSpPr>
            <a:xfrm>
              <a:off x="7245205" y="4043080"/>
              <a:ext cx="1917549" cy="892736"/>
              <a:chOff x="3889162" y="4011274"/>
              <a:chExt cx="1917549" cy="892736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0FDD75C3-BA34-9F49-B6C0-F7AD5564901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504801" y="4011274"/>
                <a:ext cx="1080117" cy="8927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4" descr="Youtube logo | Logok">
                <a:extLst>
                  <a:ext uri="{FF2B5EF4-FFF2-40B4-BE49-F238E27FC236}">
                    <a16:creationId xmlns:a16="http://schemas.microsoft.com/office/drawing/2014/main" id="{604ED977-0138-0B43-A256-65695A9FBB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9162" y="4233740"/>
                <a:ext cx="768344" cy="4786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Intelligent Information Retrieval Laboratory">
                <a:extLst>
                  <a:ext uri="{FF2B5EF4-FFF2-40B4-BE49-F238E27FC236}">
                    <a16:creationId xmlns:a16="http://schemas.microsoft.com/office/drawing/2014/main" id="{BBE2AE9A-64A6-0E40-9621-F1D792AB719F}"/>
                  </a:ext>
                </a:extLst>
              </p:cNvPr>
              <p:cNvSpPr txBox="1"/>
              <p:nvPr/>
            </p:nvSpPr>
            <p:spPr>
              <a:xfrm>
                <a:off x="4587511" y="4365368"/>
                <a:ext cx="1219200" cy="2153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8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8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20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16820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691B3D-D981-AF4F-AF0E-A675F4191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47" y="2289360"/>
            <a:ext cx="10599506" cy="227928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B705624-CB06-064C-A763-397C9E65643C}"/>
              </a:ext>
            </a:extLst>
          </p:cNvPr>
          <p:cNvGrpSpPr/>
          <p:nvPr/>
        </p:nvGrpSpPr>
        <p:grpSpPr>
          <a:xfrm>
            <a:off x="1414098" y="3850893"/>
            <a:ext cx="9363802" cy="1746000"/>
            <a:chOff x="3360126" y="4043080"/>
            <a:chExt cx="5802628" cy="89273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027448F-6DDA-FD4B-B9CA-AF3FA21D88B0}"/>
                </a:ext>
              </a:extLst>
            </p:cNvPr>
            <p:cNvGrpSpPr/>
            <p:nvPr/>
          </p:nvGrpSpPr>
          <p:grpSpPr>
            <a:xfrm>
              <a:off x="3360126" y="4381750"/>
              <a:ext cx="2735874" cy="215396"/>
              <a:chOff x="7237110" y="4330673"/>
              <a:chExt cx="2735874" cy="215396"/>
            </a:xfrm>
          </p:grpSpPr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5B13A490-A500-0D42-8744-1FE7BAB78F2B}"/>
                  </a:ext>
                </a:extLst>
              </p:cNvPr>
              <p:cNvSpPr txBox="1"/>
              <p:nvPr/>
            </p:nvSpPr>
            <p:spPr>
              <a:xfrm>
                <a:off x="7237110" y="4330673"/>
                <a:ext cx="2590800" cy="2153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6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1" name="Intelligent Information Retrieval Laboratory">
                <a:extLst>
                  <a:ext uri="{FF2B5EF4-FFF2-40B4-BE49-F238E27FC236}">
                    <a16:creationId xmlns:a16="http://schemas.microsoft.com/office/drawing/2014/main" id="{951061CD-CAF6-094A-AE17-24FF332F2E23}"/>
                  </a:ext>
                </a:extLst>
              </p:cNvPr>
              <p:cNvSpPr txBox="1"/>
              <p:nvPr/>
            </p:nvSpPr>
            <p:spPr>
              <a:xfrm>
                <a:off x="8753784" y="4354105"/>
                <a:ext cx="1219200" cy="1839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6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F68F7FF-DC59-CB4C-A86C-1AAABE86A8D7}"/>
                </a:ext>
              </a:extLst>
            </p:cNvPr>
            <p:cNvGrpSpPr/>
            <p:nvPr/>
          </p:nvGrpSpPr>
          <p:grpSpPr>
            <a:xfrm>
              <a:off x="7245205" y="4043080"/>
              <a:ext cx="1917549" cy="892736"/>
              <a:chOff x="3889162" y="4011274"/>
              <a:chExt cx="1917549" cy="892736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0BE5796B-16E2-A04E-87CC-47E6390940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504801" y="4011274"/>
                <a:ext cx="1080117" cy="8927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4" descr="Youtube logo | Logok">
                <a:extLst>
                  <a:ext uri="{FF2B5EF4-FFF2-40B4-BE49-F238E27FC236}">
                    <a16:creationId xmlns:a16="http://schemas.microsoft.com/office/drawing/2014/main" id="{15E8279A-C518-EF4A-8163-FA90022A58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9162" y="4233740"/>
                <a:ext cx="768344" cy="4786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Intelligent Information Retrieval Laboratory">
                <a:extLst>
                  <a:ext uri="{FF2B5EF4-FFF2-40B4-BE49-F238E27FC236}">
                    <a16:creationId xmlns:a16="http://schemas.microsoft.com/office/drawing/2014/main" id="{F4F08CF7-AA7A-3F43-86FC-CF8B351BB419}"/>
                  </a:ext>
                </a:extLst>
              </p:cNvPr>
              <p:cNvSpPr txBox="1"/>
              <p:nvPr/>
            </p:nvSpPr>
            <p:spPr>
              <a:xfrm>
                <a:off x="4587511" y="4365368"/>
                <a:ext cx="1219200" cy="2153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8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8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20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53772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986174-F224-5E4B-86ED-67EB2D72A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832" y="1223848"/>
            <a:ext cx="7622390" cy="456472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C46AB62-18D3-E145-97A8-379B7D54C1A4}"/>
              </a:ext>
            </a:extLst>
          </p:cNvPr>
          <p:cNvGrpSpPr/>
          <p:nvPr/>
        </p:nvGrpSpPr>
        <p:grpSpPr>
          <a:xfrm>
            <a:off x="1414099" y="5297925"/>
            <a:ext cx="9363802" cy="1746000"/>
            <a:chOff x="3360126" y="4043080"/>
            <a:chExt cx="5802628" cy="89273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16D88AD-89E3-4E48-BBE8-970514A3ECE2}"/>
                </a:ext>
              </a:extLst>
            </p:cNvPr>
            <p:cNvGrpSpPr/>
            <p:nvPr/>
          </p:nvGrpSpPr>
          <p:grpSpPr>
            <a:xfrm>
              <a:off x="3360126" y="4381750"/>
              <a:ext cx="2735874" cy="215396"/>
              <a:chOff x="7237110" y="4330673"/>
              <a:chExt cx="2735874" cy="215396"/>
            </a:xfrm>
          </p:grpSpPr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CCD9523F-5868-2D46-AB82-6CB756BE0E4B}"/>
                  </a:ext>
                </a:extLst>
              </p:cNvPr>
              <p:cNvSpPr txBox="1"/>
              <p:nvPr/>
            </p:nvSpPr>
            <p:spPr>
              <a:xfrm>
                <a:off x="7237110" y="4330673"/>
                <a:ext cx="2590800" cy="2153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6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1" name="Intelligent Information Retrieval Laboratory">
                <a:extLst>
                  <a:ext uri="{FF2B5EF4-FFF2-40B4-BE49-F238E27FC236}">
                    <a16:creationId xmlns:a16="http://schemas.microsoft.com/office/drawing/2014/main" id="{89572E79-1B2A-1C46-941A-CD23AF6185AB}"/>
                  </a:ext>
                </a:extLst>
              </p:cNvPr>
              <p:cNvSpPr txBox="1"/>
              <p:nvPr/>
            </p:nvSpPr>
            <p:spPr>
              <a:xfrm>
                <a:off x="8753784" y="4354105"/>
                <a:ext cx="1219200" cy="1839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6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F33A7BE-2D6C-0345-822B-60F5FF66849E}"/>
                </a:ext>
              </a:extLst>
            </p:cNvPr>
            <p:cNvGrpSpPr/>
            <p:nvPr/>
          </p:nvGrpSpPr>
          <p:grpSpPr>
            <a:xfrm>
              <a:off x="7245205" y="4043080"/>
              <a:ext cx="1917549" cy="892736"/>
              <a:chOff x="3889162" y="4011274"/>
              <a:chExt cx="1917549" cy="892736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67B5D496-5698-FA4D-BE11-B0678EA6A0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504801" y="4011274"/>
                <a:ext cx="1080117" cy="8927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4" descr="Youtube logo | Logok">
                <a:extLst>
                  <a:ext uri="{FF2B5EF4-FFF2-40B4-BE49-F238E27FC236}">
                    <a16:creationId xmlns:a16="http://schemas.microsoft.com/office/drawing/2014/main" id="{61B66230-4511-E146-9AB4-F631A324AD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9162" y="4233740"/>
                <a:ext cx="768344" cy="4786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Intelligent Information Retrieval Laboratory">
                <a:extLst>
                  <a:ext uri="{FF2B5EF4-FFF2-40B4-BE49-F238E27FC236}">
                    <a16:creationId xmlns:a16="http://schemas.microsoft.com/office/drawing/2014/main" id="{57126AB3-2BAF-2A49-95DF-33204AC87A39}"/>
                  </a:ext>
                </a:extLst>
              </p:cNvPr>
              <p:cNvSpPr txBox="1"/>
              <p:nvPr/>
            </p:nvSpPr>
            <p:spPr>
              <a:xfrm>
                <a:off x="4587511" y="4365368"/>
                <a:ext cx="1219200" cy="2153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8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8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20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9693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107</Words>
  <Application>Microsoft Macintosh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微软雅黑</vt:lpstr>
      <vt:lpstr>Arial</vt:lpstr>
      <vt:lpstr>Calibri</vt:lpstr>
      <vt:lpstr>Calibri Light</vt:lpstr>
      <vt:lpstr>Helvetica Neue Bold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2021-10-12T06:27:41Z</dcterms:created>
  <dcterms:modified xsi:type="dcterms:W3CDTF">2021-10-12T07:37:53Z</dcterms:modified>
</cp:coreProperties>
</file>