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65" r:id="rId4"/>
    <p:sldId id="266" r:id="rId5"/>
    <p:sldId id="256" r:id="rId6"/>
    <p:sldId id="258" r:id="rId7"/>
    <p:sldId id="259" r:id="rId8"/>
    <p:sldId id="268" r:id="rId9"/>
    <p:sldId id="260" r:id="rId10"/>
    <p:sldId id="267" r:id="rId11"/>
    <p:sldId id="261" r:id="rId12"/>
    <p:sldId id="262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https://iter01.com/539038.html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https://vdn1.vzuu.com/SD/e9541f14-231f-11eb-ab33-3a93930b0372.mp4?disable_local_cache=1&amp;auth_key=1628517139-0-0-28605fa853d5f43c2b0baafb081e2f45&amp;f=mp4&amp;bu=</a:t>
            </a:r>
            <a:r>
              <a:rPr lang="en-US" dirty="0" err="1"/>
              <a:t>pico&amp;expiration</a:t>
            </a:r>
            <a:r>
              <a:rPr lang="en-US" dirty="0"/>
              <a:t>=1628517139&amp;v=</a:t>
            </a:r>
            <a:r>
              <a:rPr lang="en-US" dirty="0" err="1"/>
              <a:t>hw</a:t>
            </a:r>
            <a:endParaRPr lang="en-US" dirty="0"/>
          </a:p>
          <a:p>
            <a:r>
              <a:rPr lang="zh-TW" altLang="en-US" dirty="0"/>
              <a:t>讓小球滾下山坡，找到它們分別落在哪個山谷裡，原來谷歌大腦東京研究員</a:t>
            </a:r>
            <a:r>
              <a:rPr lang="en-US" dirty="0" err="1"/>
              <a:t>hardmaru</a:t>
            </a:r>
            <a:r>
              <a:rPr lang="zh-TW" altLang="en-US" dirty="0"/>
              <a:t>轉發了視頻對應的文章，評價它“像極了即時戰略遊戲”。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3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C9AA75-483D-E147-A93F-65BAE20D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03" y="1122835"/>
            <a:ext cx="4443683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672A144-157D-1A40-95B2-A9125B0434A5}"/>
              </a:ext>
            </a:extLst>
          </p:cNvPr>
          <p:cNvGrpSpPr/>
          <p:nvPr/>
        </p:nvGrpSpPr>
        <p:grpSpPr>
          <a:xfrm>
            <a:off x="3314971" y="3599114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B98F8B-049E-F147-9C5E-760369889DE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D6B1AF2-EAEF-5942-8451-80EA4A96235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4BB985BF-1F51-F34A-90A4-BCEC4CD6014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372AC56-4AB7-8649-AC62-10EB2923722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ED82F02-6561-A944-87CF-E39F729379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5A1F56D2-76AD-5542-9ED0-2796B4FFA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8072222-8F51-704C-B784-2DAAE3E8A48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495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B259FE-872F-CF43-9A35-B1448B263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38" y="1688482"/>
            <a:ext cx="4529923" cy="31092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3371FFA-557E-5740-9624-1870BBEECC3D}"/>
              </a:ext>
            </a:extLst>
          </p:cNvPr>
          <p:cNvGrpSpPr/>
          <p:nvPr/>
        </p:nvGrpSpPr>
        <p:grpSpPr>
          <a:xfrm>
            <a:off x="3390847" y="4502225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A8018D-6928-C84A-B520-FFE82FD146D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60AAA6E-EAB9-824F-9D94-8391BE4F870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FC99FB7A-D5E8-B848-8CB9-E2B974B76BC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00618B-2B24-BD4F-B8C4-017A737CB8F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5D870BA-5C4A-7D42-B5E1-31E22CDE35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C60E3D4-A08B-C144-8F3B-7920152E4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A001526-DC1E-9D4F-8CF9-1ED39925969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63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08" y="1719491"/>
            <a:ext cx="4741154" cy="309091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400CC12-FF22-7440-A90B-62DCEFB6C259}"/>
              </a:ext>
            </a:extLst>
          </p:cNvPr>
          <p:cNvGrpSpPr/>
          <p:nvPr/>
        </p:nvGrpSpPr>
        <p:grpSpPr>
          <a:xfrm>
            <a:off x="3390847" y="450222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D8752F-0581-D547-A0AC-D99670DFDE2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A7D6B3A-3FDC-FA48-90BD-623AC68CE9B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E085388-ABE3-5F41-BCD6-BDE634321C8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65B751-1E9B-864F-A60E-8F49F555EEB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9DB9B0-660B-B94D-BD3B-2537A537DE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7E430D-C245-BE49-857F-DF4C642A34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09CC1D4A-881A-EB42-92F9-7E945DCA5B1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8043330" y="2726270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0" y="2726270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8043330" y="3278010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30" y="3278010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39" t="-4444" r="-1613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7935452" y="4037469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452" y="4037469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56D837-E785-C44C-84FE-6F87DF6E4209}"/>
              </a:ext>
            </a:extLst>
          </p:cNvPr>
          <p:cNvGrpSpPr/>
          <p:nvPr/>
        </p:nvGrpSpPr>
        <p:grpSpPr>
          <a:xfrm>
            <a:off x="6417542" y="4300140"/>
            <a:ext cx="5764444" cy="1050587"/>
            <a:chOff x="3360126" y="3971848"/>
            <a:chExt cx="5764444" cy="1050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27EA2B-CCC1-C743-BEBC-278A17408EC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D36B7F55-F59D-9443-AE9D-C14317142BD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F1635A9A-D99C-EC48-9FEF-DE7B8AA9235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458F0F-3CD7-2746-97C2-0D082CCE6BF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D1C737B-E1A2-7E40-BB56-0D76ED8B7F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Youtube logo | Logok">
                <a:extLst>
                  <a:ext uri="{FF2B5EF4-FFF2-40B4-BE49-F238E27FC236}">
                    <a16:creationId xmlns:a16="http://schemas.microsoft.com/office/drawing/2014/main" id="{D3F41B32-B964-0F40-B693-52C3867963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D996DF5C-38A4-EC49-9435-2C98CFEC732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921FD-11C3-3243-B84A-6C60D220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1648883"/>
            <a:ext cx="5080000" cy="3492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6134B6F-8EB4-C946-BAF9-2C569833F668}"/>
              </a:ext>
            </a:extLst>
          </p:cNvPr>
          <p:cNvGrpSpPr/>
          <p:nvPr/>
        </p:nvGrpSpPr>
        <p:grpSpPr>
          <a:xfrm>
            <a:off x="3213778" y="4649956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FFC846-459A-6B40-AB1A-DCA3BA85F59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95DA1546-75B6-6C47-BC3C-37C44127314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918D266-4A9D-B046-8CDA-63FC5169421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1D514D-4E62-B347-9FD4-E57136E4FE3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9029280-5BBD-0A40-9E13-0A687D07E0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8236DAE5-44B5-ED43-94B0-0B3DAC7C7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9AF40C97-024F-7542-8BC6-F7DACB8F955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292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52E20-B3A7-EF4F-BE60-DBDFCF83A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30" y="1679288"/>
            <a:ext cx="5073843" cy="34882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D38254-909C-6A47-A867-D11D9916A6E4}"/>
              </a:ext>
            </a:extLst>
          </p:cNvPr>
          <p:cNvGrpSpPr/>
          <p:nvPr/>
        </p:nvGrpSpPr>
        <p:grpSpPr>
          <a:xfrm>
            <a:off x="3213778" y="4649956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6F723B-7967-134B-A111-D95AD6813507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F53B3617-3A14-9E45-AD34-97465146F40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813E1281-41E3-C642-9FAE-C3A7A617730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29F19C-9B8F-924D-9719-D9EB80BC88E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1D68DD3-BE98-5D4B-95CD-E7312C459A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631B8EF8-7CF6-D841-9E00-7D711A6800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FA4E9A0C-E480-6A4D-B811-80EB307C570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1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4B-0581-EC47-AECB-A9B3079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DB7-C3F2-854D-9DD3-8EAC261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下面的這張動圖演示，乍看就像就像是在復雜地形中作戰的沙盤推演，其實揭示的是隨機梯度下降（</a:t>
            </a:r>
            <a:r>
              <a:rPr lang="en-US" dirty="0"/>
              <a:t>SGD）</a:t>
            </a:r>
            <a:r>
              <a:rPr lang="zh-TW" altLang="en-US" dirty="0"/>
              <a:t>算法的本質。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DA62-47B1-A141-8034-092383EF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9" y="2925763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B0ED2B-10D9-D742-840F-3FC987E14B41}"/>
              </a:ext>
            </a:extLst>
          </p:cNvPr>
          <p:cNvGrpSpPr/>
          <p:nvPr/>
        </p:nvGrpSpPr>
        <p:grpSpPr>
          <a:xfrm>
            <a:off x="3790139" y="1239856"/>
            <a:ext cx="4410320" cy="2722544"/>
            <a:chOff x="3790139" y="1239856"/>
            <a:chExt cx="4410320" cy="27225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FFC28E-6D62-6D46-B9E2-C1EA617A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0139" y="1239856"/>
              <a:ext cx="4410320" cy="272254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956BF98-F7B0-9240-8438-D7648C30EFDA}"/>
                </a:ext>
              </a:extLst>
            </p:cNvPr>
            <p:cNvCxnSpPr/>
            <p:nvPr/>
          </p:nvCxnSpPr>
          <p:spPr>
            <a:xfrm flipV="1">
              <a:off x="4883525" y="1625990"/>
              <a:ext cx="1566153" cy="15418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A02913-A16F-CD43-9415-9CC3FF19BF74}"/>
              </a:ext>
            </a:extLst>
          </p:cNvPr>
          <p:cNvGrpSpPr/>
          <p:nvPr/>
        </p:nvGrpSpPr>
        <p:grpSpPr>
          <a:xfrm>
            <a:off x="3314971" y="3599114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108D32B-DEB8-A84B-9557-D08CD72F6D8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54DE9B01-AE56-BC44-95A7-6D9625A2B60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6CE53556-708A-9B4F-A327-549EF000287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391D59-DB20-5A47-BC32-C4957D7DFAB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2E0B19-550A-F24D-91AC-F9ACF4A74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A738AF74-62ED-5647-ABD3-76B9EF294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B23ACB42-7F82-5840-A6D2-D0EA290966D5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88BF-06B7-3C41-927E-6D5968AE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27" y="2942519"/>
            <a:ext cx="5713027" cy="97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83BAC-797B-FF43-8436-18C00489E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194" y="2026931"/>
            <a:ext cx="5130095" cy="2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4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3D48C8-7863-F840-8A13-5659A59F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2236"/>
            <a:ext cx="4628276" cy="18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2FA7E41-3684-0748-9B3E-74F47CF7ED06}"/>
              </a:ext>
            </a:extLst>
          </p:cNvPr>
          <p:cNvGrpSpPr/>
          <p:nvPr/>
        </p:nvGrpSpPr>
        <p:grpSpPr>
          <a:xfrm>
            <a:off x="1489122" y="4933952"/>
            <a:ext cx="9363802" cy="1746000"/>
            <a:chOff x="3360126" y="4043080"/>
            <a:chExt cx="5802628" cy="89273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696F981-8221-8B45-9EEA-E0D9433D7762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40" name="Intelligent Information Retrieval Laboratory">
                <a:extLst>
                  <a:ext uri="{FF2B5EF4-FFF2-40B4-BE49-F238E27FC236}">
                    <a16:creationId xmlns:a16="http://schemas.microsoft.com/office/drawing/2014/main" id="{B8529B7E-07D5-E141-B499-EE5C2345A50C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1" name="Intelligent Information Retrieval Laboratory">
                <a:extLst>
                  <a:ext uri="{FF2B5EF4-FFF2-40B4-BE49-F238E27FC236}">
                    <a16:creationId xmlns:a16="http://schemas.microsoft.com/office/drawing/2014/main" id="{84C7A30A-0B3B-CF47-9E65-BFA58A16D0C3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D12A55-6945-1D41-9BDD-6FE3C42FE3EC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65F9A37-CBE5-D146-B5F5-0C73478C55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4" descr="Youtube logo | Logok">
                <a:extLst>
                  <a:ext uri="{FF2B5EF4-FFF2-40B4-BE49-F238E27FC236}">
                    <a16:creationId xmlns:a16="http://schemas.microsoft.com/office/drawing/2014/main" id="{F251EC48-9874-5B4E-AE15-9F71C651D3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Intelligent Information Retrieval Laboratory">
                <a:extLst>
                  <a:ext uri="{FF2B5EF4-FFF2-40B4-BE49-F238E27FC236}">
                    <a16:creationId xmlns:a16="http://schemas.microsoft.com/office/drawing/2014/main" id="{457DE3FD-7523-BF49-A655-B4668AD1557A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CB6F37-579A-C64C-9EC0-9AC4A00A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2379133"/>
            <a:ext cx="6125986" cy="22718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616B76-7871-CF43-B618-0B800FC21B08}"/>
              </a:ext>
            </a:extLst>
          </p:cNvPr>
          <p:cNvGrpSpPr/>
          <p:nvPr/>
        </p:nvGrpSpPr>
        <p:grpSpPr>
          <a:xfrm>
            <a:off x="3413424" y="4125728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85BE4E-FE6B-444F-B697-14064EE99DB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56A3C5D6-E30F-8348-A6A2-F0EC58C6954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71A84B2-199C-7543-BC76-3C7D90C124A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F15EED-4D65-504A-8D44-732282335B1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3D79A28-C844-F043-8B10-C709855F8C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D6FAE06D-7DEE-2249-A17E-D0F2EE0787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5AFF0C8-B061-274C-9848-9B66EEF342FC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017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1914261"/>
            <a:ext cx="4890171" cy="303027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556296-3AC8-D24F-9A74-EDF7B6859BE2}"/>
              </a:ext>
            </a:extLst>
          </p:cNvPr>
          <p:cNvGrpSpPr/>
          <p:nvPr/>
        </p:nvGrpSpPr>
        <p:grpSpPr>
          <a:xfrm>
            <a:off x="2894135" y="4603825"/>
            <a:ext cx="5764444" cy="1050587"/>
            <a:chOff x="3360126" y="3971848"/>
            <a:chExt cx="5764444" cy="1050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737F09-C985-BE46-B70C-9DE7A9C1264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493FD12F-B821-074F-9FBA-FFC71B810F50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CB5C1A9D-5A40-8644-B7A1-FAA52F9EF65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20AA66-B6A1-F848-ADAD-18FCBA47B88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437725D-EA5D-B74E-8C58-062A580A3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Youtube logo | Logok">
                <a:extLst>
                  <a:ext uri="{FF2B5EF4-FFF2-40B4-BE49-F238E27FC236}">
                    <a16:creationId xmlns:a16="http://schemas.microsoft.com/office/drawing/2014/main" id="{D60F50BE-32DE-ED48-9DD5-FD5A165D44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4005CB10-81FB-A342-A187-FFA6EDCE03AD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749</Words>
  <Application>Microsoft Macintosh PowerPoint</Application>
  <PresentationFormat>Widescreen</PresentationFormat>
  <Paragraphs>95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微軟正黑體</vt:lpstr>
      <vt:lpstr>PingFang TC</vt:lpstr>
      <vt:lpstr>Arial</vt:lpstr>
      <vt:lpstr>Calibri</vt:lpstr>
      <vt:lpstr>Calibri Light</vt:lpstr>
      <vt:lpstr>Cambria Math</vt:lpstr>
      <vt:lpstr>Helvetica Neue Bold Condensed</vt:lpstr>
      <vt:lpstr>Office 佈景主題</vt:lpstr>
      <vt:lpstr>PowerPoint Presentation</vt:lpstr>
      <vt:lpstr>PowerPoint Presentation</vt:lpstr>
      <vt:lpstr>PowerPoint Presentation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30</cp:revision>
  <dcterms:created xsi:type="dcterms:W3CDTF">2021-08-03T06:11:54Z</dcterms:created>
  <dcterms:modified xsi:type="dcterms:W3CDTF">2021-09-26T09:00:52Z</dcterms:modified>
</cp:coreProperties>
</file>